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61" r:id="rId3"/>
  </p:sldMasterIdLst>
  <p:notesMasterIdLst>
    <p:notesMasterId r:id="rId5"/>
  </p:notesMasterIdLst>
  <p:handoutMasterIdLst>
    <p:handoutMasterId r:id="rId49"/>
  </p:handoutMasterIdLst>
  <p:sldIdLst>
    <p:sldId id="416" r:id="rId4"/>
    <p:sldId id="267" r:id="rId6"/>
    <p:sldId id="404" r:id="rId7"/>
    <p:sldId id="286" r:id="rId8"/>
    <p:sldId id="284" r:id="rId9"/>
    <p:sldId id="325" r:id="rId10"/>
    <p:sldId id="285" r:id="rId11"/>
    <p:sldId id="476" r:id="rId12"/>
    <p:sldId id="419" r:id="rId13"/>
    <p:sldId id="477" r:id="rId14"/>
    <p:sldId id="441" r:id="rId15"/>
    <p:sldId id="473" r:id="rId16"/>
    <p:sldId id="309" r:id="rId17"/>
    <p:sldId id="515" r:id="rId18"/>
    <p:sldId id="516" r:id="rId19"/>
    <p:sldId id="436" r:id="rId20"/>
    <p:sldId id="434" r:id="rId21"/>
    <p:sldId id="400" r:id="rId22"/>
    <p:sldId id="433" r:id="rId23"/>
    <p:sldId id="411" r:id="rId24"/>
    <p:sldId id="412" r:id="rId25"/>
    <p:sldId id="319" r:id="rId26"/>
    <p:sldId id="357" r:id="rId27"/>
    <p:sldId id="376" r:id="rId28"/>
    <p:sldId id="377" r:id="rId29"/>
    <p:sldId id="381" r:id="rId30"/>
    <p:sldId id="379" r:id="rId31"/>
    <p:sldId id="380" r:id="rId32"/>
    <p:sldId id="478" r:id="rId33"/>
    <p:sldId id="545" r:id="rId34"/>
    <p:sldId id="310" r:id="rId35"/>
    <p:sldId id="300" r:id="rId36"/>
    <p:sldId id="444" r:id="rId37"/>
    <p:sldId id="305" r:id="rId38"/>
    <p:sldId id="303" r:id="rId39"/>
    <p:sldId id="304" r:id="rId40"/>
    <p:sldId id="311" r:id="rId41"/>
    <p:sldId id="308" r:id="rId42"/>
    <p:sldId id="307" r:id="rId43"/>
    <p:sldId id="312" r:id="rId44"/>
    <p:sldId id="314" r:id="rId45"/>
    <p:sldId id="479" r:id="rId46"/>
    <p:sldId id="316" r:id="rId47"/>
    <p:sldId id="323" r:id="rId48"/>
  </p:sldIdLst>
  <p:sldSz cx="12190095" cy="6858000"/>
  <p:notesSz cx="6858000" cy="9144000"/>
  <p:custDataLst>
    <p:tags r:id="rId5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990C"/>
    <a:srgbClr val="809E08"/>
    <a:srgbClr val="E6FA9E"/>
    <a:srgbClr val="184970"/>
    <a:srgbClr val="143C5D"/>
    <a:srgbClr val="7C9198"/>
    <a:srgbClr val="102E49"/>
    <a:srgbClr val="E8E8E8"/>
    <a:srgbClr val="022C5B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294" autoAdjust="0"/>
    <p:restoredTop sz="95652" autoAdjust="0"/>
  </p:normalViewPr>
  <p:slideViewPr>
    <p:cSldViewPr showGuides="1">
      <p:cViewPr>
        <p:scale>
          <a:sx n="100" d="100"/>
          <a:sy n="100" d="100"/>
        </p:scale>
        <p:origin x="-858" y="-282"/>
      </p:cViewPr>
      <p:guideLst>
        <p:guide orient="horz" pos="225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78"/>
      </p:cViewPr>
      <p:guideLst>
        <p:guide orient="horz" pos="2999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3" Type="http://schemas.openxmlformats.org/officeDocument/2006/relationships/tags" Target="tags/tag125.xml"/><Relationship Id="rId52" Type="http://schemas.openxmlformats.org/officeDocument/2006/relationships/tableStyles" Target="tableStyles.xml"/><Relationship Id="rId51" Type="http://schemas.openxmlformats.org/officeDocument/2006/relationships/viewProps" Target="viewProps.xml"/><Relationship Id="rId50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9" Type="http://schemas.openxmlformats.org/officeDocument/2006/relationships/handoutMaster" Target="handoutMasters/handoutMaster1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BF293-BF9F-41A6-B60D-F970B594E4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706A6A-EB69-4770-AB91-DA7D6F082F0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1FAED0-7D10-4239-9B56-C55805060B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2C665-9F71-4DC9-9A20-342EB435BB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2C665-9F71-4DC9-9A20-342EB435BB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2C665-9F71-4DC9-9A20-342EB435BB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2C665-9F71-4DC9-9A20-342EB435BB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2C665-9F71-4DC9-9A20-342EB435BB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2C665-9F71-4DC9-9A20-342EB435BB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2C665-9F71-4DC9-9A20-342EB435BB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2C665-9F71-4DC9-9A20-342EB435BB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2C665-9F71-4DC9-9A20-342EB435BB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2C665-9F71-4DC9-9A20-342EB435BB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/>
          <a:lstStyle>
            <a:lvl4pPr>
              <a:defRPr lang="en-US" b="0" i="0" smtClean="0"/>
            </a:lvl4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</a:t>
            </a:r>
            <a:r>
              <a:rPr lang="zh-CN" altLang="en-US" dirty="0" smtClean="0"/>
              <a:t>级</a:t>
            </a:r>
            <a:r>
              <a:rPr lang="en-US" b="0" i="0" dirty="0" smtClean="0">
                <a:solidFill>
                  <a:srgbClr val="333333"/>
                </a:solidFill>
                <a:latin typeface="Arial" panose="020B0604020202020204"/>
              </a:rPr>
              <a:t>let's move </a:t>
            </a:r>
            <a:r>
              <a:rPr lang="en-US" b="0" i="0" dirty="0" err="1" smtClean="0">
                <a:solidFill>
                  <a:srgbClr val="333333"/>
                </a:solidFill>
                <a:latin typeface="Arial" panose="020B0604020202020204"/>
              </a:rPr>
              <a:t>forword</a:t>
            </a:r>
            <a:r>
              <a:rPr lang="en-US" b="0" i="0" dirty="0" smtClean="0">
                <a:solidFill>
                  <a:srgbClr val="333333"/>
                </a:solidFill>
                <a:latin typeface="Arial" panose="020B0604020202020204"/>
              </a:rPr>
              <a:t> together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FF99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FF99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FF99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2695" y="1600201"/>
            <a:ext cx="721054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26413" y="1600201"/>
            <a:ext cx="7212661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8" name="Text Box 28"/>
          <p:cNvSpPr txBox="1">
            <a:spLocks noChangeArrowheads="1"/>
          </p:cNvSpPr>
          <p:nvPr userDrawn="1"/>
        </p:nvSpPr>
        <p:spPr bwMode="auto">
          <a:xfrm>
            <a:off x="0" y="6357938"/>
            <a:ext cx="12190413" cy="461665"/>
          </a:xfrm>
          <a:prstGeom prst="rect">
            <a:avLst/>
          </a:prstGeom>
          <a:gradFill flip="none" rotWithShape="1">
            <a:gsLst>
              <a:gs pos="0">
                <a:srgbClr val="0066FF">
                  <a:tint val="66000"/>
                  <a:satMod val="160000"/>
                </a:srgbClr>
              </a:gs>
              <a:gs pos="50000">
                <a:srgbClr val="0066FF">
                  <a:tint val="44500"/>
                  <a:satMod val="160000"/>
                </a:srgbClr>
              </a:gs>
              <a:gs pos="100000">
                <a:srgbClr val="0066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en-US" altLang="ko-KR" sz="2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6CC4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erlin Sans FB" panose="020E0602020502020306" pitchFamily="34" charset="0"/>
                <a:ea typeface="微软雅黑" panose="020B0503020204020204" pitchFamily="34" charset="-122"/>
              </a:rPr>
              <a:t>Always best for you</a:t>
            </a:r>
            <a:endParaRPr lang="zh-CN" altLang="en-US" sz="2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6CC4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erlin Sans FB" panose="020E0602020502020306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2" name="Text Box 28"/>
          <p:cNvSpPr txBox="1">
            <a:spLocks noChangeArrowheads="1"/>
          </p:cNvSpPr>
          <p:nvPr userDrawn="1"/>
        </p:nvSpPr>
        <p:spPr bwMode="auto">
          <a:xfrm>
            <a:off x="0" y="6357938"/>
            <a:ext cx="12190413" cy="461665"/>
          </a:xfrm>
          <a:prstGeom prst="rect">
            <a:avLst/>
          </a:prstGeom>
          <a:gradFill flip="none" rotWithShape="1">
            <a:gsLst>
              <a:gs pos="0">
                <a:srgbClr val="0066FF">
                  <a:tint val="66000"/>
                  <a:satMod val="160000"/>
                </a:srgbClr>
              </a:gs>
              <a:gs pos="50000">
                <a:srgbClr val="0066FF">
                  <a:tint val="44500"/>
                  <a:satMod val="160000"/>
                </a:srgbClr>
              </a:gs>
              <a:gs pos="100000">
                <a:srgbClr val="0066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en-US" altLang="ko-KR" sz="2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6CC4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erlin Sans FB" panose="020E0602020502020306" pitchFamily="34" charset="0"/>
                <a:ea typeface="微软雅黑" panose="020B0503020204020204" pitchFamily="34" charset="-122"/>
              </a:rPr>
              <a:t>Always best for you</a:t>
            </a:r>
            <a:endParaRPr lang="zh-CN" altLang="en-US" sz="2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6CC4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erlin Sans FB" panose="020E0602020502020306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" name="Text Box 28"/>
          <p:cNvSpPr txBox="1">
            <a:spLocks noChangeArrowheads="1"/>
          </p:cNvSpPr>
          <p:nvPr userDrawn="1"/>
        </p:nvSpPr>
        <p:spPr bwMode="auto">
          <a:xfrm>
            <a:off x="0" y="6357938"/>
            <a:ext cx="12190413" cy="461665"/>
          </a:xfrm>
          <a:prstGeom prst="rect">
            <a:avLst/>
          </a:prstGeom>
          <a:gradFill flip="none" rotWithShape="1">
            <a:gsLst>
              <a:gs pos="0">
                <a:srgbClr val="0066FF">
                  <a:tint val="66000"/>
                  <a:satMod val="160000"/>
                </a:srgbClr>
              </a:gs>
              <a:gs pos="50000">
                <a:srgbClr val="0066FF">
                  <a:tint val="44500"/>
                  <a:satMod val="160000"/>
                </a:srgbClr>
              </a:gs>
              <a:gs pos="100000">
                <a:srgbClr val="0066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en-US" altLang="ko-KR" sz="2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6CC4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erlin Sans FB" panose="020E0602020502020306" pitchFamily="34" charset="0"/>
                <a:ea typeface="微软雅黑" panose="020B0503020204020204" pitchFamily="34" charset="-122"/>
              </a:rPr>
              <a:t>Always best for you</a:t>
            </a:r>
            <a:endParaRPr lang="zh-CN" altLang="en-US" sz="2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6CC4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erlin Sans FB" panose="020E0602020502020306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FF99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FF99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FF99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84067" y="274639"/>
            <a:ext cx="3655008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2694" y="274639"/>
            <a:ext cx="10768198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8" name="矩形 7"/>
          <p:cNvSpPr/>
          <p:nvPr userDrawn="1"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815" y="1122434"/>
            <a:ext cx="9142895" cy="2387751"/>
          </a:xfrm>
        </p:spPr>
        <p:txBody>
          <a:bodyPr anchor="b"/>
          <a:lstStyle>
            <a:lvl1pPr algn="ctr">
              <a:defRPr sz="59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3815" y="3602265"/>
            <a:ext cx="9142895" cy="1655867"/>
          </a:xfrm>
        </p:spPr>
        <p:txBody>
          <a:bodyPr/>
          <a:lstStyle>
            <a:lvl1pPr marL="0" indent="0" algn="ctr">
              <a:buNone/>
              <a:defRPr sz="2390"/>
            </a:lvl1pPr>
            <a:lvl2pPr marL="455295" indent="0" algn="ctr">
              <a:buNone/>
              <a:defRPr sz="1990"/>
            </a:lvl2pPr>
            <a:lvl3pPr marL="909955" indent="0" algn="ctr">
              <a:buNone/>
              <a:defRPr sz="1795"/>
            </a:lvl3pPr>
            <a:lvl4pPr marL="1365885" indent="0" algn="ctr">
              <a:buNone/>
              <a:defRPr sz="1590"/>
            </a:lvl4pPr>
            <a:lvl5pPr marL="1821180" indent="0" algn="ctr">
              <a:buNone/>
              <a:defRPr sz="1590"/>
            </a:lvl5pPr>
            <a:lvl6pPr marL="2275840" indent="0" algn="ctr">
              <a:buNone/>
              <a:defRPr sz="1590"/>
            </a:lvl6pPr>
            <a:lvl7pPr marL="2731135" indent="0" algn="ctr">
              <a:buNone/>
              <a:defRPr sz="1590"/>
            </a:lvl7pPr>
            <a:lvl8pPr marL="3185795" indent="0" algn="ctr">
              <a:buNone/>
              <a:defRPr sz="1590"/>
            </a:lvl8pPr>
            <a:lvl9pPr marL="3641725" indent="0" algn="ctr">
              <a:buNone/>
              <a:defRPr sz="159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7000">
        <p:cut/>
      </p:transition>
    </mc:Choice>
    <mc:Fallback>
      <p:transition spd="slow" advClick="0" advTm="7000">
        <p:cut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7000">
        <p:cut/>
      </p:transition>
    </mc:Choice>
    <mc:Fallback>
      <p:transition spd="slow" advClick="0" advTm="7000">
        <p:cut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749" y="1709847"/>
            <a:ext cx="10514329" cy="2852917"/>
          </a:xfrm>
        </p:spPr>
        <p:txBody>
          <a:bodyPr anchor="b"/>
          <a:lstStyle>
            <a:lvl1pPr>
              <a:defRPr sz="59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749" y="4589754"/>
            <a:ext cx="10514329" cy="1500282"/>
          </a:xfrm>
        </p:spPr>
        <p:txBody>
          <a:bodyPr/>
          <a:lstStyle>
            <a:lvl1pPr marL="0" indent="0">
              <a:buNone/>
              <a:defRPr sz="2390">
                <a:solidFill>
                  <a:schemeClr val="tx1">
                    <a:tint val="75000"/>
                  </a:schemeClr>
                </a:solidFill>
              </a:defRPr>
            </a:lvl1pPr>
            <a:lvl2pPr marL="455295" indent="0">
              <a:buNone/>
              <a:defRPr sz="1990">
                <a:solidFill>
                  <a:schemeClr val="tx1">
                    <a:tint val="75000"/>
                  </a:schemeClr>
                </a:solidFill>
              </a:defRPr>
            </a:lvl2pPr>
            <a:lvl3pPr marL="909955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5885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4pPr>
            <a:lvl5pPr marL="1821180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5pPr>
            <a:lvl6pPr marL="2275840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6pPr>
            <a:lvl7pPr marL="2731135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7pPr>
            <a:lvl8pPr marL="3185795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8pPr>
            <a:lvl9pPr marL="3641725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7000">
        <p:cut/>
      </p:transition>
    </mc:Choice>
    <mc:Fallback>
      <p:transition spd="slow" advClick="0" advTm="7000">
        <p:cut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098" y="1825740"/>
            <a:ext cx="5180974" cy="435161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1454" y="1825740"/>
            <a:ext cx="5180974" cy="435161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7000">
        <p:cut/>
      </p:transition>
    </mc:Choice>
    <mc:Fallback>
      <p:transition spd="slow" advClick="0" advTm="7000">
        <p:cut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86" y="365148"/>
            <a:ext cx="10514329" cy="132564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687" y="1681269"/>
            <a:ext cx="5157163" cy="823964"/>
          </a:xfrm>
        </p:spPr>
        <p:txBody>
          <a:bodyPr anchor="b"/>
          <a:lstStyle>
            <a:lvl1pPr marL="0" indent="0">
              <a:buNone/>
              <a:defRPr sz="2390" b="1"/>
            </a:lvl1pPr>
            <a:lvl2pPr marL="455295" indent="0">
              <a:buNone/>
              <a:defRPr sz="1990" b="1"/>
            </a:lvl2pPr>
            <a:lvl3pPr marL="909955" indent="0">
              <a:buNone/>
              <a:defRPr sz="1795" b="1"/>
            </a:lvl3pPr>
            <a:lvl4pPr marL="1365885" indent="0">
              <a:buNone/>
              <a:defRPr sz="1590" b="1"/>
            </a:lvl4pPr>
            <a:lvl5pPr marL="1821180" indent="0">
              <a:buNone/>
              <a:defRPr sz="1590" b="1"/>
            </a:lvl5pPr>
            <a:lvl6pPr marL="2275840" indent="0">
              <a:buNone/>
              <a:defRPr sz="1590" b="1"/>
            </a:lvl6pPr>
            <a:lvl7pPr marL="2731135" indent="0">
              <a:buNone/>
              <a:defRPr sz="1590" b="1"/>
            </a:lvl7pPr>
            <a:lvl8pPr marL="3185795" indent="0">
              <a:buNone/>
              <a:defRPr sz="1590" b="1"/>
            </a:lvl8pPr>
            <a:lvl9pPr marL="3641725" indent="0">
              <a:buNone/>
              <a:defRPr sz="159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687" y="2505233"/>
            <a:ext cx="5157163" cy="368482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1454" y="1681269"/>
            <a:ext cx="5182561" cy="823964"/>
          </a:xfrm>
        </p:spPr>
        <p:txBody>
          <a:bodyPr anchor="b"/>
          <a:lstStyle>
            <a:lvl1pPr marL="0" indent="0">
              <a:buNone/>
              <a:defRPr sz="2390" b="1"/>
            </a:lvl1pPr>
            <a:lvl2pPr marL="455295" indent="0">
              <a:buNone/>
              <a:defRPr sz="1990" b="1"/>
            </a:lvl2pPr>
            <a:lvl3pPr marL="909955" indent="0">
              <a:buNone/>
              <a:defRPr sz="1795" b="1"/>
            </a:lvl3pPr>
            <a:lvl4pPr marL="1365885" indent="0">
              <a:buNone/>
              <a:defRPr sz="1590" b="1"/>
            </a:lvl4pPr>
            <a:lvl5pPr marL="1821180" indent="0">
              <a:buNone/>
              <a:defRPr sz="1590" b="1"/>
            </a:lvl5pPr>
            <a:lvl6pPr marL="2275840" indent="0">
              <a:buNone/>
              <a:defRPr sz="1590" b="1"/>
            </a:lvl6pPr>
            <a:lvl7pPr marL="2731135" indent="0">
              <a:buNone/>
              <a:defRPr sz="1590" b="1"/>
            </a:lvl7pPr>
            <a:lvl8pPr marL="3185795" indent="0">
              <a:buNone/>
              <a:defRPr sz="1590" b="1"/>
            </a:lvl8pPr>
            <a:lvl9pPr marL="3641725" indent="0">
              <a:buNone/>
              <a:defRPr sz="159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1454" y="2505233"/>
            <a:ext cx="5182561" cy="368482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7000">
        <p:cut/>
      </p:transition>
    </mc:Choice>
    <mc:Fallback>
      <p:transition spd="slow" advClick="0" advTm="7000">
        <p:cut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7000">
        <p:cut/>
      </p:transition>
    </mc:Choice>
    <mc:Fallback>
      <p:transition spd="slow" advClick="0" advTm="7000">
        <p:cut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7000">
        <p:cut/>
      </p:transition>
    </mc:Choice>
    <mc:Fallback>
      <p:transition spd="slow" advClick="0" advTm="7000">
        <p:cut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87" y="457229"/>
            <a:ext cx="3931762" cy="1600301"/>
          </a:xfrm>
        </p:spPr>
        <p:txBody>
          <a:bodyPr anchor="b"/>
          <a:lstStyle>
            <a:lvl1pPr>
              <a:defRPr sz="318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2561" y="987488"/>
            <a:ext cx="6171454" cy="4873932"/>
          </a:xfrm>
        </p:spPr>
        <p:txBody>
          <a:bodyPr/>
          <a:lstStyle>
            <a:lvl1pPr>
              <a:defRPr sz="3185"/>
            </a:lvl1pPr>
            <a:lvl2pPr>
              <a:defRPr sz="2790"/>
            </a:lvl2pPr>
            <a:lvl3pPr>
              <a:defRPr sz="2390"/>
            </a:lvl3pPr>
            <a:lvl4pPr>
              <a:defRPr sz="1990"/>
            </a:lvl4pPr>
            <a:lvl5pPr>
              <a:defRPr sz="1990"/>
            </a:lvl5pPr>
            <a:lvl6pPr>
              <a:defRPr sz="1990"/>
            </a:lvl6pPr>
            <a:lvl7pPr>
              <a:defRPr sz="1990"/>
            </a:lvl7pPr>
            <a:lvl8pPr>
              <a:defRPr sz="1990"/>
            </a:lvl8pPr>
            <a:lvl9pPr>
              <a:defRPr sz="199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687" y="2057530"/>
            <a:ext cx="3931762" cy="3811828"/>
          </a:xfrm>
        </p:spPr>
        <p:txBody>
          <a:bodyPr/>
          <a:lstStyle>
            <a:lvl1pPr marL="0" indent="0">
              <a:buNone/>
              <a:defRPr sz="1590"/>
            </a:lvl1pPr>
            <a:lvl2pPr marL="455295" indent="0">
              <a:buNone/>
              <a:defRPr sz="1395"/>
            </a:lvl2pPr>
            <a:lvl3pPr marL="909955" indent="0">
              <a:buNone/>
              <a:defRPr sz="1190"/>
            </a:lvl3pPr>
            <a:lvl4pPr marL="1365885" indent="0">
              <a:buNone/>
              <a:defRPr sz="995"/>
            </a:lvl4pPr>
            <a:lvl5pPr marL="1821180" indent="0">
              <a:buNone/>
              <a:defRPr sz="995"/>
            </a:lvl5pPr>
            <a:lvl6pPr marL="2275840" indent="0">
              <a:buNone/>
              <a:defRPr sz="995"/>
            </a:lvl6pPr>
            <a:lvl7pPr marL="2731135" indent="0">
              <a:buNone/>
              <a:defRPr sz="995"/>
            </a:lvl7pPr>
            <a:lvl8pPr marL="3185795" indent="0">
              <a:buNone/>
              <a:defRPr sz="995"/>
            </a:lvl8pPr>
            <a:lvl9pPr marL="3641725" indent="0">
              <a:buNone/>
              <a:defRPr sz="995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7000">
        <p:cut/>
      </p:transition>
    </mc:Choice>
    <mc:Fallback>
      <p:transition spd="slow" advClick="0" advTm="7000">
        <p:cut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87" y="457229"/>
            <a:ext cx="3931762" cy="1600301"/>
          </a:xfrm>
        </p:spPr>
        <p:txBody>
          <a:bodyPr anchor="b"/>
          <a:lstStyle>
            <a:lvl1pPr>
              <a:defRPr sz="318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2561" y="987488"/>
            <a:ext cx="6171454" cy="4873932"/>
          </a:xfrm>
        </p:spPr>
        <p:txBody>
          <a:bodyPr anchor="t"/>
          <a:lstStyle>
            <a:lvl1pPr marL="0" indent="0">
              <a:buNone/>
              <a:defRPr sz="3185"/>
            </a:lvl1pPr>
            <a:lvl2pPr marL="455295" indent="0">
              <a:buNone/>
              <a:defRPr sz="2790"/>
            </a:lvl2pPr>
            <a:lvl3pPr marL="909955" indent="0">
              <a:buNone/>
              <a:defRPr sz="2390"/>
            </a:lvl3pPr>
            <a:lvl4pPr marL="1365885" indent="0">
              <a:buNone/>
              <a:defRPr sz="1990"/>
            </a:lvl4pPr>
            <a:lvl5pPr marL="1821180" indent="0">
              <a:buNone/>
              <a:defRPr sz="1990"/>
            </a:lvl5pPr>
            <a:lvl6pPr marL="2275840" indent="0">
              <a:buNone/>
              <a:defRPr sz="1990"/>
            </a:lvl6pPr>
            <a:lvl7pPr marL="2731135" indent="0">
              <a:buNone/>
              <a:defRPr sz="1990"/>
            </a:lvl7pPr>
            <a:lvl8pPr marL="3185795" indent="0">
              <a:buNone/>
              <a:defRPr sz="1990"/>
            </a:lvl8pPr>
            <a:lvl9pPr marL="3641725" indent="0">
              <a:buNone/>
              <a:defRPr sz="199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687" y="2057530"/>
            <a:ext cx="3931762" cy="3811828"/>
          </a:xfrm>
        </p:spPr>
        <p:txBody>
          <a:bodyPr/>
          <a:lstStyle>
            <a:lvl1pPr marL="0" indent="0">
              <a:buNone/>
              <a:defRPr sz="1590"/>
            </a:lvl1pPr>
            <a:lvl2pPr marL="455295" indent="0">
              <a:buNone/>
              <a:defRPr sz="1395"/>
            </a:lvl2pPr>
            <a:lvl3pPr marL="909955" indent="0">
              <a:buNone/>
              <a:defRPr sz="1190"/>
            </a:lvl3pPr>
            <a:lvl4pPr marL="1365885" indent="0">
              <a:buNone/>
              <a:defRPr sz="995"/>
            </a:lvl4pPr>
            <a:lvl5pPr marL="1821180" indent="0">
              <a:buNone/>
              <a:defRPr sz="995"/>
            </a:lvl5pPr>
            <a:lvl6pPr marL="2275840" indent="0">
              <a:buNone/>
              <a:defRPr sz="995"/>
            </a:lvl6pPr>
            <a:lvl7pPr marL="2731135" indent="0">
              <a:buNone/>
              <a:defRPr sz="995"/>
            </a:lvl7pPr>
            <a:lvl8pPr marL="3185795" indent="0">
              <a:buNone/>
              <a:defRPr sz="995"/>
            </a:lvl8pPr>
            <a:lvl9pPr marL="3641725" indent="0">
              <a:buNone/>
              <a:defRPr sz="995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7000">
        <p:cut/>
      </p:transition>
    </mc:Choice>
    <mc:Fallback>
      <p:transition spd="slow" advClick="0" advTm="7000">
        <p:cut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7000">
        <p:cut/>
      </p:transition>
    </mc:Choice>
    <mc:Fallback>
      <p:transition spd="slow" advClick="0" advTm="7000">
        <p:cut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3846" y="365148"/>
            <a:ext cx="2628582" cy="581220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098" y="365148"/>
            <a:ext cx="7733365" cy="581220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7000">
        <p:cut/>
      </p:transition>
    </mc:Choice>
    <mc:Fallback>
      <p:transition spd="slow" advClick="0" advTm="7000">
        <p:cut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8"/>
          <p:cNvSpPr txBox="1">
            <a:spLocks noChangeArrowheads="1"/>
          </p:cNvSpPr>
          <p:nvPr userDrawn="1"/>
        </p:nvSpPr>
        <p:spPr bwMode="auto">
          <a:xfrm>
            <a:off x="0" y="6357938"/>
            <a:ext cx="12190413" cy="461665"/>
          </a:xfrm>
          <a:prstGeom prst="rect">
            <a:avLst/>
          </a:prstGeom>
          <a:gradFill flip="none" rotWithShape="1">
            <a:gsLst>
              <a:gs pos="0">
                <a:srgbClr val="0066FF">
                  <a:tint val="66000"/>
                  <a:satMod val="160000"/>
                </a:srgbClr>
              </a:gs>
              <a:gs pos="50000">
                <a:srgbClr val="0066FF">
                  <a:tint val="44500"/>
                  <a:satMod val="160000"/>
                </a:srgbClr>
              </a:gs>
              <a:gs pos="100000">
                <a:srgbClr val="0066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Gulim" panose="020B0600000101010101" pitchFamily="34" charset="-127"/>
                <a:ea typeface="宋体" panose="02010600030101010101" pitchFamily="2" charset="-122"/>
              </a:defRPr>
            </a:lvl9pPr>
          </a:lstStyle>
          <a:p>
            <a:pPr algn="ctr"/>
            <a:r>
              <a:rPr kumimoji="1" lang="en-US" altLang="ko-KR" sz="2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6CC4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erlin Sans FB" panose="020E0602020502020306" pitchFamily="34" charset="0"/>
                <a:ea typeface="微软雅黑" panose="020B0503020204020204" pitchFamily="34" charset="-122"/>
              </a:rPr>
              <a:t>Always best for you</a:t>
            </a:r>
            <a:endParaRPr lang="zh-CN" altLang="en-US" sz="2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6CC4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erlin Sans FB" panose="020E0602020502020306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7000">
        <p:cut/>
      </p:transition>
    </mc:Choice>
    <mc:Fallback>
      <p:transition spd="slow" advClick="0" advTm="7000"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098" y="365148"/>
            <a:ext cx="10514329" cy="13256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098" y="1825740"/>
            <a:ext cx="10514329" cy="435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098" y="6356752"/>
            <a:ext cx="2742868" cy="3651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112" y="6356752"/>
            <a:ext cx="4114302" cy="3651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9559" y="6356752"/>
            <a:ext cx="2742868" cy="3651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7000">
        <p:cut/>
      </p:transition>
    </mc:Choice>
    <mc:Fallback>
      <p:transition spd="slow" advClick="0" advTm="7000">
        <p:cut/>
      </p:transition>
    </mc:Fallback>
  </mc:AlternateContent>
  <p:txStyles>
    <p:titleStyle>
      <a:lvl1pPr algn="l" defTabSz="909955" rtl="0" eaLnBrk="1" latinLnBrk="0" hangingPunct="1">
        <a:lnSpc>
          <a:spcPct val="90000"/>
        </a:lnSpc>
        <a:spcBef>
          <a:spcPct val="0"/>
        </a:spcBef>
        <a:buNone/>
        <a:defRPr sz="43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7965" indent="-227965" algn="l" defTabSz="909955" rtl="0" eaLnBrk="1" latinLnBrk="0" hangingPunct="1">
        <a:lnSpc>
          <a:spcPct val="90000"/>
        </a:lnSpc>
        <a:spcBef>
          <a:spcPts val="995"/>
        </a:spcBef>
        <a:buFont typeface="Arial" panose="020B0604020202020204" pitchFamily="34" charset="0"/>
        <a:buChar char="•"/>
        <a:defRPr sz="2790" kern="1200">
          <a:solidFill>
            <a:schemeClr val="tx1"/>
          </a:solidFill>
          <a:latin typeface="+mn-lt"/>
          <a:ea typeface="+mn-ea"/>
          <a:cs typeface="+mn-cs"/>
        </a:defRPr>
      </a:lvl1pPr>
      <a:lvl2pPr marL="683260" indent="-227965" algn="l" defTabSz="909955" rtl="0" eaLnBrk="1" latinLnBrk="0" hangingPunct="1">
        <a:lnSpc>
          <a:spcPct val="90000"/>
        </a:lnSpc>
        <a:spcBef>
          <a:spcPct val="101000"/>
        </a:spcBef>
        <a:buFont typeface="Arial" panose="020B0604020202020204" pitchFamily="34" charset="0"/>
        <a:buChar char="•"/>
        <a:defRPr sz="2390" kern="1200">
          <a:solidFill>
            <a:schemeClr val="tx1"/>
          </a:solidFill>
          <a:latin typeface="+mn-lt"/>
          <a:ea typeface="+mn-ea"/>
          <a:cs typeface="+mn-cs"/>
        </a:defRPr>
      </a:lvl2pPr>
      <a:lvl3pPr marL="1137920" indent="-227965" algn="l" defTabSz="909955" rtl="0" eaLnBrk="1" latinLnBrk="0" hangingPunct="1">
        <a:lnSpc>
          <a:spcPct val="90000"/>
        </a:lnSpc>
        <a:spcBef>
          <a:spcPct val="101000"/>
        </a:spcBef>
        <a:buFont typeface="Arial" panose="020B0604020202020204" pitchFamily="34" charset="0"/>
        <a:buChar char="•"/>
        <a:defRPr sz="1990" kern="1200">
          <a:solidFill>
            <a:schemeClr val="tx1"/>
          </a:solidFill>
          <a:latin typeface="+mn-lt"/>
          <a:ea typeface="+mn-ea"/>
          <a:cs typeface="+mn-cs"/>
        </a:defRPr>
      </a:lvl3pPr>
      <a:lvl4pPr marL="1593215" indent="-227965" algn="l" defTabSz="909955" rtl="0" eaLnBrk="1" latinLnBrk="0" hangingPunct="1">
        <a:lnSpc>
          <a:spcPct val="90000"/>
        </a:lnSpc>
        <a:spcBef>
          <a:spcPct val="101000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2047875" indent="-227965" algn="l" defTabSz="909955" rtl="0" eaLnBrk="1" latinLnBrk="0" hangingPunct="1">
        <a:lnSpc>
          <a:spcPct val="90000"/>
        </a:lnSpc>
        <a:spcBef>
          <a:spcPct val="101000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503805" indent="-227965" algn="l" defTabSz="909955" rtl="0" eaLnBrk="1" latinLnBrk="0" hangingPunct="1">
        <a:lnSpc>
          <a:spcPct val="90000"/>
        </a:lnSpc>
        <a:spcBef>
          <a:spcPct val="101000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59100" indent="-227965" algn="l" defTabSz="909955" rtl="0" eaLnBrk="1" latinLnBrk="0" hangingPunct="1">
        <a:lnSpc>
          <a:spcPct val="90000"/>
        </a:lnSpc>
        <a:spcBef>
          <a:spcPct val="101000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13760" indent="-227965" algn="l" defTabSz="909955" rtl="0" eaLnBrk="1" latinLnBrk="0" hangingPunct="1">
        <a:lnSpc>
          <a:spcPct val="90000"/>
        </a:lnSpc>
        <a:spcBef>
          <a:spcPct val="101000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69055" indent="-227965" algn="l" defTabSz="909955" rtl="0" eaLnBrk="1" latinLnBrk="0" hangingPunct="1">
        <a:lnSpc>
          <a:spcPct val="90000"/>
        </a:lnSpc>
        <a:spcBef>
          <a:spcPct val="101000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5295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09955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5885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1180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75840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1135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85795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1725" algn="l" defTabSz="909955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jpeg"/><Relationship Id="rId8" Type="http://schemas.openxmlformats.org/officeDocument/2006/relationships/image" Target="../media/image28.jpeg"/><Relationship Id="rId7" Type="http://schemas.openxmlformats.org/officeDocument/2006/relationships/hyperlink" Target="http://car.bitauto.com/fiat/" TargetMode="Externa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jpeg"/><Relationship Id="rId25" Type="http://schemas.openxmlformats.org/officeDocument/2006/relationships/notesSlide" Target="../notesSlides/notesSlide11.xml"/><Relationship Id="rId24" Type="http://schemas.openxmlformats.org/officeDocument/2006/relationships/slideLayout" Target="../slideLayouts/slideLayout7.xml"/><Relationship Id="rId23" Type="http://schemas.openxmlformats.org/officeDocument/2006/relationships/tags" Target="../tags/tag2.xml"/><Relationship Id="rId22" Type="http://schemas.openxmlformats.org/officeDocument/2006/relationships/image" Target="../media/image39.png"/><Relationship Id="rId21" Type="http://schemas.openxmlformats.org/officeDocument/2006/relationships/tags" Target="../tags/tag1.xml"/><Relationship Id="rId20" Type="http://schemas.openxmlformats.org/officeDocument/2006/relationships/image" Target="../media/image38.jpeg"/><Relationship Id="rId2" Type="http://schemas.openxmlformats.org/officeDocument/2006/relationships/image" Target="../media/image23.jpeg"/><Relationship Id="rId19" Type="http://schemas.openxmlformats.org/officeDocument/2006/relationships/hyperlink" Target="http://car.bitauto.com/peugeot/" TargetMode="External"/><Relationship Id="rId18" Type="http://schemas.openxmlformats.org/officeDocument/2006/relationships/image" Target="../media/image37.png"/><Relationship Id="rId17" Type="http://schemas.openxmlformats.org/officeDocument/2006/relationships/image" Target="../media/image36.jpeg"/><Relationship Id="rId16" Type="http://schemas.openxmlformats.org/officeDocument/2006/relationships/image" Target="../media/image35.png"/><Relationship Id="rId15" Type="http://schemas.openxmlformats.org/officeDocument/2006/relationships/image" Target="../media/image34.png"/><Relationship Id="rId14" Type="http://schemas.openxmlformats.org/officeDocument/2006/relationships/image" Target="../media/image33.jpeg"/><Relationship Id="rId13" Type="http://schemas.openxmlformats.org/officeDocument/2006/relationships/hyperlink" Target="http://car.bitauto.com/citroen/" TargetMode="External"/><Relationship Id="rId12" Type="http://schemas.openxmlformats.org/officeDocument/2006/relationships/image" Target="../media/image32.jpeg"/><Relationship Id="rId11" Type="http://schemas.openxmlformats.org/officeDocument/2006/relationships/image" Target="../media/image31.png"/><Relationship Id="rId10" Type="http://schemas.openxmlformats.org/officeDocument/2006/relationships/image" Target="../media/image30.png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7" Type="http://schemas.openxmlformats.org/officeDocument/2006/relationships/slideLayout" Target="../slideLayouts/slideLayout2.xml"/><Relationship Id="rId76" Type="http://schemas.openxmlformats.org/officeDocument/2006/relationships/tags" Target="../tags/tag77.xml"/><Relationship Id="rId75" Type="http://schemas.openxmlformats.org/officeDocument/2006/relationships/tags" Target="../tags/tag76.xml"/><Relationship Id="rId74" Type="http://schemas.openxmlformats.org/officeDocument/2006/relationships/tags" Target="../tags/tag75.xml"/><Relationship Id="rId73" Type="http://schemas.openxmlformats.org/officeDocument/2006/relationships/tags" Target="../tags/tag74.xml"/><Relationship Id="rId72" Type="http://schemas.openxmlformats.org/officeDocument/2006/relationships/tags" Target="../tags/tag73.xml"/><Relationship Id="rId71" Type="http://schemas.openxmlformats.org/officeDocument/2006/relationships/tags" Target="../tags/tag72.xml"/><Relationship Id="rId70" Type="http://schemas.openxmlformats.org/officeDocument/2006/relationships/tags" Target="../tags/tag71.xml"/><Relationship Id="rId7" Type="http://schemas.openxmlformats.org/officeDocument/2006/relationships/tags" Target="../tags/tag8.xml"/><Relationship Id="rId69" Type="http://schemas.openxmlformats.org/officeDocument/2006/relationships/tags" Target="../tags/tag70.xml"/><Relationship Id="rId68" Type="http://schemas.openxmlformats.org/officeDocument/2006/relationships/tags" Target="../tags/tag69.xml"/><Relationship Id="rId67" Type="http://schemas.openxmlformats.org/officeDocument/2006/relationships/tags" Target="../tags/tag68.xml"/><Relationship Id="rId66" Type="http://schemas.openxmlformats.org/officeDocument/2006/relationships/tags" Target="../tags/tag67.xml"/><Relationship Id="rId65" Type="http://schemas.openxmlformats.org/officeDocument/2006/relationships/tags" Target="../tags/tag66.xml"/><Relationship Id="rId64" Type="http://schemas.openxmlformats.org/officeDocument/2006/relationships/tags" Target="../tags/tag65.xml"/><Relationship Id="rId63" Type="http://schemas.openxmlformats.org/officeDocument/2006/relationships/tags" Target="../tags/tag64.xml"/><Relationship Id="rId62" Type="http://schemas.openxmlformats.org/officeDocument/2006/relationships/tags" Target="../tags/tag63.xml"/><Relationship Id="rId61" Type="http://schemas.openxmlformats.org/officeDocument/2006/relationships/tags" Target="../tags/tag62.xml"/><Relationship Id="rId60" Type="http://schemas.openxmlformats.org/officeDocument/2006/relationships/tags" Target="../tags/tag61.xml"/><Relationship Id="rId6" Type="http://schemas.openxmlformats.org/officeDocument/2006/relationships/tags" Target="../tags/tag7.xml"/><Relationship Id="rId59" Type="http://schemas.openxmlformats.org/officeDocument/2006/relationships/tags" Target="../tags/tag60.xml"/><Relationship Id="rId58" Type="http://schemas.openxmlformats.org/officeDocument/2006/relationships/tags" Target="../tags/tag59.xml"/><Relationship Id="rId57" Type="http://schemas.openxmlformats.org/officeDocument/2006/relationships/tags" Target="../tags/tag58.xml"/><Relationship Id="rId56" Type="http://schemas.openxmlformats.org/officeDocument/2006/relationships/tags" Target="../tags/tag57.xml"/><Relationship Id="rId55" Type="http://schemas.openxmlformats.org/officeDocument/2006/relationships/tags" Target="../tags/tag56.xml"/><Relationship Id="rId54" Type="http://schemas.openxmlformats.org/officeDocument/2006/relationships/tags" Target="../tags/tag55.xml"/><Relationship Id="rId53" Type="http://schemas.openxmlformats.org/officeDocument/2006/relationships/tags" Target="../tags/tag54.xml"/><Relationship Id="rId52" Type="http://schemas.openxmlformats.org/officeDocument/2006/relationships/tags" Target="../tags/tag53.xml"/><Relationship Id="rId51" Type="http://schemas.openxmlformats.org/officeDocument/2006/relationships/tags" Target="../tags/tag52.xml"/><Relationship Id="rId50" Type="http://schemas.openxmlformats.org/officeDocument/2006/relationships/tags" Target="../tags/tag51.xml"/><Relationship Id="rId5" Type="http://schemas.openxmlformats.org/officeDocument/2006/relationships/tags" Target="../tags/tag6.xml"/><Relationship Id="rId49" Type="http://schemas.openxmlformats.org/officeDocument/2006/relationships/tags" Target="../tags/tag50.xml"/><Relationship Id="rId48" Type="http://schemas.openxmlformats.org/officeDocument/2006/relationships/tags" Target="../tags/tag49.xml"/><Relationship Id="rId47" Type="http://schemas.openxmlformats.org/officeDocument/2006/relationships/tags" Target="../tags/tag48.xml"/><Relationship Id="rId46" Type="http://schemas.openxmlformats.org/officeDocument/2006/relationships/tags" Target="../tags/tag47.xml"/><Relationship Id="rId45" Type="http://schemas.openxmlformats.org/officeDocument/2006/relationships/tags" Target="../tags/tag46.xml"/><Relationship Id="rId44" Type="http://schemas.openxmlformats.org/officeDocument/2006/relationships/tags" Target="../tags/tag45.xml"/><Relationship Id="rId43" Type="http://schemas.openxmlformats.org/officeDocument/2006/relationships/tags" Target="../tags/tag44.xml"/><Relationship Id="rId42" Type="http://schemas.openxmlformats.org/officeDocument/2006/relationships/tags" Target="../tags/tag43.xml"/><Relationship Id="rId41" Type="http://schemas.openxmlformats.org/officeDocument/2006/relationships/tags" Target="../tags/tag42.xml"/><Relationship Id="rId40" Type="http://schemas.openxmlformats.org/officeDocument/2006/relationships/tags" Target="../tags/tag41.xml"/><Relationship Id="rId4" Type="http://schemas.openxmlformats.org/officeDocument/2006/relationships/tags" Target="../tags/tag5.xml"/><Relationship Id="rId39" Type="http://schemas.openxmlformats.org/officeDocument/2006/relationships/tags" Target="../tags/tag40.xml"/><Relationship Id="rId38" Type="http://schemas.openxmlformats.org/officeDocument/2006/relationships/tags" Target="../tags/tag39.xml"/><Relationship Id="rId37" Type="http://schemas.openxmlformats.org/officeDocument/2006/relationships/tags" Target="../tags/tag38.xml"/><Relationship Id="rId36" Type="http://schemas.openxmlformats.org/officeDocument/2006/relationships/tags" Target="../tags/tag37.xml"/><Relationship Id="rId35" Type="http://schemas.openxmlformats.org/officeDocument/2006/relationships/tags" Target="../tags/tag36.xml"/><Relationship Id="rId34" Type="http://schemas.openxmlformats.org/officeDocument/2006/relationships/tags" Target="../tags/tag35.xml"/><Relationship Id="rId33" Type="http://schemas.openxmlformats.org/officeDocument/2006/relationships/tags" Target="../tags/tag34.xml"/><Relationship Id="rId32" Type="http://schemas.openxmlformats.org/officeDocument/2006/relationships/tags" Target="../tags/tag33.xml"/><Relationship Id="rId31" Type="http://schemas.openxmlformats.org/officeDocument/2006/relationships/tags" Target="../tags/tag32.xml"/><Relationship Id="rId30" Type="http://schemas.openxmlformats.org/officeDocument/2006/relationships/tags" Target="../tags/tag31.xml"/><Relationship Id="rId3" Type="http://schemas.openxmlformats.org/officeDocument/2006/relationships/tags" Target="../tags/tag4.xml"/><Relationship Id="rId29" Type="http://schemas.openxmlformats.org/officeDocument/2006/relationships/tags" Target="../tags/tag30.xml"/><Relationship Id="rId28" Type="http://schemas.openxmlformats.org/officeDocument/2006/relationships/tags" Target="../tags/tag29.xml"/><Relationship Id="rId27" Type="http://schemas.openxmlformats.org/officeDocument/2006/relationships/tags" Target="../tags/tag28.xml"/><Relationship Id="rId26" Type="http://schemas.openxmlformats.org/officeDocument/2006/relationships/tags" Target="../tags/tag27.xml"/><Relationship Id="rId25" Type="http://schemas.openxmlformats.org/officeDocument/2006/relationships/tags" Target="../tags/tag26.xml"/><Relationship Id="rId24" Type="http://schemas.openxmlformats.org/officeDocument/2006/relationships/tags" Target="../tags/tag25.xml"/><Relationship Id="rId23" Type="http://schemas.openxmlformats.org/officeDocument/2006/relationships/tags" Target="../tags/tag24.xml"/><Relationship Id="rId22" Type="http://schemas.openxmlformats.org/officeDocument/2006/relationships/tags" Target="../tags/tag23.xml"/><Relationship Id="rId21" Type="http://schemas.openxmlformats.org/officeDocument/2006/relationships/tags" Target="../tags/tag22.xml"/><Relationship Id="rId20" Type="http://schemas.openxmlformats.org/officeDocument/2006/relationships/tags" Target="../tags/tag21.xml"/><Relationship Id="rId2" Type="http://schemas.openxmlformats.org/officeDocument/2006/relationships/tags" Target="../tags/tag3.xml"/><Relationship Id="rId19" Type="http://schemas.openxmlformats.org/officeDocument/2006/relationships/tags" Target="../tags/tag20.xml"/><Relationship Id="rId18" Type="http://schemas.openxmlformats.org/officeDocument/2006/relationships/tags" Target="../tags/tag19.xml"/><Relationship Id="rId17" Type="http://schemas.openxmlformats.org/officeDocument/2006/relationships/tags" Target="../tags/tag18.xml"/><Relationship Id="rId16" Type="http://schemas.openxmlformats.org/officeDocument/2006/relationships/tags" Target="../tags/tag17.xml"/><Relationship Id="rId15" Type="http://schemas.openxmlformats.org/officeDocument/2006/relationships/tags" Target="../tags/tag16.xml"/><Relationship Id="rId14" Type="http://schemas.openxmlformats.org/officeDocument/2006/relationships/tags" Target="../tags/tag15.xml"/><Relationship Id="rId13" Type="http://schemas.openxmlformats.org/officeDocument/2006/relationships/tags" Target="../tags/tag14.xml"/><Relationship Id="rId12" Type="http://schemas.openxmlformats.org/officeDocument/2006/relationships/tags" Target="../tags/tag13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85.xml"/><Relationship Id="rId8" Type="http://schemas.openxmlformats.org/officeDocument/2006/relationships/tags" Target="../tags/tag84.xml"/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6" Type="http://schemas.openxmlformats.org/officeDocument/2006/relationships/slideLayout" Target="../slideLayouts/slideLayout2.xml"/><Relationship Id="rId45" Type="http://schemas.openxmlformats.org/officeDocument/2006/relationships/tags" Target="../tags/tag113.xml"/><Relationship Id="rId44" Type="http://schemas.openxmlformats.org/officeDocument/2006/relationships/tags" Target="../tags/tag112.xml"/><Relationship Id="rId43" Type="http://schemas.openxmlformats.org/officeDocument/2006/relationships/tags" Target="../tags/tag111.xml"/><Relationship Id="rId42" Type="http://schemas.openxmlformats.org/officeDocument/2006/relationships/tags" Target="../tags/tag110.xml"/><Relationship Id="rId41" Type="http://schemas.openxmlformats.org/officeDocument/2006/relationships/tags" Target="../tags/tag109.xml"/><Relationship Id="rId40" Type="http://schemas.openxmlformats.org/officeDocument/2006/relationships/image" Target="../media/image47.jpeg"/><Relationship Id="rId4" Type="http://schemas.openxmlformats.org/officeDocument/2006/relationships/tags" Target="../tags/tag80.xml"/><Relationship Id="rId39" Type="http://schemas.openxmlformats.org/officeDocument/2006/relationships/tags" Target="../tags/tag108.xml"/><Relationship Id="rId38" Type="http://schemas.openxmlformats.org/officeDocument/2006/relationships/tags" Target="../tags/tag107.xml"/><Relationship Id="rId37" Type="http://schemas.openxmlformats.org/officeDocument/2006/relationships/image" Target="../media/image46.png"/><Relationship Id="rId36" Type="http://schemas.openxmlformats.org/officeDocument/2006/relationships/tags" Target="../tags/tag106.xml"/><Relationship Id="rId35" Type="http://schemas.openxmlformats.org/officeDocument/2006/relationships/image" Target="../media/image45.png"/><Relationship Id="rId34" Type="http://schemas.openxmlformats.org/officeDocument/2006/relationships/tags" Target="../tags/tag105.xml"/><Relationship Id="rId33" Type="http://schemas.openxmlformats.org/officeDocument/2006/relationships/image" Target="../media/image44.png"/><Relationship Id="rId32" Type="http://schemas.openxmlformats.org/officeDocument/2006/relationships/tags" Target="../tags/tag104.xml"/><Relationship Id="rId31" Type="http://schemas.openxmlformats.org/officeDocument/2006/relationships/image" Target="../media/image43.jpeg"/><Relationship Id="rId30" Type="http://schemas.openxmlformats.org/officeDocument/2006/relationships/tags" Target="../tags/tag103.xml"/><Relationship Id="rId3" Type="http://schemas.openxmlformats.org/officeDocument/2006/relationships/tags" Target="../tags/tag79.xml"/><Relationship Id="rId29" Type="http://schemas.openxmlformats.org/officeDocument/2006/relationships/image" Target="../media/image42.png"/><Relationship Id="rId28" Type="http://schemas.openxmlformats.org/officeDocument/2006/relationships/tags" Target="../tags/tag102.xml"/><Relationship Id="rId27" Type="http://schemas.openxmlformats.org/officeDocument/2006/relationships/image" Target="../media/image41.png"/><Relationship Id="rId26" Type="http://schemas.openxmlformats.org/officeDocument/2006/relationships/tags" Target="../tags/tag101.xml"/><Relationship Id="rId25" Type="http://schemas.openxmlformats.org/officeDocument/2006/relationships/image" Target="../media/image40.jpeg"/><Relationship Id="rId24" Type="http://schemas.openxmlformats.org/officeDocument/2006/relationships/tags" Target="../tags/tag100.xml"/><Relationship Id="rId23" Type="http://schemas.openxmlformats.org/officeDocument/2006/relationships/tags" Target="../tags/tag99.xml"/><Relationship Id="rId22" Type="http://schemas.openxmlformats.org/officeDocument/2006/relationships/tags" Target="../tags/tag98.xml"/><Relationship Id="rId21" Type="http://schemas.openxmlformats.org/officeDocument/2006/relationships/tags" Target="../tags/tag97.xml"/><Relationship Id="rId20" Type="http://schemas.openxmlformats.org/officeDocument/2006/relationships/tags" Target="../tags/tag96.xml"/><Relationship Id="rId2" Type="http://schemas.openxmlformats.org/officeDocument/2006/relationships/tags" Target="../tags/tag78.xml"/><Relationship Id="rId19" Type="http://schemas.openxmlformats.org/officeDocument/2006/relationships/tags" Target="../tags/tag95.xml"/><Relationship Id="rId18" Type="http://schemas.openxmlformats.org/officeDocument/2006/relationships/tags" Target="../tags/tag94.xml"/><Relationship Id="rId17" Type="http://schemas.openxmlformats.org/officeDocument/2006/relationships/tags" Target="../tags/tag93.xml"/><Relationship Id="rId16" Type="http://schemas.openxmlformats.org/officeDocument/2006/relationships/tags" Target="../tags/tag92.xml"/><Relationship Id="rId15" Type="http://schemas.openxmlformats.org/officeDocument/2006/relationships/tags" Target="../tags/tag91.xml"/><Relationship Id="rId14" Type="http://schemas.openxmlformats.org/officeDocument/2006/relationships/tags" Target="../tags/tag90.xml"/><Relationship Id="rId13" Type="http://schemas.openxmlformats.org/officeDocument/2006/relationships/tags" Target="../tags/tag89.xml"/><Relationship Id="rId12" Type="http://schemas.openxmlformats.org/officeDocument/2006/relationships/tags" Target="../tags/tag88.xml"/><Relationship Id="rId11" Type="http://schemas.openxmlformats.org/officeDocument/2006/relationships/tags" Target="../tags/tag87.xml"/><Relationship Id="rId10" Type="http://schemas.openxmlformats.org/officeDocument/2006/relationships/tags" Target="../tags/tag86.xml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1.png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59.png"/><Relationship Id="rId8" Type="http://schemas.openxmlformats.org/officeDocument/2006/relationships/image" Target="../media/image58.png"/><Relationship Id="rId7" Type="http://schemas.openxmlformats.org/officeDocument/2006/relationships/image" Target="../media/image57.jpeg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1" Type="http://schemas.openxmlformats.org/officeDocument/2006/relationships/notesSlide" Target="../notesSlides/notesSlide14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65.png"/><Relationship Id="rId8" Type="http://schemas.openxmlformats.org/officeDocument/2006/relationships/image" Target="../media/image64.jpeg"/><Relationship Id="rId7" Type="http://schemas.openxmlformats.org/officeDocument/2006/relationships/image" Target="../media/image63.png"/><Relationship Id="rId6" Type="http://schemas.openxmlformats.org/officeDocument/2006/relationships/tags" Target="../tags/tag115.xml"/><Relationship Id="rId5" Type="http://schemas.openxmlformats.org/officeDocument/2006/relationships/image" Target="../media/image62.jpeg"/><Relationship Id="rId4" Type="http://schemas.openxmlformats.org/officeDocument/2006/relationships/tags" Target="../tags/tag114.xml"/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3" Type="http://schemas.openxmlformats.org/officeDocument/2006/relationships/notesSlide" Target="../notesSlides/notesSlide15.xml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67.png"/><Relationship Id="rId10" Type="http://schemas.openxmlformats.org/officeDocument/2006/relationships/image" Target="../media/image66.jpeg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74.png"/><Relationship Id="rId8" Type="http://schemas.openxmlformats.org/officeDocument/2006/relationships/image" Target="../media/image73.jpeg"/><Relationship Id="rId7" Type="http://schemas.openxmlformats.org/officeDocument/2006/relationships/image" Target="../media/image72.png"/><Relationship Id="rId6" Type="http://schemas.openxmlformats.org/officeDocument/2006/relationships/image" Target="../media/image71.png"/><Relationship Id="rId5" Type="http://schemas.openxmlformats.org/officeDocument/2006/relationships/tags" Target="../tags/tag116.xml"/><Relationship Id="rId4" Type="http://schemas.openxmlformats.org/officeDocument/2006/relationships/image" Target="../media/image70.png"/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1" Type="http://schemas.openxmlformats.org/officeDocument/2006/relationships/notesSlide" Target="../notesSlides/notesSlide16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75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png"/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image" Target="../media/image7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82.png"/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image" Target="../media/image79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2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6" Type="http://schemas.openxmlformats.org/officeDocument/2006/relationships/image" Target="../media/image88.png"/><Relationship Id="rId5" Type="http://schemas.openxmlformats.org/officeDocument/2006/relationships/image" Target="../media/image87.jpeg"/><Relationship Id="rId4" Type="http://schemas.openxmlformats.org/officeDocument/2006/relationships/image" Target="../media/image86.png"/><Relationship Id="rId3" Type="http://schemas.openxmlformats.org/officeDocument/2006/relationships/image" Target="../media/image85.jpeg"/><Relationship Id="rId2" Type="http://schemas.openxmlformats.org/officeDocument/2006/relationships/image" Target="../media/image84.png"/><Relationship Id="rId1" Type="http://schemas.openxmlformats.org/officeDocument/2006/relationships/image" Target="../media/image83.jpe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3.xml"/><Relationship Id="rId8" Type="http://schemas.openxmlformats.org/officeDocument/2006/relationships/slideLayout" Target="../slideLayouts/slideLayout19.xml"/><Relationship Id="rId7" Type="http://schemas.openxmlformats.org/officeDocument/2006/relationships/image" Target="../media/image4.png"/><Relationship Id="rId6" Type="http://schemas.openxmlformats.org/officeDocument/2006/relationships/image" Target="../media/image91.png"/><Relationship Id="rId5" Type="http://schemas.openxmlformats.org/officeDocument/2006/relationships/image" Target="../media/image87.jpeg"/><Relationship Id="rId4" Type="http://schemas.openxmlformats.org/officeDocument/2006/relationships/image" Target="../media/image90.png"/><Relationship Id="rId3" Type="http://schemas.openxmlformats.org/officeDocument/2006/relationships/image" Target="../media/image85.jpeg"/><Relationship Id="rId2" Type="http://schemas.openxmlformats.org/officeDocument/2006/relationships/image" Target="../media/image89.png"/><Relationship Id="rId1" Type="http://schemas.openxmlformats.org/officeDocument/2006/relationships/image" Target="../media/image83.jpe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image" Target="../media/image92.jpe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4.png"/><Relationship Id="rId2" Type="http://schemas.openxmlformats.org/officeDocument/2006/relationships/image" Target="../media/image93.png"/><Relationship Id="rId1" Type="http://schemas.openxmlformats.org/officeDocument/2006/relationships/image" Target="../media/image92.jpe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openxmlformats.org/officeDocument/2006/relationships/image" Target="../media/image22.png"/><Relationship Id="rId3" Type="http://schemas.openxmlformats.org/officeDocument/2006/relationships/image" Target="../media/image95.jpeg"/><Relationship Id="rId2" Type="http://schemas.openxmlformats.org/officeDocument/2006/relationships/image" Target="../media/image21.png"/><Relationship Id="rId1" Type="http://schemas.openxmlformats.org/officeDocument/2006/relationships/image" Target="../media/image94.jpe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122.xml"/><Relationship Id="rId8" Type="http://schemas.openxmlformats.org/officeDocument/2006/relationships/image" Target="../media/image98.jpeg"/><Relationship Id="rId7" Type="http://schemas.openxmlformats.org/officeDocument/2006/relationships/tags" Target="../tags/tag121.xml"/><Relationship Id="rId6" Type="http://schemas.openxmlformats.org/officeDocument/2006/relationships/image" Target="../media/image97.png"/><Relationship Id="rId5" Type="http://schemas.openxmlformats.org/officeDocument/2006/relationships/tags" Target="../tags/tag120.xml"/><Relationship Id="rId4" Type="http://schemas.openxmlformats.org/officeDocument/2006/relationships/image" Target="../media/image96.png"/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2" Type="http://schemas.openxmlformats.org/officeDocument/2006/relationships/slideLayout" Target="../slideLayouts/slideLayout7.xml"/><Relationship Id="rId11" Type="http://schemas.openxmlformats.org/officeDocument/2006/relationships/tags" Target="../tags/tag124.xml"/><Relationship Id="rId10" Type="http://schemas.openxmlformats.org/officeDocument/2006/relationships/tags" Target="../tags/tag123.xml"/><Relationship Id="rId1" Type="http://schemas.openxmlformats.org/officeDocument/2006/relationships/tags" Target="../tags/tag1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microsoft.com/office/2007/relationships/hdphoto" Target="../media/image100.wdp"/><Relationship Id="rId1" Type="http://schemas.openxmlformats.org/officeDocument/2006/relationships/image" Target="../media/image9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10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103.jpeg"/><Relationship Id="rId1" Type="http://schemas.openxmlformats.org/officeDocument/2006/relationships/image" Target="../media/image10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src=http___pic.soutu123.com_element_origin_min_pic_16_12_10_4711a6a7b66e98357feeba255101807f.jpg!_fw_700_quality_90_unsharp_true_compress_true&amp;refer=http___pic.soutu123.webp.jp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1071546"/>
            <a:ext cx="5666578" cy="500066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738015" y="1589317"/>
            <a:ext cx="6166645" cy="144655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b="1" kern="2200" spc="600" dirty="0">
                <a:gradFill flip="none" rotWithShape="1">
                  <a:gsLst>
                    <a:gs pos="0">
                      <a:srgbClr val="0070C0">
                        <a:shade val="30000"/>
                        <a:satMod val="115000"/>
                      </a:srgbClr>
                    </a:gs>
                    <a:gs pos="44000">
                      <a:srgbClr val="0070C0">
                        <a:shade val="67500"/>
                        <a:satMod val="115000"/>
                      </a:srgbClr>
                    </a:gs>
                    <a:gs pos="75000">
                      <a:srgbClr val="00B0F0"/>
                    </a:gs>
                    <a:gs pos="56000">
                      <a:srgbClr val="0070C0">
                        <a:shade val="100000"/>
                        <a:satMod val="115000"/>
                      </a:srgbClr>
                    </a:gs>
                  </a:gsLst>
                  <a:lin ang="18000000" scaled="0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企业介绍</a:t>
            </a:r>
            <a:endParaRPr lang="zh-CN" altLang="en-US" sz="8800" b="1" kern="2200" spc="600" dirty="0">
              <a:gradFill flip="none" rotWithShape="1">
                <a:gsLst>
                  <a:gs pos="0">
                    <a:srgbClr val="0070C0">
                      <a:shade val="30000"/>
                      <a:satMod val="115000"/>
                    </a:srgbClr>
                  </a:gs>
                  <a:gs pos="44000">
                    <a:srgbClr val="0070C0">
                      <a:shade val="67500"/>
                      <a:satMod val="115000"/>
                    </a:srgbClr>
                  </a:gs>
                  <a:gs pos="75000">
                    <a:srgbClr val="00B0F0"/>
                  </a:gs>
                  <a:gs pos="56000">
                    <a:srgbClr val="0070C0">
                      <a:shade val="100000"/>
                      <a:satMod val="115000"/>
                    </a:srgbClr>
                  </a:gs>
                </a:gsLst>
                <a:lin ang="18000000" scaled="0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5666578" y="3730238"/>
            <a:ext cx="6196490" cy="6451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浙江欣业汽车零部件有限公司</a:t>
            </a:r>
            <a:endParaRPr lang="zh-CN" altLang="en-US" sz="36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5743027" y="3265686"/>
            <a:ext cx="6161634" cy="3987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 </a:t>
            </a: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责任 </a:t>
            </a: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 </a:t>
            </a: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科技 </a:t>
            </a: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45"/>
          <p:cNvSpPr txBox="1"/>
          <p:nvPr/>
        </p:nvSpPr>
        <p:spPr>
          <a:xfrm>
            <a:off x="5809689" y="4597410"/>
            <a:ext cx="6094971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  <a:ea typeface="方正细圆简体" pitchFamily="2" charset="-122"/>
              </a:rPr>
              <a:t>Zhejiangxinye Automobile Technology Co. , Ltd. 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  <a:ea typeface="方正细圆简体" pitchFamily="2" charset="-122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5809613" y="4448423"/>
            <a:ext cx="5904865" cy="12700"/>
          </a:xfrm>
          <a:prstGeom prst="line">
            <a:avLst/>
          </a:prstGeom>
          <a:ln w="19050" cmpd="sng">
            <a:solidFill>
              <a:schemeClr val="accent1">
                <a:shade val="50000"/>
              </a:schemeClr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rot="10800000" flipV="1">
            <a:off x="1" y="6286201"/>
            <a:ext cx="12190421" cy="2"/>
          </a:xfrm>
          <a:prstGeom prst="line">
            <a:avLst/>
          </a:prstGeom>
          <a:ln w="76200">
            <a:solidFill>
              <a:srgbClr val="FF9933"/>
            </a:solidFill>
            <a:prstDash val="sysDash"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0" y="234610"/>
            <a:ext cx="609520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5400" b="1" spc="50" dirty="0" smtClean="0">
                <a:ln w="11430"/>
                <a:solidFill>
                  <a:srgbClr val="FF99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扬帆起航  砥砺前行</a:t>
            </a:r>
            <a:endParaRPr lang="zh-CN" altLang="en-US" sz="5400" b="1" cap="none" spc="50" dirty="0">
              <a:ln w="11430"/>
              <a:solidFill>
                <a:srgbClr val="FF99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9" name="热门音乐（纯音乐u盘） - 启程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0850" y="-688340"/>
            <a:ext cx="495300" cy="495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6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801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401"/>
                            </p:stCondLst>
                            <p:childTnLst>
                              <p:par>
                                <p:cTn id="38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401"/>
                            </p:stCondLst>
                            <p:childTnLst>
                              <p:par>
                                <p:cTn id="4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numSld="999" showWhenStopped="0">
                <p:cTn id="45" repeatCount="indefinite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8" grpId="0"/>
      <p:bldP spid="10" grpId="0"/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26035" y="1155700"/>
            <a:ext cx="12207240" cy="3062605"/>
          </a:xfrm>
          <a:prstGeom prst="rect">
            <a:avLst/>
          </a:prstGeom>
          <a:gradFill flip="none" rotWithShape="1">
            <a:gsLst>
              <a:gs pos="0">
                <a:srgbClr val="0060A8"/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0" y="2947035"/>
            <a:ext cx="12190730" cy="5835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spc="600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WELCOME</a:t>
            </a:r>
            <a:endParaRPr lang="zh-CN" altLang="en-US" sz="3200" spc="600" dirty="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-9525" y="1624965"/>
            <a:ext cx="1219073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   </a:t>
            </a:r>
            <a:r>
              <a:rPr lang="zh-CN" altLang="en-US" sz="8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迎   您</a:t>
            </a:r>
            <a:endParaRPr lang="zh-CN" altLang="en-US" sz="8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-27305"/>
            <a:ext cx="12190095" cy="118300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TextBox 18"/>
          <p:cNvSpPr>
            <a:spLocks noChangeArrowheads="1"/>
          </p:cNvSpPr>
          <p:nvPr/>
        </p:nvSpPr>
        <p:spPr bwMode="auto">
          <a:xfrm>
            <a:off x="1" y="4357694"/>
            <a:ext cx="1219041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3600" b="1" dirty="0" smtClean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3600" b="1" dirty="0" smtClean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以 市 场 为 导 向         以 用 户 为 标 准</a:t>
            </a:r>
            <a:endParaRPr lang="zh-CN" altLang="en-US" sz="3600" b="1" dirty="0" smtClean="0">
              <a:solidFill>
                <a:srgbClr val="21596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600" b="1" dirty="0" smtClean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以 质 量 求 生 存         创 精 品 求 发 展</a:t>
            </a:r>
            <a:endParaRPr lang="zh-CN" altLang="en-US" sz="3600" b="1" dirty="0">
              <a:solidFill>
                <a:srgbClr val="21596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9525" y="3601720"/>
            <a:ext cx="12190730" cy="3987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 迎 页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-9526" y="1358249"/>
            <a:ext cx="12204000" cy="12700"/>
          </a:xfrm>
          <a:prstGeom prst="line">
            <a:avLst/>
          </a:prstGeom>
          <a:ln w="19050" cmpd="sng">
            <a:solidFill>
              <a:schemeClr val="accent1">
                <a:shade val="50000"/>
              </a:schemeClr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-9525" y="190500"/>
            <a:ext cx="12190730" cy="829945"/>
            <a:chOff x="-15" y="300"/>
            <a:chExt cx="19198" cy="1307"/>
          </a:xfrm>
        </p:grpSpPr>
        <p:sp>
          <p:nvSpPr>
            <p:cNvPr id="24" name="矩形 23"/>
            <p:cNvSpPr/>
            <p:nvPr/>
          </p:nvSpPr>
          <p:spPr>
            <a:xfrm>
              <a:off x="-15" y="300"/>
              <a:ext cx="19198" cy="1210"/>
            </a:xfrm>
            <a:prstGeom prst="rect">
              <a:avLst/>
            </a:prstGeom>
            <a:noFill/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4400" b="1" cap="none" spc="50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184970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   </a:t>
              </a:r>
              <a:r>
                <a:rPr lang="zh-CN" altLang="zh-CN" sz="4400" b="1" cap="none" spc="50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184970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zh-CN" sz="4400" b="1" cap="none" spc="5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18497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967" y="398"/>
              <a:ext cx="1368" cy="1209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 cstate="screen">
            <a:lum bright="4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350" y="1739900"/>
            <a:ext cx="2737485" cy="18053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DSC_66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0" y="894080"/>
            <a:ext cx="11574780" cy="5213985"/>
          </a:xfrm>
          <a:prstGeom prst="rect">
            <a:avLst/>
          </a:prstGeom>
          <a:scene3d>
            <a:camera prst="perspectiveFront"/>
            <a:lightRig rig="threePt" dir="t"/>
          </a:scene3d>
        </p:spPr>
      </p:pic>
      <p:grpSp>
        <p:nvGrpSpPr>
          <p:cNvPr id="3" name="组合 2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8" name="矩形 7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03806" y="1047419"/>
            <a:ext cx="11063564" cy="4646387"/>
            <a:chOff x="1329515" y="1170915"/>
            <a:chExt cx="10052103" cy="4646387"/>
          </a:xfrm>
        </p:grpSpPr>
        <p:sp>
          <p:nvSpPr>
            <p:cNvPr id="25" name="Freeform 5"/>
            <p:cNvSpPr/>
            <p:nvPr/>
          </p:nvSpPr>
          <p:spPr bwMode="auto">
            <a:xfrm rot="5400000">
              <a:off x="5149207" y="1279934"/>
              <a:ext cx="2234260" cy="2016222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4800" dirty="0"/>
            </a:p>
          </p:txBody>
        </p:sp>
        <p:sp>
          <p:nvSpPr>
            <p:cNvPr id="6" name="矩形 5"/>
            <p:cNvSpPr/>
            <p:nvPr/>
          </p:nvSpPr>
          <p:spPr>
            <a:xfrm>
              <a:off x="1329515" y="5295332"/>
              <a:ext cx="1458521" cy="5219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公司概况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864853" y="5295332"/>
              <a:ext cx="1960880" cy="5219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产品及服务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673166" y="5295332"/>
              <a:ext cx="1960880" cy="5219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文化及荣誉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9420738" y="5295332"/>
              <a:ext cx="1960880" cy="5219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规划及未来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1505744" y="3789040"/>
              <a:ext cx="1297399" cy="1284485"/>
              <a:chOff x="1486694" y="2665507"/>
              <a:chExt cx="1297399" cy="1284485"/>
            </a:xfrm>
          </p:grpSpPr>
          <p:sp>
            <p:nvSpPr>
              <p:cNvPr id="11" name="Freeform 5"/>
              <p:cNvSpPr/>
              <p:nvPr/>
            </p:nvSpPr>
            <p:spPr bwMode="auto">
              <a:xfrm rot="5400000">
                <a:off x="1476182" y="2728182"/>
                <a:ext cx="1284485" cy="1159135"/>
              </a:xfrm>
              <a:custGeom>
                <a:avLst/>
                <a:gdLst>
                  <a:gd name="T0" fmla="*/ 1136760 w 2740"/>
                  <a:gd name="T1" fmla="*/ 1235640 h 2446"/>
                  <a:gd name="T2" fmla="*/ 1086026 w 2740"/>
                  <a:gd name="T3" fmla="*/ 1286347 h 2446"/>
                  <a:gd name="T4" fmla="*/ 1013624 w 2740"/>
                  <a:gd name="T5" fmla="*/ 1305028 h 2446"/>
                  <a:gd name="T6" fmla="*/ 431239 w 2740"/>
                  <a:gd name="T7" fmla="*/ 1305028 h 2446"/>
                  <a:gd name="T8" fmla="*/ 362009 w 2740"/>
                  <a:gd name="T9" fmla="*/ 1286347 h 2446"/>
                  <a:gd name="T10" fmla="*/ 311274 w 2740"/>
                  <a:gd name="T11" fmla="*/ 1235107 h 2446"/>
                  <a:gd name="T12" fmla="*/ 19025 w 2740"/>
                  <a:gd name="T13" fmla="*/ 723770 h 2446"/>
                  <a:gd name="T14" fmla="*/ 0 w 2740"/>
                  <a:gd name="T15" fmla="*/ 652781 h 2446"/>
                  <a:gd name="T16" fmla="*/ 19025 w 2740"/>
                  <a:gd name="T17" fmla="*/ 581258 h 2446"/>
                  <a:gd name="T18" fmla="*/ 310218 w 2740"/>
                  <a:gd name="T19" fmla="*/ 72057 h 2446"/>
                  <a:gd name="T20" fmla="*/ 362009 w 2740"/>
                  <a:gd name="T21" fmla="*/ 19749 h 2446"/>
                  <a:gd name="T22" fmla="*/ 428068 w 2740"/>
                  <a:gd name="T23" fmla="*/ 534 h 2446"/>
                  <a:gd name="T24" fmla="*/ 1012567 w 2740"/>
                  <a:gd name="T25" fmla="*/ 534 h 2446"/>
                  <a:gd name="T26" fmla="*/ 1086026 w 2740"/>
                  <a:gd name="T27" fmla="*/ 19749 h 2446"/>
                  <a:gd name="T28" fmla="*/ 1136760 w 2740"/>
                  <a:gd name="T29" fmla="*/ 70456 h 2446"/>
                  <a:gd name="T30" fmla="*/ 1427952 w 2740"/>
                  <a:gd name="T31" fmla="*/ 579657 h 2446"/>
                  <a:gd name="T32" fmla="*/ 1448034 w 2740"/>
                  <a:gd name="T33" fmla="*/ 652781 h 2446"/>
                  <a:gd name="T34" fmla="*/ 1427423 w 2740"/>
                  <a:gd name="T35" fmla="*/ 726439 h 2446"/>
                  <a:gd name="T36" fmla="*/ 1136760 w 2740"/>
                  <a:gd name="T37" fmla="*/ 1235640 h 244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740"/>
                  <a:gd name="T58" fmla="*/ 0 h 2446"/>
                  <a:gd name="T59" fmla="*/ 2740 w 2740"/>
                  <a:gd name="T60" fmla="*/ 2446 h 244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4800" dirty="0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486694" y="3047437"/>
                <a:ext cx="1297399" cy="4327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en-US" altLang="zh-CN" sz="4800" dirty="0"/>
                  <a:t>01</a:t>
                </a:r>
                <a:endParaRPr lang="zh-CN" altLang="en-US" sz="4800" dirty="0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4242048" y="3789040"/>
              <a:ext cx="1297399" cy="1284485"/>
              <a:chOff x="4222998" y="2665507"/>
              <a:chExt cx="1297399" cy="1284485"/>
            </a:xfrm>
          </p:grpSpPr>
          <p:sp>
            <p:nvSpPr>
              <p:cNvPr id="14" name="Freeform 5"/>
              <p:cNvSpPr/>
              <p:nvPr/>
            </p:nvSpPr>
            <p:spPr bwMode="auto">
              <a:xfrm rot="5400000">
                <a:off x="4226425" y="2728182"/>
                <a:ext cx="1284485" cy="1159135"/>
              </a:xfrm>
              <a:custGeom>
                <a:avLst/>
                <a:gdLst>
                  <a:gd name="T0" fmla="*/ 1136760 w 2740"/>
                  <a:gd name="T1" fmla="*/ 1235640 h 2446"/>
                  <a:gd name="T2" fmla="*/ 1086026 w 2740"/>
                  <a:gd name="T3" fmla="*/ 1286347 h 2446"/>
                  <a:gd name="T4" fmla="*/ 1013624 w 2740"/>
                  <a:gd name="T5" fmla="*/ 1305028 h 2446"/>
                  <a:gd name="T6" fmla="*/ 431239 w 2740"/>
                  <a:gd name="T7" fmla="*/ 1305028 h 2446"/>
                  <a:gd name="T8" fmla="*/ 362009 w 2740"/>
                  <a:gd name="T9" fmla="*/ 1286347 h 2446"/>
                  <a:gd name="T10" fmla="*/ 311274 w 2740"/>
                  <a:gd name="T11" fmla="*/ 1235107 h 2446"/>
                  <a:gd name="T12" fmla="*/ 19025 w 2740"/>
                  <a:gd name="T13" fmla="*/ 723770 h 2446"/>
                  <a:gd name="T14" fmla="*/ 0 w 2740"/>
                  <a:gd name="T15" fmla="*/ 652781 h 2446"/>
                  <a:gd name="T16" fmla="*/ 19025 w 2740"/>
                  <a:gd name="T17" fmla="*/ 581258 h 2446"/>
                  <a:gd name="T18" fmla="*/ 310218 w 2740"/>
                  <a:gd name="T19" fmla="*/ 72057 h 2446"/>
                  <a:gd name="T20" fmla="*/ 362009 w 2740"/>
                  <a:gd name="T21" fmla="*/ 19749 h 2446"/>
                  <a:gd name="T22" fmla="*/ 428068 w 2740"/>
                  <a:gd name="T23" fmla="*/ 534 h 2446"/>
                  <a:gd name="T24" fmla="*/ 1012567 w 2740"/>
                  <a:gd name="T25" fmla="*/ 534 h 2446"/>
                  <a:gd name="T26" fmla="*/ 1086026 w 2740"/>
                  <a:gd name="T27" fmla="*/ 19749 h 2446"/>
                  <a:gd name="T28" fmla="*/ 1136760 w 2740"/>
                  <a:gd name="T29" fmla="*/ 70456 h 2446"/>
                  <a:gd name="T30" fmla="*/ 1427952 w 2740"/>
                  <a:gd name="T31" fmla="*/ 579657 h 2446"/>
                  <a:gd name="T32" fmla="*/ 1448034 w 2740"/>
                  <a:gd name="T33" fmla="*/ 652781 h 2446"/>
                  <a:gd name="T34" fmla="*/ 1427423 w 2740"/>
                  <a:gd name="T35" fmla="*/ 726439 h 2446"/>
                  <a:gd name="T36" fmla="*/ 1136760 w 2740"/>
                  <a:gd name="T37" fmla="*/ 1235640 h 244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740"/>
                  <a:gd name="T58" fmla="*/ 0 h 2446"/>
                  <a:gd name="T59" fmla="*/ 2740 w 2740"/>
                  <a:gd name="T60" fmla="*/ 2446 h 244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4800" dirty="0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222998" y="3078969"/>
                <a:ext cx="1297399" cy="4327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en-US" altLang="zh-CN" sz="4800" dirty="0"/>
                  <a:t>02</a:t>
                </a:r>
                <a:endParaRPr lang="zh-CN" altLang="en-US" sz="4800" dirty="0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6959302" y="3789040"/>
              <a:ext cx="1297399" cy="1284485"/>
              <a:chOff x="6940252" y="2689493"/>
              <a:chExt cx="1297399" cy="1284485"/>
            </a:xfrm>
          </p:grpSpPr>
          <p:sp>
            <p:nvSpPr>
              <p:cNvPr id="17" name="Freeform 5"/>
              <p:cNvSpPr/>
              <p:nvPr/>
            </p:nvSpPr>
            <p:spPr bwMode="auto">
              <a:xfrm rot="5400000">
                <a:off x="6967655" y="2752168"/>
                <a:ext cx="1284485" cy="1159135"/>
              </a:xfrm>
              <a:custGeom>
                <a:avLst/>
                <a:gdLst>
                  <a:gd name="T0" fmla="*/ 1136760 w 2740"/>
                  <a:gd name="T1" fmla="*/ 1235640 h 2446"/>
                  <a:gd name="T2" fmla="*/ 1086026 w 2740"/>
                  <a:gd name="T3" fmla="*/ 1286347 h 2446"/>
                  <a:gd name="T4" fmla="*/ 1013624 w 2740"/>
                  <a:gd name="T5" fmla="*/ 1305028 h 2446"/>
                  <a:gd name="T6" fmla="*/ 431239 w 2740"/>
                  <a:gd name="T7" fmla="*/ 1305028 h 2446"/>
                  <a:gd name="T8" fmla="*/ 362009 w 2740"/>
                  <a:gd name="T9" fmla="*/ 1286347 h 2446"/>
                  <a:gd name="T10" fmla="*/ 311274 w 2740"/>
                  <a:gd name="T11" fmla="*/ 1235107 h 2446"/>
                  <a:gd name="T12" fmla="*/ 19025 w 2740"/>
                  <a:gd name="T13" fmla="*/ 723770 h 2446"/>
                  <a:gd name="T14" fmla="*/ 0 w 2740"/>
                  <a:gd name="T15" fmla="*/ 652781 h 2446"/>
                  <a:gd name="T16" fmla="*/ 19025 w 2740"/>
                  <a:gd name="T17" fmla="*/ 581258 h 2446"/>
                  <a:gd name="T18" fmla="*/ 310218 w 2740"/>
                  <a:gd name="T19" fmla="*/ 72057 h 2446"/>
                  <a:gd name="T20" fmla="*/ 362009 w 2740"/>
                  <a:gd name="T21" fmla="*/ 19749 h 2446"/>
                  <a:gd name="T22" fmla="*/ 428068 w 2740"/>
                  <a:gd name="T23" fmla="*/ 534 h 2446"/>
                  <a:gd name="T24" fmla="*/ 1012567 w 2740"/>
                  <a:gd name="T25" fmla="*/ 534 h 2446"/>
                  <a:gd name="T26" fmla="*/ 1086026 w 2740"/>
                  <a:gd name="T27" fmla="*/ 19749 h 2446"/>
                  <a:gd name="T28" fmla="*/ 1136760 w 2740"/>
                  <a:gd name="T29" fmla="*/ 70456 h 2446"/>
                  <a:gd name="T30" fmla="*/ 1427952 w 2740"/>
                  <a:gd name="T31" fmla="*/ 579657 h 2446"/>
                  <a:gd name="T32" fmla="*/ 1448034 w 2740"/>
                  <a:gd name="T33" fmla="*/ 652781 h 2446"/>
                  <a:gd name="T34" fmla="*/ 1427423 w 2740"/>
                  <a:gd name="T35" fmla="*/ 726439 h 2446"/>
                  <a:gd name="T36" fmla="*/ 1136760 w 2740"/>
                  <a:gd name="T37" fmla="*/ 1235640 h 244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740"/>
                  <a:gd name="T58" fmla="*/ 0 h 2446"/>
                  <a:gd name="T59" fmla="*/ 2740 w 2740"/>
                  <a:gd name="T60" fmla="*/ 2446 h 244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4800" dirty="0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6940252" y="3087353"/>
                <a:ext cx="1297399" cy="4327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en-US" altLang="zh-CN" sz="4800" dirty="0"/>
                  <a:t>03</a:t>
                </a:r>
                <a:endParaRPr lang="zh-CN" altLang="en-US" sz="4800" dirty="0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727029" y="3789040"/>
              <a:ext cx="1297399" cy="1284485"/>
              <a:chOff x="9441482" y="2562069"/>
              <a:chExt cx="1297399" cy="1284485"/>
            </a:xfrm>
          </p:grpSpPr>
          <p:sp>
            <p:nvSpPr>
              <p:cNvPr id="20" name="Freeform 5"/>
              <p:cNvSpPr/>
              <p:nvPr/>
            </p:nvSpPr>
            <p:spPr bwMode="auto">
              <a:xfrm rot="5400000">
                <a:off x="9456528" y="2624744"/>
                <a:ext cx="1284485" cy="1159135"/>
              </a:xfrm>
              <a:custGeom>
                <a:avLst/>
                <a:gdLst>
                  <a:gd name="T0" fmla="*/ 1136760 w 2740"/>
                  <a:gd name="T1" fmla="*/ 1235640 h 2446"/>
                  <a:gd name="T2" fmla="*/ 1086026 w 2740"/>
                  <a:gd name="T3" fmla="*/ 1286347 h 2446"/>
                  <a:gd name="T4" fmla="*/ 1013624 w 2740"/>
                  <a:gd name="T5" fmla="*/ 1305028 h 2446"/>
                  <a:gd name="T6" fmla="*/ 431239 w 2740"/>
                  <a:gd name="T7" fmla="*/ 1305028 h 2446"/>
                  <a:gd name="T8" fmla="*/ 362009 w 2740"/>
                  <a:gd name="T9" fmla="*/ 1286347 h 2446"/>
                  <a:gd name="T10" fmla="*/ 311274 w 2740"/>
                  <a:gd name="T11" fmla="*/ 1235107 h 2446"/>
                  <a:gd name="T12" fmla="*/ 19025 w 2740"/>
                  <a:gd name="T13" fmla="*/ 723770 h 2446"/>
                  <a:gd name="T14" fmla="*/ 0 w 2740"/>
                  <a:gd name="T15" fmla="*/ 652781 h 2446"/>
                  <a:gd name="T16" fmla="*/ 19025 w 2740"/>
                  <a:gd name="T17" fmla="*/ 581258 h 2446"/>
                  <a:gd name="T18" fmla="*/ 310218 w 2740"/>
                  <a:gd name="T19" fmla="*/ 72057 h 2446"/>
                  <a:gd name="T20" fmla="*/ 362009 w 2740"/>
                  <a:gd name="T21" fmla="*/ 19749 h 2446"/>
                  <a:gd name="T22" fmla="*/ 428068 w 2740"/>
                  <a:gd name="T23" fmla="*/ 534 h 2446"/>
                  <a:gd name="T24" fmla="*/ 1012567 w 2740"/>
                  <a:gd name="T25" fmla="*/ 534 h 2446"/>
                  <a:gd name="T26" fmla="*/ 1086026 w 2740"/>
                  <a:gd name="T27" fmla="*/ 19749 h 2446"/>
                  <a:gd name="T28" fmla="*/ 1136760 w 2740"/>
                  <a:gd name="T29" fmla="*/ 70456 h 2446"/>
                  <a:gd name="T30" fmla="*/ 1427952 w 2740"/>
                  <a:gd name="T31" fmla="*/ 579657 h 2446"/>
                  <a:gd name="T32" fmla="*/ 1448034 w 2740"/>
                  <a:gd name="T33" fmla="*/ 652781 h 2446"/>
                  <a:gd name="T34" fmla="*/ 1427423 w 2740"/>
                  <a:gd name="T35" fmla="*/ 726439 h 2446"/>
                  <a:gd name="T36" fmla="*/ 1136760 w 2740"/>
                  <a:gd name="T37" fmla="*/ 1235640 h 244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740"/>
                  <a:gd name="T58" fmla="*/ 0 h 2446"/>
                  <a:gd name="T59" fmla="*/ 2740 w 2740"/>
                  <a:gd name="T60" fmla="*/ 2446 h 244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4800" dirty="0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9441482" y="2996952"/>
                <a:ext cx="1297399" cy="4327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en-US" altLang="zh-CN" sz="4800" dirty="0"/>
                  <a:t>04</a:t>
                </a:r>
                <a:endParaRPr lang="zh-CN" altLang="en-US" sz="4800" dirty="0"/>
              </a:p>
            </p:txBody>
          </p:sp>
        </p:grpSp>
        <p:grpSp>
          <p:nvGrpSpPr>
            <p:cNvPr id="2" name="组合 1"/>
            <p:cNvGrpSpPr/>
            <p:nvPr/>
          </p:nvGrpSpPr>
          <p:grpSpPr>
            <a:xfrm>
              <a:off x="4150990" y="1823432"/>
              <a:ext cx="4094690" cy="903542"/>
              <a:chOff x="1635681" y="1247253"/>
              <a:chExt cx="3682058" cy="903542"/>
            </a:xfrm>
          </p:grpSpPr>
          <p:sp>
            <p:nvSpPr>
              <p:cNvPr id="4" name="文本框 3"/>
              <p:cNvSpPr txBox="1"/>
              <p:nvPr/>
            </p:nvSpPr>
            <p:spPr>
              <a:xfrm>
                <a:off x="1635681" y="1843018"/>
                <a:ext cx="3682058" cy="307777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——CONTENTS——</a:t>
                </a:r>
                <a:endPara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" name="文本框 3"/>
              <p:cNvSpPr txBox="1"/>
              <p:nvPr/>
            </p:nvSpPr>
            <p:spPr>
              <a:xfrm>
                <a:off x="2644315" y="1247253"/>
                <a:ext cx="1800200" cy="646331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600" b="1" spc="600" dirty="0">
                    <a:solidFill>
                      <a:schemeClr val="bg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目录</a:t>
                </a:r>
                <a:endParaRPr lang="zh-CN" altLang="en-US" sz="3600" b="1" spc="600" dirty="0"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3" name="矩形 22"/>
          <p:cNvSpPr/>
          <p:nvPr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24" name="矩形 23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/>
          <p:cNvSpPr/>
          <p:nvPr/>
        </p:nvSpPr>
        <p:spPr bwMode="auto">
          <a:xfrm rot="5400000">
            <a:off x="1599126" y="1804400"/>
            <a:ext cx="3598776" cy="3247577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800" dirty="0"/>
          </a:p>
        </p:txBody>
      </p:sp>
      <p:sp>
        <p:nvSpPr>
          <p:cNvPr id="9" name="矩形 8"/>
          <p:cNvSpPr/>
          <p:nvPr/>
        </p:nvSpPr>
        <p:spPr>
          <a:xfrm>
            <a:off x="6887294" y="3717032"/>
            <a:ext cx="1859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公司简介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887294" y="4221088"/>
            <a:ext cx="1859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电算系统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975526" y="4221088"/>
            <a:ext cx="1859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客户网络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959302" y="2870486"/>
            <a:ext cx="28049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introduction</a:t>
            </a:r>
            <a:endParaRPr lang="zh-CN" altLang="en-US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9667106" y="3016002"/>
            <a:ext cx="892596" cy="127246"/>
            <a:chOff x="9306922" y="3016002"/>
            <a:chExt cx="1252780" cy="113577"/>
          </a:xfrm>
        </p:grpSpPr>
        <p:sp>
          <p:nvSpPr>
            <p:cNvPr id="25" name="矩形 24"/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350790" y="2708920"/>
            <a:ext cx="2021717" cy="1209278"/>
            <a:chOff x="2278782" y="3717032"/>
            <a:chExt cx="2021717" cy="1209278"/>
          </a:xfrm>
        </p:grpSpPr>
        <p:sp>
          <p:nvSpPr>
            <p:cNvPr id="17" name="文本框 3"/>
            <p:cNvSpPr txBox="1"/>
            <p:nvPr/>
          </p:nvSpPr>
          <p:spPr>
            <a:xfrm>
              <a:off x="2691779" y="3717032"/>
              <a:ext cx="1296145" cy="76944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>
                  <a:solidFill>
                    <a:schemeClr val="bg1"/>
                  </a:solidFill>
                  <a:latin typeface="锐字荣光黑简1.0" pitchFamily="2" charset="-122"/>
                  <a:ea typeface="锐字荣光黑简1.0" pitchFamily="2" charset="-122"/>
                </a:rPr>
                <a:t>01</a:t>
              </a:r>
              <a:endParaRPr lang="zh-CN" altLang="en-US" sz="4400" b="1" dirty="0">
                <a:solidFill>
                  <a:schemeClr val="bg1"/>
                </a:solidFill>
                <a:latin typeface="锐字荣光黑简1.0" pitchFamily="2" charset="-122"/>
                <a:ea typeface="锐字荣光黑简1.0" pitchFamily="2" charset="-122"/>
              </a:endParaRPr>
            </a:p>
          </p:txBody>
        </p:sp>
        <p:sp>
          <p:nvSpPr>
            <p:cNvPr id="22" name="等腰三角形 21"/>
            <p:cNvSpPr/>
            <p:nvPr/>
          </p:nvSpPr>
          <p:spPr>
            <a:xfrm flipV="1">
              <a:off x="3161496" y="4793905"/>
              <a:ext cx="306359" cy="13240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3"/>
            <p:cNvSpPr txBox="1"/>
            <p:nvPr/>
          </p:nvSpPr>
          <p:spPr>
            <a:xfrm>
              <a:off x="2278782" y="4387416"/>
              <a:ext cx="2021717" cy="30777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——CONTENTS——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文本框 3"/>
          <p:cNvSpPr txBox="1"/>
          <p:nvPr/>
        </p:nvSpPr>
        <p:spPr>
          <a:xfrm>
            <a:off x="6672442" y="1700808"/>
            <a:ext cx="4186594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</a:t>
            </a:r>
            <a:endParaRPr lang="zh-CN" altLang="en-US" sz="72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00574" y="3759577"/>
            <a:ext cx="1859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设备资源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8" name="矩形 7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5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50"/>
                            </p:stCondLst>
                            <p:childTnLst>
                              <p:par>
                                <p:cTn id="2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23" grpId="0"/>
      <p:bldP spid="35" grpId="0"/>
      <p:bldP spid="35" grpId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267453" y="719142"/>
            <a:ext cx="2304256" cy="398780"/>
            <a:chOff x="361926" y="191136"/>
            <a:chExt cx="2304256" cy="398780"/>
          </a:xfrm>
        </p:grpSpPr>
        <p:sp>
          <p:nvSpPr>
            <p:cNvPr id="10" name="TextBox 9"/>
            <p:cNvSpPr txBox="1"/>
            <p:nvPr/>
          </p:nvSpPr>
          <p:spPr>
            <a:xfrm>
              <a:off x="646510" y="191136"/>
              <a:ext cx="2019672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公司简介</a:t>
              </a:r>
              <a:endPara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5"/>
            <p:cNvSpPr/>
            <p:nvPr/>
          </p:nvSpPr>
          <p:spPr bwMode="auto">
            <a:xfrm rot="5400000" flipH="1">
              <a:off x="350279" y="272548"/>
              <a:ext cx="238694" cy="215400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4800" dirty="0"/>
            </a:p>
          </p:txBody>
        </p:sp>
      </p:grpSp>
      <p:sp>
        <p:nvSpPr>
          <p:cNvPr id="6" name="矩形 5"/>
          <p:cNvSpPr/>
          <p:nvPr/>
        </p:nvSpPr>
        <p:spPr>
          <a:xfrm>
            <a:off x="251692" y="1581462"/>
            <a:ext cx="6214674" cy="4632960"/>
          </a:xfrm>
          <a:prstGeom prst="rect">
            <a:avLst/>
          </a:prstGeom>
          <a:ln w="12700" cmpd="sng">
            <a:solidFill>
              <a:srgbClr val="00B0F0"/>
            </a:solidFill>
            <a:prstDash val="solid"/>
          </a:ln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lang="zh-CN" altLang="zh-CN" sz="1600" b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+mn-ea"/>
              </a:rPr>
              <a:t> </a:t>
            </a:r>
            <a:r>
              <a:rPr lang="zh-CN" altLang="en-US" sz="1600" b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+mn-ea"/>
              </a:rPr>
              <a:t>浙江欣业汽车零部件有限公司</a:t>
            </a:r>
            <a:r>
              <a:rPr lang="zh-CN" altLang="zh-CN" sz="1600" smtClean="0">
                <a:ln>
                  <a:noFill/>
                </a:ln>
                <a:effectLst/>
                <a:uLnTx/>
                <a:uFillTx/>
                <a:sym typeface="+mn-ea"/>
              </a:rPr>
              <a:t>创</a:t>
            </a:r>
            <a:r>
              <a:rPr lang="zh-CN" altLang="zh-CN" sz="1600">
                <a:ln>
                  <a:noFill/>
                </a:ln>
                <a:effectLst/>
                <a:uLnTx/>
                <a:uFillTx/>
                <a:sym typeface="+mn-ea"/>
              </a:rPr>
              <a:t>建于</a:t>
            </a:r>
            <a:r>
              <a:rPr lang="en-US" altLang="zh-CN" sz="1600">
                <a:ln>
                  <a:noFill/>
                </a:ln>
                <a:effectLst/>
                <a:uLnTx/>
                <a:uFillTx/>
                <a:sym typeface="+mn-ea"/>
              </a:rPr>
              <a:t>1995</a:t>
            </a:r>
            <a:r>
              <a:rPr lang="zh-CN" altLang="en-US" sz="1600">
                <a:ln>
                  <a:noFill/>
                </a:ln>
                <a:effectLst/>
                <a:uLnTx/>
                <a:uFillTx/>
                <a:sym typeface="+mn-ea"/>
              </a:rPr>
              <a:t>年，是嘉兴市乍浦欣业标准件有限公司的延伸，专业生产各类法兰螺母、焊接螺帽等汽车紧固件和冲压件。</a:t>
            </a:r>
            <a:r>
              <a:rPr lang="en-US" altLang="zh-CN" sz="1600">
                <a:ln>
                  <a:noFill/>
                </a:ln>
                <a:effectLst/>
                <a:uLnTx/>
                <a:uFillTx/>
                <a:sym typeface="+mn-ea"/>
              </a:rPr>
              <a:t>20</a:t>
            </a:r>
            <a:r>
              <a:rPr lang="zh-CN" altLang="en-US" sz="1600">
                <a:ln>
                  <a:noFill/>
                </a:ln>
                <a:effectLst/>
                <a:uLnTx/>
                <a:uFillTx/>
                <a:sym typeface="+mn-ea"/>
              </a:rPr>
              <a:t>多年来，公司在改革开放政策的指引下，坚持科技创新，强化内部管理，企业发展蒸蒸日上。公司现已通过</a:t>
            </a:r>
            <a:r>
              <a:rPr lang="en-US" altLang="zh-CN" sz="1600">
                <a:ln>
                  <a:noFill/>
                </a:ln>
                <a:effectLst/>
                <a:uLnTx/>
                <a:uFillTx/>
                <a:sym typeface="+mn-ea"/>
              </a:rPr>
              <a:t>IATF16949-2016</a:t>
            </a:r>
            <a:r>
              <a:rPr lang="zh-CN" altLang="en-US" sz="1600">
                <a:ln>
                  <a:noFill/>
                </a:ln>
                <a:effectLst/>
                <a:uLnTx/>
                <a:uFillTx/>
                <a:sym typeface="+mn-ea"/>
              </a:rPr>
              <a:t>质量管理体系认证</a:t>
            </a:r>
            <a:r>
              <a:rPr lang="en-US" altLang="zh-CN" sz="1600">
                <a:ln>
                  <a:noFill/>
                </a:ln>
                <a:effectLst/>
                <a:uLnTx/>
                <a:uFillTx/>
                <a:sym typeface="+mn-ea"/>
              </a:rPr>
              <a:t>.</a:t>
            </a:r>
            <a:endParaRPr kumimoji="0" lang="en-US" altLang="zh-CN" sz="16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en-US" altLang="zh-CN" sz="16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lang="zh-CN" altLang="en-US" sz="1600">
                <a:ln>
                  <a:noFill/>
                </a:ln>
                <a:effectLst/>
                <a:uLnTx/>
                <a:uFillTx/>
                <a:sym typeface="+mn-ea"/>
              </a:rPr>
              <a:t>  多年来，公司坚持</a:t>
            </a:r>
            <a:r>
              <a:rPr lang="en-US" altLang="zh-CN" sz="1600">
                <a:ln>
                  <a:noFill/>
                </a:ln>
                <a:effectLst/>
                <a:uLnTx/>
                <a:uFillTx/>
                <a:sym typeface="+mn-ea"/>
              </a:rPr>
              <a:t>“</a:t>
            </a:r>
            <a:r>
              <a:rPr lang="zh-CN" altLang="en-US" sz="1600">
                <a:ln>
                  <a:noFill/>
                </a:ln>
                <a:effectLst/>
                <a:uLnTx/>
                <a:uFillTx/>
                <a:sym typeface="+mn-ea"/>
              </a:rPr>
              <a:t>以产品质量求生存，以技术创新求发展</a:t>
            </a:r>
            <a:r>
              <a:rPr lang="en-US" altLang="zh-CN" sz="1600">
                <a:ln>
                  <a:noFill/>
                </a:ln>
                <a:effectLst/>
                <a:uLnTx/>
                <a:uFillTx/>
                <a:sym typeface="+mn-ea"/>
              </a:rPr>
              <a:t>”</a:t>
            </a:r>
            <a:r>
              <a:rPr lang="zh-CN" altLang="en-US" sz="1600">
                <a:ln>
                  <a:noFill/>
                </a:ln>
                <a:effectLst/>
                <a:uLnTx/>
                <a:uFillTx/>
                <a:sym typeface="+mn-ea"/>
              </a:rPr>
              <a:t>的宗旨，以与时俱进的经营理念和市场竞争策略为指导，在注重市场需求的同时，把质量视为企业的生命，将满足顾客的要求作为首要的任务，全力为顾客提供优质、适用、满意的产品。为了增强产品的市场竞争力，提高员工的质量意识，树立创优质产品的观念，公司建立了一整套完备的管理制度。同时，还制定了规范的工艺流程，对特殊和关键环节制定了作业指导书，对每道工序进行严格的质量检验。从原材料的材质分析，直到成品后产品的机械性能测试等，一一严格把关，从而有效提高了产品的优质率。完善的质量管理体系和优异的产品品质，使企业赢得了广阔的市场，得到了顾客的信赖和赞誉。</a:t>
            </a: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65735" y="1207135"/>
            <a:ext cx="6286500" cy="326774"/>
            <a:chOff x="8835737" y="1821077"/>
            <a:chExt cx="2328531" cy="413985"/>
          </a:xfrm>
        </p:grpSpPr>
        <p:sp>
          <p:nvSpPr>
            <p:cNvPr id="8" name="矩形 7"/>
            <p:cNvSpPr/>
            <p:nvPr/>
          </p:nvSpPr>
          <p:spPr>
            <a:xfrm>
              <a:off x="8873322" y="1821077"/>
              <a:ext cx="2290515" cy="38932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9" name="文本框 53"/>
            <p:cNvSpPr txBox="1"/>
            <p:nvPr/>
          </p:nvSpPr>
          <p:spPr>
            <a:xfrm>
              <a:off x="8835737" y="1846502"/>
              <a:ext cx="2328531" cy="388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创建史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10114" y="428604"/>
            <a:ext cx="958215" cy="77851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24" name="矩形 23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2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713220" y="1581150"/>
            <a:ext cx="4981575" cy="4584065"/>
          </a:xfrm>
          <a:prstGeom prst="rect">
            <a:avLst/>
          </a:prstGeom>
          <a:ln w="12700" cmpd="sng">
            <a:solidFill>
              <a:srgbClr val="00B0F0"/>
            </a:solidFill>
            <a:prstDash val="soli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636" y="1851650"/>
            <a:ext cx="12190413" cy="1935058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594480" y="2071678"/>
            <a:ext cx="6858048" cy="1500198"/>
            <a:chOff x="594480" y="2174834"/>
            <a:chExt cx="6143668" cy="1239837"/>
          </a:xfrm>
        </p:grpSpPr>
        <p:sp>
          <p:nvSpPr>
            <p:cNvPr id="7" name="矩形 6"/>
            <p:cNvSpPr/>
            <p:nvPr/>
          </p:nvSpPr>
          <p:spPr>
            <a:xfrm>
              <a:off x="594480" y="2174834"/>
              <a:ext cx="1865312" cy="1239837"/>
            </a:xfrm>
            <a:prstGeom prst="rect">
              <a:avLst/>
            </a:prstGeom>
            <a:blipFill dpi="0" rotWithShape="1">
              <a:blip r:embed="rId1" cstate="screen"/>
              <a:srcRect/>
              <a:stretch>
                <a:fillRect/>
              </a:stretch>
            </a:blip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720355" y="2174834"/>
              <a:ext cx="1865312" cy="1239837"/>
            </a:xfrm>
            <a:prstGeom prst="rect">
              <a:avLst/>
            </a:prstGeom>
            <a:blipFill dpi="0" rotWithShape="1">
              <a:blip r:embed="rId2" cstate="screen"/>
              <a:srcRect/>
              <a:stretch>
                <a:fillRect/>
              </a:stretch>
            </a:blip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872836" y="2174834"/>
              <a:ext cx="1865312" cy="1239837"/>
            </a:xfrm>
            <a:prstGeom prst="rect">
              <a:avLst/>
            </a:prstGeom>
            <a:blipFill dpi="0" rotWithShape="1">
              <a:blip r:embed="rId3" cstate="screen"/>
              <a:srcRect/>
              <a:stretch>
                <a:fillRect/>
              </a:stretch>
            </a:blip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972265" y="1071546"/>
            <a:ext cx="3623667" cy="2891784"/>
            <a:chOff x="4150990" y="1770942"/>
            <a:chExt cx="3923071" cy="3269668"/>
          </a:xfrm>
          <a:effectLst>
            <a:reflection blurRad="6350" stA="52000" endA="300" endPos="35000" dir="5400000" sy="-100000" algn="bl" rotWithShape="0"/>
          </a:effectLst>
        </p:grpSpPr>
        <p:pic>
          <p:nvPicPr>
            <p:cNvPr id="14" name="Picture 2" descr="Monitor.png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4150990" y="1770942"/>
              <a:ext cx="3923071" cy="3269668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4340088" y="1944266"/>
              <a:ext cx="3528392" cy="2016224"/>
            </a:xfrm>
            <a:prstGeom prst="rect">
              <a:avLst/>
            </a:prstGeom>
            <a:blipFill dpi="0" rotWithShape="1">
              <a:blip r:embed="rId5" cstate="screen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pic>
          <p:nvPicPr>
            <p:cNvPr id="16" name="Picture 4" descr="Monitor-Light.png"/>
            <p:cNvPicPr>
              <a:picLocks noChangeAspect="1"/>
            </p:cNvPicPr>
            <p:nvPr/>
          </p:nvPicPr>
          <p:blipFill>
            <a:blip r:embed="rId6" cstate="screen"/>
            <a:stretch>
              <a:fillRect/>
            </a:stretch>
          </p:blipFill>
          <p:spPr>
            <a:xfrm>
              <a:off x="6361778" y="1937085"/>
              <a:ext cx="1499462" cy="1834577"/>
            </a:xfrm>
            <a:prstGeom prst="rect">
              <a:avLst/>
            </a:prstGeom>
          </p:spPr>
        </p:pic>
      </p:grpSp>
      <p:sp>
        <p:nvSpPr>
          <p:cNvPr id="10" name="矩形 9"/>
          <p:cNvSpPr/>
          <p:nvPr/>
        </p:nvSpPr>
        <p:spPr>
          <a:xfrm>
            <a:off x="0" y="3786190"/>
            <a:ext cx="12190413" cy="2430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0" fontAlgn="auto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16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建厂历程：</a:t>
            </a:r>
            <a:r>
              <a:rPr lang="en-US" altLang="zh-CN" sz="14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1995</a:t>
            </a:r>
            <a:r>
              <a:rPr lang="zh-CN" altLang="en-US" sz="14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年创建嘉兴市欣业标准件制造有限公司，</a:t>
            </a:r>
            <a:r>
              <a:rPr lang="en-US" altLang="zh-CN" sz="14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2003</a:t>
            </a:r>
            <a:r>
              <a:rPr lang="zh-CN" altLang="en-US" sz="14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年扩建成立平湖市欣业标准件制造有限公司，</a:t>
            </a:r>
            <a:r>
              <a:rPr lang="en-US" altLang="zh-CN" sz="14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2015</a:t>
            </a:r>
            <a:r>
              <a:rPr lang="zh-CN" altLang="en-US" sz="14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年扩建浙江欣业汽车零部件有限</a:t>
            </a:r>
            <a:r>
              <a:rPr lang="en-US" altLang="zh-CN" sz="14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      </a:t>
            </a:r>
            <a:endParaRPr lang="en-US" altLang="zh-CN" sz="1400" b="1" dirty="0">
              <a:solidFill>
                <a:srgbClr val="18497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  <a:p>
            <a:pPr marL="171450" indent="0" fontAlgn="auto">
              <a:lnSpc>
                <a:spcPct val="200000"/>
              </a:lnSpc>
              <a:buFont typeface="Wingdings" panose="05000000000000000000" charset="0"/>
              <a:buNone/>
            </a:pPr>
            <a:r>
              <a:rPr lang="en-US" altLang="zh-CN" sz="14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                      </a:t>
            </a:r>
            <a:r>
              <a:rPr lang="zh-CN" altLang="en-US" sz="14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公司。集技术，研发，生产于一体的汽车零部件生产企业，年生产能力</a:t>
            </a:r>
            <a:r>
              <a:rPr lang="en-US" altLang="zh-CN" sz="14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14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万余吨，专门为大中型汽车制造商和一级供应商提供配套服务。</a:t>
            </a:r>
            <a:endParaRPr lang="zh-CN" altLang="en-US" sz="1400" b="1" dirty="0">
              <a:solidFill>
                <a:srgbClr val="18497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  <a:p>
            <a:pPr marL="171450" indent="0" fontAlgn="auto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16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地理位置：</a:t>
            </a:r>
            <a:r>
              <a:rPr lang="zh-CN" altLang="en-US" sz="14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公司位于嘉兴港区经一路</a:t>
            </a:r>
            <a:r>
              <a:rPr lang="en-US" altLang="zh-CN" sz="14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350</a:t>
            </a:r>
            <a:r>
              <a:rPr lang="zh-CN" altLang="en-US" sz="14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号，占地面积：</a:t>
            </a:r>
            <a:r>
              <a:rPr lang="en-US" altLang="zh-CN" sz="14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52</a:t>
            </a:r>
            <a:r>
              <a:rPr lang="zh-CN" altLang="en-US" sz="14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亩，建筑面积：</a:t>
            </a:r>
            <a:r>
              <a:rPr lang="en-US" altLang="zh-CN" sz="14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25000</a:t>
            </a:r>
            <a:r>
              <a:rPr lang="zh-CN" altLang="en-US" sz="14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多平方米。</a:t>
            </a:r>
            <a:endParaRPr lang="zh-CN" altLang="en-US" sz="1400" b="1" dirty="0">
              <a:solidFill>
                <a:srgbClr val="18497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  <a:p>
            <a:pPr marL="171450" indent="0" fontAlgn="auto">
              <a:lnSpc>
                <a:spcPct val="200000"/>
              </a:lnSpc>
              <a:buFont typeface="Wingdings" panose="05000000000000000000" charset="0"/>
              <a:buNone/>
            </a:pPr>
            <a:r>
              <a:rPr lang="zh-CN" altLang="en-US" sz="14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                      地处杭嘉湖平原，交通便利，四通八达，距离上海，杭州等地</a:t>
            </a:r>
            <a:r>
              <a:rPr lang="en-US" altLang="zh-CN" sz="14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70</a:t>
            </a:r>
            <a:r>
              <a:rPr lang="zh-CN" altLang="en-US" sz="14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公里，是长江三角洲制造业最发达地区之一。</a:t>
            </a:r>
            <a:endParaRPr lang="en-US" altLang="zh-CN" sz="1200" b="1" dirty="0">
              <a:solidFill>
                <a:srgbClr val="18497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  <a:p>
            <a:pPr marL="171450" indent="0" fontAlgn="auto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16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经营范围：</a:t>
            </a:r>
            <a:r>
              <a:rPr lang="zh-CN" altLang="en-US" sz="14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定位于生产中高档汽车零部件，拥有完整的螺母，螺栓，螺丝及其它车用零部件生产工艺。</a:t>
            </a:r>
            <a:endParaRPr lang="zh-CN" altLang="en-US" sz="1400" b="1" dirty="0">
              <a:solidFill>
                <a:srgbClr val="18497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68580"/>
            <a:ext cx="12190730" cy="641350"/>
            <a:chOff x="0" y="123"/>
            <a:chExt cx="19198" cy="1010"/>
          </a:xfrm>
        </p:grpSpPr>
        <p:sp>
          <p:nvSpPr>
            <p:cNvPr id="2" name="矩形 1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7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267453" y="862652"/>
            <a:ext cx="2304256" cy="398780"/>
            <a:chOff x="361926" y="191136"/>
            <a:chExt cx="2304256" cy="398780"/>
          </a:xfrm>
        </p:grpSpPr>
        <p:sp>
          <p:nvSpPr>
            <p:cNvPr id="4" name="TextBox 9"/>
            <p:cNvSpPr txBox="1"/>
            <p:nvPr/>
          </p:nvSpPr>
          <p:spPr>
            <a:xfrm>
              <a:off x="646510" y="191136"/>
              <a:ext cx="2019672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0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公司简介</a:t>
              </a:r>
              <a:endPara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Freeform 5"/>
            <p:cNvSpPr/>
            <p:nvPr/>
          </p:nvSpPr>
          <p:spPr bwMode="auto">
            <a:xfrm rot="5400000" flipH="1">
              <a:off x="350279" y="272548"/>
              <a:ext cx="238694" cy="215400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 sz="48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267453" y="719142"/>
            <a:ext cx="2304256" cy="398780"/>
            <a:chOff x="361926" y="191136"/>
            <a:chExt cx="2304256" cy="398780"/>
          </a:xfrm>
        </p:grpSpPr>
        <p:sp>
          <p:nvSpPr>
            <p:cNvPr id="10" name="TextBox 9"/>
            <p:cNvSpPr txBox="1"/>
            <p:nvPr/>
          </p:nvSpPr>
          <p:spPr>
            <a:xfrm>
              <a:off x="646510" y="191136"/>
              <a:ext cx="2019672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产线工艺布局</a:t>
              </a:r>
              <a:endPara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5"/>
            <p:cNvSpPr/>
            <p:nvPr/>
          </p:nvSpPr>
          <p:spPr bwMode="auto">
            <a:xfrm rot="5400000" flipH="1">
              <a:off x="350279" y="272548"/>
              <a:ext cx="238694" cy="215400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4800" dirty="0"/>
            </a:p>
          </p:txBody>
        </p:sp>
      </p:grpSp>
      <p:sp>
        <p:nvSpPr>
          <p:cNvPr id="13" name="矩形 12"/>
          <p:cNvSpPr/>
          <p:nvPr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24" name="矩形 23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  <p:pic>
        <p:nvPicPr>
          <p:cNvPr id="4" name="图片 3" descr="DSC_238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335" y="1118235"/>
            <a:ext cx="11620500" cy="50850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1560" y="16627"/>
            <a:ext cx="465452" cy="440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三</a:t>
            </a:r>
            <a:endParaRPr lang="zh-CN" altLang="en-US" sz="28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412990" y="1438275"/>
            <a:ext cx="4396740" cy="4688205"/>
            <a:chOff x="11674" y="2265"/>
            <a:chExt cx="6924" cy="7383"/>
          </a:xfrm>
        </p:grpSpPr>
        <p:sp>
          <p:nvSpPr>
            <p:cNvPr id="59" name="矩形 15"/>
            <p:cNvSpPr/>
            <p:nvPr/>
          </p:nvSpPr>
          <p:spPr>
            <a:xfrm>
              <a:off x="12919" y="4527"/>
              <a:ext cx="5678" cy="648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         110</a:t>
              </a: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台攻丝设备</a:t>
              </a:r>
              <a:endPara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9" name="矩形 15"/>
            <p:cNvSpPr/>
            <p:nvPr/>
          </p:nvSpPr>
          <p:spPr>
            <a:xfrm>
              <a:off x="12036" y="3414"/>
              <a:ext cx="6562" cy="648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35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台自动冷镦设备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5" name="矩形 15"/>
            <p:cNvSpPr/>
            <p:nvPr/>
          </p:nvSpPr>
          <p:spPr>
            <a:xfrm>
              <a:off x="12244" y="5652"/>
              <a:ext cx="6354" cy="648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                6</a:t>
              </a: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台压合设备</a:t>
              </a:r>
              <a:endPara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3" name="矩形 15"/>
            <p:cNvSpPr/>
            <p:nvPr/>
          </p:nvSpPr>
          <p:spPr>
            <a:xfrm>
              <a:off x="12919" y="6777"/>
              <a:ext cx="5678" cy="648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l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         1</a:t>
              </a: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台热处理设备</a:t>
              </a:r>
              <a:endPara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1" name="矩形 15"/>
            <p:cNvSpPr/>
            <p:nvPr/>
          </p:nvSpPr>
          <p:spPr>
            <a:xfrm>
              <a:off x="11674" y="9000"/>
              <a:ext cx="6924" cy="648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l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                      10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台实验设备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矩形 15"/>
            <p:cNvSpPr/>
            <p:nvPr/>
          </p:nvSpPr>
          <p:spPr>
            <a:xfrm>
              <a:off x="11684" y="7902"/>
              <a:ext cx="6913" cy="648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10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台自动筛选机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矩形 15"/>
            <p:cNvSpPr/>
            <p:nvPr/>
          </p:nvSpPr>
          <p:spPr>
            <a:xfrm>
              <a:off x="11684" y="2265"/>
              <a:ext cx="6915" cy="77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主要设备明细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5" name="椭圆 34"/>
          <p:cNvSpPr/>
          <p:nvPr/>
        </p:nvSpPr>
        <p:spPr>
          <a:xfrm>
            <a:off x="3441841" y="904540"/>
            <a:ext cx="5000659" cy="571503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288583" y="880433"/>
            <a:ext cx="2304256" cy="398780"/>
            <a:chOff x="361926" y="191136"/>
            <a:chExt cx="2304256" cy="398780"/>
          </a:xfrm>
        </p:grpSpPr>
        <p:sp>
          <p:nvSpPr>
            <p:cNvPr id="46" name="TextBox 45"/>
            <p:cNvSpPr txBox="1"/>
            <p:nvPr/>
          </p:nvSpPr>
          <p:spPr>
            <a:xfrm>
              <a:off x="646510" y="191136"/>
              <a:ext cx="2019672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设备资源</a:t>
              </a:r>
              <a:endParaRPr lang="zh-CN" altLang="en-US" sz="2000" b="1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5"/>
            <p:cNvSpPr/>
            <p:nvPr/>
          </p:nvSpPr>
          <p:spPr bwMode="auto">
            <a:xfrm rot="5400000" flipH="1">
              <a:off x="350279" y="272548"/>
              <a:ext cx="238694" cy="215400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4800" dirty="0"/>
            </a:p>
          </p:txBody>
        </p:sp>
      </p:grpSp>
      <p:sp>
        <p:nvSpPr>
          <p:cNvPr id="70" name="矩形 69"/>
          <p:cNvSpPr/>
          <p:nvPr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16510"/>
            <a:ext cx="12190730" cy="641350"/>
            <a:chOff x="0" y="123"/>
            <a:chExt cx="19198" cy="1010"/>
          </a:xfrm>
        </p:grpSpPr>
        <p:sp>
          <p:nvSpPr>
            <p:cNvPr id="31" name="矩形 30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  <p:grpSp>
        <p:nvGrpSpPr>
          <p:cNvPr id="4" name="组合 61"/>
          <p:cNvGrpSpPr/>
          <p:nvPr/>
        </p:nvGrpSpPr>
        <p:grpSpPr>
          <a:xfrm rot="0">
            <a:off x="361315" y="1403985"/>
            <a:ext cx="6952615" cy="4714875"/>
            <a:chOff x="71406" y="719335"/>
            <a:chExt cx="4286280" cy="3791309"/>
          </a:xfrm>
        </p:grpSpPr>
        <p:sp>
          <p:nvSpPr>
            <p:cNvPr id="51" name="图文框 50"/>
            <p:cNvSpPr/>
            <p:nvPr/>
          </p:nvSpPr>
          <p:spPr>
            <a:xfrm>
              <a:off x="71406" y="719335"/>
              <a:ext cx="4286280" cy="3791309"/>
            </a:xfrm>
            <a:prstGeom prst="frame">
              <a:avLst>
                <a:gd name="adj1" fmla="val 1878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214282" y="1214428"/>
              <a:ext cx="1285884" cy="1285884"/>
            </a:xfrm>
            <a:prstGeom prst="rect">
              <a:avLst/>
            </a:prstGeom>
            <a:solidFill>
              <a:schemeClr val="bg1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1571604" y="1214428"/>
              <a:ext cx="1285884" cy="1285884"/>
            </a:xfrm>
            <a:prstGeom prst="rect">
              <a:avLst/>
            </a:prstGeom>
            <a:solidFill>
              <a:schemeClr val="bg1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2928926" y="1214428"/>
              <a:ext cx="1285884" cy="1285884"/>
            </a:xfrm>
            <a:prstGeom prst="rect">
              <a:avLst/>
            </a:prstGeom>
            <a:solidFill>
              <a:schemeClr val="bg1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214282" y="2902210"/>
              <a:ext cx="1285884" cy="1285884"/>
            </a:xfrm>
            <a:prstGeom prst="rect">
              <a:avLst/>
            </a:prstGeom>
            <a:solidFill>
              <a:schemeClr val="bg1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1571604" y="2902210"/>
              <a:ext cx="1285884" cy="1285884"/>
            </a:xfrm>
            <a:prstGeom prst="rect">
              <a:avLst/>
            </a:prstGeom>
            <a:solidFill>
              <a:schemeClr val="bg1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2928926" y="2902210"/>
              <a:ext cx="1285884" cy="1285884"/>
            </a:xfrm>
            <a:prstGeom prst="rect">
              <a:avLst/>
            </a:prstGeom>
            <a:solidFill>
              <a:schemeClr val="bg1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图文框 49"/>
          <p:cNvSpPr/>
          <p:nvPr/>
        </p:nvSpPr>
        <p:spPr>
          <a:xfrm>
            <a:off x="1033780" y="1631315"/>
            <a:ext cx="1075690" cy="310515"/>
          </a:xfrm>
          <a:prstGeom prst="frame">
            <a:avLst>
              <a:gd name="adj1" fmla="val 13889"/>
            </a:avLst>
          </a:pr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冷镦设备</a:t>
            </a:r>
            <a:endParaRPr lang="zh-CN" altLang="en-US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图文框 63"/>
          <p:cNvSpPr/>
          <p:nvPr/>
        </p:nvSpPr>
        <p:spPr>
          <a:xfrm>
            <a:off x="3299460" y="1628775"/>
            <a:ext cx="1000760" cy="310515"/>
          </a:xfrm>
          <a:prstGeom prst="frame">
            <a:avLst>
              <a:gd name="adj1" fmla="val 13889"/>
            </a:avLst>
          </a:pr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攻牙设备</a:t>
            </a:r>
            <a:endParaRPr lang="zh-CN" altLang="en-US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图文框 66"/>
          <p:cNvSpPr/>
          <p:nvPr/>
        </p:nvSpPr>
        <p:spPr>
          <a:xfrm>
            <a:off x="869950" y="3764280"/>
            <a:ext cx="1368425" cy="310515"/>
          </a:xfrm>
          <a:prstGeom prst="frame">
            <a:avLst>
              <a:gd name="adj1" fmla="val 13889"/>
            </a:avLst>
          </a:pr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自动筛选设备</a:t>
            </a:r>
            <a:endParaRPr lang="zh-CN" altLang="en-US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图文框 67"/>
          <p:cNvSpPr/>
          <p:nvPr/>
        </p:nvSpPr>
        <p:spPr>
          <a:xfrm>
            <a:off x="3100070" y="3764280"/>
            <a:ext cx="1399540" cy="310515"/>
          </a:xfrm>
          <a:prstGeom prst="frame">
            <a:avLst>
              <a:gd name="adj1" fmla="val 13889"/>
            </a:avLst>
          </a:pr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自动清洗设备</a:t>
            </a:r>
            <a:endParaRPr lang="zh-CN" altLang="en-US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图文框 68"/>
          <p:cNvSpPr/>
          <p:nvPr/>
        </p:nvSpPr>
        <p:spPr>
          <a:xfrm>
            <a:off x="5513070" y="3761740"/>
            <a:ext cx="1000760" cy="310515"/>
          </a:xfrm>
          <a:prstGeom prst="frame">
            <a:avLst>
              <a:gd name="adj1" fmla="val 13889"/>
            </a:avLst>
          </a:pr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硬度计</a:t>
            </a:r>
            <a:endParaRPr lang="zh-CN" altLang="en-US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DSC_239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15" y="2140585"/>
            <a:ext cx="1732915" cy="1357630"/>
          </a:xfrm>
          <a:prstGeom prst="rect">
            <a:avLst/>
          </a:prstGeom>
        </p:spPr>
      </p:pic>
      <p:pic>
        <p:nvPicPr>
          <p:cNvPr id="10" name="图片 9" descr="DSC_239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255" y="2140585"/>
            <a:ext cx="1816735" cy="1356995"/>
          </a:xfrm>
          <a:prstGeom prst="rect">
            <a:avLst/>
          </a:prstGeom>
        </p:spPr>
      </p:pic>
      <p:pic>
        <p:nvPicPr>
          <p:cNvPr id="5" name="图片 4" descr="DSC_240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3115" y="4243070"/>
            <a:ext cx="1733550" cy="1348105"/>
          </a:xfrm>
          <a:prstGeom prst="rect">
            <a:avLst/>
          </a:prstGeom>
        </p:spPr>
      </p:pic>
      <p:pic>
        <p:nvPicPr>
          <p:cNvPr id="6" name="图片 5" descr="图片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9255" y="4243070"/>
            <a:ext cx="1817370" cy="1399540"/>
          </a:xfrm>
          <a:prstGeom prst="rect">
            <a:avLst/>
          </a:prstGeom>
        </p:spPr>
      </p:pic>
      <p:pic>
        <p:nvPicPr>
          <p:cNvPr id="23556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7150" y="2140585"/>
            <a:ext cx="1809750" cy="13563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1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6195" y="4243070"/>
            <a:ext cx="1830070" cy="1371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图文框 7"/>
          <p:cNvSpPr/>
          <p:nvPr/>
        </p:nvSpPr>
        <p:spPr>
          <a:xfrm>
            <a:off x="5441950" y="1631315"/>
            <a:ext cx="1180465" cy="296545"/>
          </a:xfrm>
          <a:prstGeom prst="frame">
            <a:avLst>
              <a:gd name="adj1" fmla="val 13889"/>
            </a:avLst>
          </a:pr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影像测量仪</a:t>
            </a:r>
            <a:endParaRPr lang="zh-CN" altLang="en-US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Box 114"/>
          <p:cNvSpPr txBox="1"/>
          <p:nvPr/>
        </p:nvSpPr>
        <p:spPr>
          <a:xfrm>
            <a:off x="787704" y="834712"/>
            <a:ext cx="408336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设备明细</a:t>
            </a:r>
            <a:endParaRPr lang="zh-CN" altLang="en-US" sz="20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5"/>
          <p:cNvSpPr/>
          <p:nvPr/>
        </p:nvSpPr>
        <p:spPr bwMode="auto">
          <a:xfrm rot="5400000" flipH="1">
            <a:off x="448695" y="916124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800" dirty="0"/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334645" y="1334135"/>
          <a:ext cx="11527155" cy="4886325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707390"/>
                <a:gridCol w="1535006"/>
                <a:gridCol w="1535006"/>
                <a:gridCol w="1535006"/>
                <a:gridCol w="5202555"/>
                <a:gridCol w="1012190"/>
              </a:tblGrid>
              <a:tr h="54292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设备类别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数量（台</a:t>
                      </a:r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4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套）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产地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C99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设备描述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备注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solidFill>
                      <a:srgbClr val="FFCC99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冷镦设备</a:t>
                      </a:r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</a:t>
                      </a:r>
                      <a:endParaRPr 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中国</a:t>
                      </a:r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 b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螺栓：</a:t>
                      </a:r>
                      <a:r>
                        <a:rPr lang="en-US" altLang="zh-CN" sz="1200" b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M5-M12</a:t>
                      </a:r>
                      <a:r>
                        <a:rPr lang="zh-CN" altLang="en-US" sz="1200" b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；螺母：</a:t>
                      </a:r>
                      <a:r>
                        <a:rPr lang="en-US" altLang="zh-CN" sz="1200" b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M5-M</a:t>
                      </a:r>
                      <a:r>
                        <a:rPr lang="en-US" sz="1200" b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24</a:t>
                      </a:r>
                      <a:endParaRPr lang="en-US" altLang="en-US" sz="1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攻丝设备</a:t>
                      </a:r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110</a:t>
                      </a:r>
                      <a:endParaRPr 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中国</a:t>
                      </a:r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 b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螺栓：</a:t>
                      </a:r>
                      <a:r>
                        <a:rPr lang="en-US" altLang="zh-CN" sz="1200" b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M5-M12</a:t>
                      </a:r>
                      <a:r>
                        <a:rPr lang="zh-CN" altLang="en-US" sz="1200" b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；螺母：</a:t>
                      </a:r>
                      <a:r>
                        <a:rPr lang="en-US" altLang="zh-CN" sz="1200" b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M5-M</a:t>
                      </a:r>
                      <a:r>
                        <a:rPr lang="en-US" sz="1200" b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24</a:t>
                      </a:r>
                      <a:endParaRPr lang="en-US" altLang="en-US" sz="1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压合设备</a:t>
                      </a:r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中国</a:t>
                      </a:r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 b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具备压力防错系统</a:t>
                      </a:r>
                      <a:endParaRPr lang="zh-CN" altLang="en-US" sz="1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热处理设备</a:t>
                      </a:r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中国</a:t>
                      </a:r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 b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500KG</a:t>
                      </a:r>
                      <a:r>
                        <a:rPr lang="zh-CN" altLang="en-US" sz="1200" b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连续式调质生产线</a:t>
                      </a:r>
                      <a:endParaRPr lang="zh-CN" altLang="en-US" sz="1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清洗机设备</a:t>
                      </a:r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中国</a:t>
                      </a:r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 b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具备清洗、甩油、除铁屑、防锈功能</a:t>
                      </a:r>
                      <a:endParaRPr lang="zh-CN" altLang="en-US" sz="1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物理实验设备</a:t>
                      </a:r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中国</a:t>
                      </a:r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 b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扭矩试验机、电子万能试验机、金相显微镜等</a:t>
                      </a:r>
                      <a:endParaRPr lang="zh-CN" altLang="en-US" sz="1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化学实验设备</a:t>
                      </a:r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中国</a:t>
                      </a:r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 b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化学分析仪、</a:t>
                      </a:r>
                      <a:r>
                        <a:rPr lang="en-US" altLang="zh-CN" sz="1200" b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X</a:t>
                      </a:r>
                      <a:r>
                        <a:rPr lang="zh-CN" altLang="en-US" sz="1200" b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射线镀层测厚仪、盐雾试验箱等</a:t>
                      </a:r>
                      <a:endParaRPr lang="zh-CN" altLang="en-US" sz="1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自动筛选机设备</a:t>
                      </a:r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endParaRPr 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新加坡</a:t>
                      </a:r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200" b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化学分析仪、</a:t>
                      </a:r>
                      <a:r>
                        <a:rPr lang="en-US" altLang="zh-CN" sz="1200" b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X</a:t>
                      </a:r>
                      <a:r>
                        <a:rPr lang="zh-CN" altLang="en-US" sz="1200" b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射线镀层测厚仪、盐雾试验箱等</a:t>
                      </a:r>
                      <a:endParaRPr lang="zh-CN" altLang="en-US" sz="1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grpSp>
        <p:nvGrpSpPr>
          <p:cNvPr id="30" name="组合 29"/>
          <p:cNvGrpSpPr/>
          <p:nvPr/>
        </p:nvGrpSpPr>
        <p:grpSpPr>
          <a:xfrm>
            <a:off x="3175" y="16510"/>
            <a:ext cx="12190730" cy="641350"/>
            <a:chOff x="0" y="123"/>
            <a:chExt cx="19198" cy="1010"/>
          </a:xfrm>
        </p:grpSpPr>
        <p:sp>
          <p:nvSpPr>
            <p:cNvPr id="31" name="矩形 30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87"/>
          <p:cNvGrpSpPr/>
          <p:nvPr/>
        </p:nvGrpSpPr>
        <p:grpSpPr>
          <a:xfrm rot="0">
            <a:off x="391795" y="889000"/>
            <a:ext cx="2970530" cy="398780"/>
            <a:chOff x="451604" y="353544"/>
            <a:chExt cx="2970568" cy="357880"/>
          </a:xfrm>
        </p:grpSpPr>
        <p:sp>
          <p:nvSpPr>
            <p:cNvPr id="2" name="TextBox 1"/>
            <p:cNvSpPr txBox="1"/>
            <p:nvPr/>
          </p:nvSpPr>
          <p:spPr>
            <a:xfrm>
              <a:off x="757876" y="353544"/>
              <a:ext cx="2664296" cy="357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客户网络</a:t>
              </a:r>
              <a:endPara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5"/>
            <p:cNvSpPr/>
            <p:nvPr/>
          </p:nvSpPr>
          <p:spPr bwMode="auto">
            <a:xfrm rot="5400000" flipH="1">
              <a:off x="439957" y="417132"/>
              <a:ext cx="238694" cy="215400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4800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-635" y="68580"/>
            <a:ext cx="12190730" cy="641350"/>
            <a:chOff x="0" y="123"/>
            <a:chExt cx="19198" cy="1010"/>
          </a:xfrm>
        </p:grpSpPr>
        <p:sp>
          <p:nvSpPr>
            <p:cNvPr id="9" name="矩形 8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  <p:grpSp>
        <p:nvGrpSpPr>
          <p:cNvPr id="31" name="组合 30"/>
          <p:cNvGrpSpPr/>
          <p:nvPr/>
        </p:nvGrpSpPr>
        <p:grpSpPr>
          <a:xfrm>
            <a:off x="1074420" y="1404620"/>
            <a:ext cx="10198735" cy="4259580"/>
            <a:chOff x="1014" y="2212"/>
            <a:chExt cx="16061" cy="6708"/>
          </a:xfrm>
        </p:grpSpPr>
        <p:pic>
          <p:nvPicPr>
            <p:cNvPr id="102" name="图片 13" descr="http://www.baihc.com/site/zhuanti/images/zhuanti_400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90" y="4386"/>
              <a:ext cx="1616" cy="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" name="矩形 47"/>
            <p:cNvSpPr/>
            <p:nvPr/>
          </p:nvSpPr>
          <p:spPr>
            <a:xfrm>
              <a:off x="1190" y="4218"/>
              <a:ext cx="1688" cy="1341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" name="TextBox 101"/>
            <p:cNvSpPr txBox="1"/>
            <p:nvPr/>
          </p:nvSpPr>
          <p:spPr>
            <a:xfrm>
              <a:off x="1290" y="4954"/>
              <a:ext cx="1632" cy="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北汽越野</a:t>
              </a:r>
              <a:endParaRPr lang="zh-CN" altLang="en-US" sz="13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矩形 46"/>
            <p:cNvSpPr/>
            <p:nvPr/>
          </p:nvSpPr>
          <p:spPr>
            <a:xfrm>
              <a:off x="1179" y="5789"/>
              <a:ext cx="1688" cy="1341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矩形 53"/>
            <p:cNvSpPr/>
            <p:nvPr/>
          </p:nvSpPr>
          <p:spPr>
            <a:xfrm>
              <a:off x="3083" y="4223"/>
              <a:ext cx="1688" cy="1341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矩形 46"/>
            <p:cNvSpPr/>
            <p:nvPr/>
          </p:nvSpPr>
          <p:spPr>
            <a:xfrm>
              <a:off x="3083" y="5779"/>
              <a:ext cx="1688" cy="1341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矩形 46"/>
            <p:cNvSpPr/>
            <p:nvPr/>
          </p:nvSpPr>
          <p:spPr>
            <a:xfrm>
              <a:off x="1179" y="7392"/>
              <a:ext cx="1688" cy="1341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1014" y="4021"/>
              <a:ext cx="3912" cy="489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4" name="肘形连接符 24"/>
            <p:cNvCxnSpPr/>
            <p:nvPr/>
          </p:nvCxnSpPr>
          <p:spPr>
            <a:xfrm rot="5400000">
              <a:off x="12098" y="2361"/>
              <a:ext cx="301" cy="2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9" name="图片 13" descr="http://www.baihc.com/site/zhuanti/images/zhuanti_400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088" y="4320"/>
              <a:ext cx="1616" cy="1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90" y="5853"/>
              <a:ext cx="1346" cy="1149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24794" t="12601" r="25857" b="14949"/>
            <a:stretch>
              <a:fillRect/>
            </a:stretch>
          </p:blipFill>
          <p:spPr>
            <a:xfrm>
              <a:off x="3201" y="5835"/>
              <a:ext cx="1389" cy="1186"/>
            </a:xfrm>
            <a:prstGeom prst="rect">
              <a:avLst/>
            </a:prstGeom>
          </p:spPr>
        </p:pic>
        <p:pic>
          <p:nvPicPr>
            <p:cNvPr id="15389" name="Picture 70"/>
            <p:cNvPicPr>
              <a:picLocks noChangeAspect="1" noChangeArrowheads="1"/>
            </p:cNvPicPr>
            <p:nvPr/>
          </p:nvPicPr>
          <p:blipFill>
            <a:blip r:embed="rId6" cstate="screen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240" y="7481"/>
              <a:ext cx="1516" cy="1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矩形 46"/>
            <p:cNvSpPr/>
            <p:nvPr/>
          </p:nvSpPr>
          <p:spPr>
            <a:xfrm>
              <a:off x="3016" y="7342"/>
              <a:ext cx="1688" cy="1341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5380" name="Picture 19" descr="菲亚特">
              <a:hlinkClick r:id="rId7" tooltip="菲亚特"/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358" y="7342"/>
              <a:ext cx="915" cy="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81" name="Rectangle 2"/>
            <p:cNvSpPr txBox="1">
              <a:spLocks noChangeArrowheads="1"/>
            </p:cNvSpPr>
            <p:nvPr/>
          </p:nvSpPr>
          <p:spPr bwMode="auto">
            <a:xfrm>
              <a:off x="2787" y="8210"/>
              <a:ext cx="2058" cy="50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anchor="ctr"/>
            <a:p>
              <a:pPr algn="ctr"/>
              <a:r>
                <a:rPr lang="zh-CN" altLang="zh-CN" sz="1600" b="1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广汽菲亚特</a:t>
              </a:r>
              <a:endParaRPr lang="zh-CN" altLang="zh-CN" sz="16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19" name="图片 21" descr="GM.jpg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12902" y="4342"/>
              <a:ext cx="1701" cy="1116"/>
            </a:xfrm>
            <a:prstGeom prst="rect">
              <a:avLst/>
            </a:prstGeom>
          </p:spPr>
        </p:pic>
        <p:sp>
          <p:nvSpPr>
            <p:cNvPr id="120" name="矩形 30"/>
            <p:cNvSpPr/>
            <p:nvPr/>
          </p:nvSpPr>
          <p:spPr>
            <a:xfrm>
              <a:off x="12852" y="4211"/>
              <a:ext cx="1688" cy="1344"/>
            </a:xfrm>
            <a:prstGeom prst="rect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" name="矩形 32"/>
            <p:cNvSpPr/>
            <p:nvPr/>
          </p:nvSpPr>
          <p:spPr>
            <a:xfrm>
              <a:off x="12866" y="5792"/>
              <a:ext cx="1688" cy="1344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" name="矩形 34"/>
            <p:cNvSpPr/>
            <p:nvPr/>
          </p:nvSpPr>
          <p:spPr>
            <a:xfrm>
              <a:off x="14732" y="5792"/>
              <a:ext cx="1688" cy="1344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矩形 45"/>
            <p:cNvSpPr/>
            <p:nvPr/>
          </p:nvSpPr>
          <p:spPr>
            <a:xfrm>
              <a:off x="14739" y="4205"/>
              <a:ext cx="1688" cy="1344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矩形 46"/>
            <p:cNvSpPr/>
            <p:nvPr/>
          </p:nvSpPr>
          <p:spPr>
            <a:xfrm>
              <a:off x="12845" y="4211"/>
              <a:ext cx="1688" cy="1344"/>
            </a:xfrm>
            <a:prstGeom prst="rect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0" name="Rectangle 28"/>
            <p:cNvSpPr/>
            <p:nvPr/>
          </p:nvSpPr>
          <p:spPr>
            <a:xfrm>
              <a:off x="12652" y="3992"/>
              <a:ext cx="3912" cy="491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DFDFD">
                    <a:alpha val="100000"/>
                  </a:srgbClr>
                </a:clrFrom>
                <a:clrTo>
                  <a:srgbClr val="FDFDFD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111" y="4343"/>
              <a:ext cx="787" cy="807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14758" y="5096"/>
              <a:ext cx="2317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上海大众</a:t>
              </a:r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5382" name="Picture 8" descr="170"/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2971" y="5932"/>
              <a:ext cx="1479" cy="11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94" name="Picture 48" descr="C:\Users\jgj\Desktop\6、高端客户(1P\客户\51.jpg"/>
            <p:cNvPicPr>
              <a:picLocks noChangeAspect="1" noChangeArrowheads="1"/>
            </p:cNvPicPr>
            <p:nvPr/>
          </p:nvPicPr>
          <p:blipFill>
            <a:blip r:embed="rId12" cstate="screen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4872" y="5899"/>
              <a:ext cx="1265" cy="1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6" name="组合 25"/>
            <p:cNvGrpSpPr/>
            <p:nvPr/>
          </p:nvGrpSpPr>
          <p:grpSpPr>
            <a:xfrm>
              <a:off x="6853" y="3995"/>
              <a:ext cx="3923" cy="4899"/>
              <a:chOff x="6062" y="3995"/>
              <a:chExt cx="3923" cy="4899"/>
            </a:xfrm>
          </p:grpSpPr>
          <p:sp>
            <p:nvSpPr>
              <p:cNvPr id="18" name="矩形 53"/>
              <p:cNvSpPr/>
              <p:nvPr/>
            </p:nvSpPr>
            <p:spPr>
              <a:xfrm>
                <a:off x="6272" y="7346"/>
                <a:ext cx="1688" cy="1344"/>
              </a:xfrm>
              <a:prstGeom prst="rect">
                <a:avLst/>
              </a:prstGeom>
              <a:noFill/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15376" name="Picture 24" descr="雪铁龙">
                <a:hlinkClick r:id="rId13" tooltip="雪铁龙"/>
              </p:cNvPr>
              <p:cNvPicPr>
                <a:picLocks noChangeAspect="1" noChangeArrowheads="1"/>
              </p:cNvPicPr>
              <p:nvPr/>
            </p:nvPicPr>
            <p:blipFill>
              <a:blip r:embed="rId14" cstate="print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714" y="7372"/>
                <a:ext cx="831" cy="7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" name="组合 3"/>
              <p:cNvGrpSpPr/>
              <p:nvPr/>
            </p:nvGrpSpPr>
            <p:grpSpPr>
              <a:xfrm>
                <a:off x="6062" y="4320"/>
                <a:ext cx="2089" cy="1193"/>
                <a:chOff x="2546" y="2477"/>
                <a:chExt cx="2784" cy="2226"/>
              </a:xfrm>
            </p:grpSpPr>
            <p:pic>
              <p:nvPicPr>
                <p:cNvPr id="15372" name="Picture 37" descr="厂标"/>
                <p:cNvPicPr>
                  <a:picLocks noChangeAspect="1" noChangeArrowheads="1"/>
                </p:cNvPicPr>
                <p:nvPr/>
              </p:nvPicPr>
              <p:blipFill>
                <a:blip r:embed="rId15" cstate="screen"/>
                <a:srcRect/>
                <a:stretch>
                  <a:fillRect/>
                </a:stretch>
              </p:blipFill>
              <p:spPr bwMode="auto">
                <a:xfrm>
                  <a:off x="3135" y="2477"/>
                  <a:ext cx="1670" cy="14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5390" name="Rectangle 2"/>
                <p:cNvSpPr txBox="1">
                  <a:spLocks noChangeArrowheads="1"/>
                </p:cNvSpPr>
                <p:nvPr/>
              </p:nvSpPr>
              <p:spPr bwMode="auto">
                <a:xfrm>
                  <a:off x="2546" y="4162"/>
                  <a:ext cx="2784" cy="541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p>
                  <a:pPr algn="ctr"/>
                  <a:r>
                    <a:rPr lang="zh-CN" altLang="en-US" sz="1600" b="1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东风商用车</a:t>
                  </a:r>
                  <a:endParaRPr lang="zh-CN" altLang="en-US" sz="1600" b="1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6" name="Rectangle 127"/>
              <p:cNvSpPr/>
              <p:nvPr/>
            </p:nvSpPr>
            <p:spPr>
              <a:xfrm>
                <a:off x="6073" y="3995"/>
                <a:ext cx="3912" cy="4899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7876" y="4451"/>
                <a:ext cx="2051" cy="1078"/>
                <a:chOff x="4682" y="2477"/>
                <a:chExt cx="2964" cy="2731"/>
              </a:xfrm>
            </p:grpSpPr>
            <p:pic>
              <p:nvPicPr>
                <p:cNvPr id="15370" name="Picture 30"/>
                <p:cNvPicPr>
                  <a:picLocks noChangeAspect="1" noChangeArrowheads="1"/>
                </p:cNvPicPr>
                <p:nvPr/>
              </p:nvPicPr>
              <p:blipFill>
                <a:blip r:embed="rId16" cstate="print"/>
                <a:srcRect/>
                <a:stretch>
                  <a:fillRect/>
                </a:stretch>
              </p:blipFill>
              <p:spPr bwMode="auto">
                <a:xfrm>
                  <a:off x="5106" y="2477"/>
                  <a:ext cx="2042" cy="13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5391" name="Rectangle 2"/>
                <p:cNvSpPr txBox="1">
                  <a:spLocks noChangeArrowheads="1"/>
                </p:cNvSpPr>
                <p:nvPr/>
              </p:nvSpPr>
              <p:spPr bwMode="auto">
                <a:xfrm>
                  <a:off x="4682" y="4380"/>
                  <a:ext cx="2964" cy="8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p>
                  <a:pPr algn="ctr"/>
                  <a:r>
                    <a:rPr lang="zh-CN" altLang="en-US" sz="1600" b="1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东风康明斯</a:t>
                  </a:r>
                  <a:endParaRPr lang="zh-CN" altLang="en-US" sz="1600" b="1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pic>
            <p:nvPicPr>
              <p:cNvPr id="15393" name="图片 1"/>
              <p:cNvPicPr>
                <a:picLocks noChangeAspect="1"/>
              </p:cNvPicPr>
              <p:nvPr/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8279" y="7515"/>
                <a:ext cx="1303" cy="10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378" name="Picture 47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 r="64014" b="1522"/>
              <a:stretch>
                <a:fillRect/>
              </a:stretch>
            </p:blipFill>
            <p:spPr bwMode="auto">
              <a:xfrm>
                <a:off x="6732" y="5891"/>
                <a:ext cx="796" cy="6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" name="Picture 47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 l="31624"/>
              <a:stretch>
                <a:fillRect/>
              </a:stretch>
            </p:blipFill>
            <p:spPr bwMode="auto">
              <a:xfrm>
                <a:off x="6332" y="6479"/>
                <a:ext cx="1512" cy="6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375" name="Picture 22" descr="标致">
                <a:hlinkClick r:id="rId19" tooltip="标致"/>
              </p:cNvPr>
              <p:cNvPicPr>
                <a:picLocks noChangeAspect="1" noChangeArrowheads="1"/>
              </p:cNvPicPr>
              <p:nvPr/>
            </p:nvPicPr>
            <p:blipFill>
              <a:blip r:embed="rId20" cstate="print"/>
              <a:srcRect/>
              <a:stretch>
                <a:fillRect/>
              </a:stretch>
            </p:blipFill>
            <p:spPr bwMode="auto">
              <a:xfrm>
                <a:off x="8708" y="5932"/>
                <a:ext cx="618" cy="6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7" name="Rectangle 2"/>
              <p:cNvSpPr txBox="1">
                <a:spLocks noChangeArrowheads="1"/>
              </p:cNvSpPr>
              <p:nvPr/>
            </p:nvSpPr>
            <p:spPr bwMode="auto">
              <a:xfrm>
                <a:off x="8150" y="6637"/>
                <a:ext cx="1722" cy="56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anchor="ctr"/>
              <a:p>
                <a:pPr algn="ctr"/>
                <a:r>
                  <a:rPr lang="zh-CN" altLang="en-US" sz="1600" b="1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东风标致</a:t>
                </a:r>
                <a:endParaRPr lang="zh-CN" altLang="en-US" sz="1600" b="1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19" name="矩形 53"/>
              <p:cNvSpPr/>
              <p:nvPr/>
            </p:nvSpPr>
            <p:spPr>
              <a:xfrm>
                <a:off x="6286" y="4228"/>
                <a:ext cx="1688" cy="1344"/>
              </a:xfrm>
              <a:prstGeom prst="rect">
                <a:avLst/>
              </a:prstGeom>
              <a:noFill/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矩形 53"/>
              <p:cNvSpPr/>
              <p:nvPr/>
            </p:nvSpPr>
            <p:spPr>
              <a:xfrm>
                <a:off x="8070" y="4228"/>
                <a:ext cx="1688" cy="1344"/>
              </a:xfrm>
              <a:prstGeom prst="rect">
                <a:avLst/>
              </a:prstGeom>
              <a:noFill/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矩形 53"/>
              <p:cNvSpPr/>
              <p:nvPr/>
            </p:nvSpPr>
            <p:spPr>
              <a:xfrm>
                <a:off x="8069" y="5786"/>
                <a:ext cx="1688" cy="1344"/>
              </a:xfrm>
              <a:prstGeom prst="rect">
                <a:avLst/>
              </a:prstGeom>
              <a:noFill/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矩形 53"/>
              <p:cNvSpPr/>
              <p:nvPr/>
            </p:nvSpPr>
            <p:spPr>
              <a:xfrm>
                <a:off x="6244" y="5787"/>
                <a:ext cx="1688" cy="1344"/>
              </a:xfrm>
              <a:prstGeom prst="rect">
                <a:avLst/>
              </a:prstGeom>
              <a:noFill/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矩形 53"/>
              <p:cNvSpPr/>
              <p:nvPr/>
            </p:nvSpPr>
            <p:spPr>
              <a:xfrm>
                <a:off x="8069" y="7346"/>
                <a:ext cx="1688" cy="1344"/>
              </a:xfrm>
              <a:prstGeom prst="rect">
                <a:avLst/>
              </a:prstGeom>
              <a:noFill/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Rectangle 2"/>
              <p:cNvSpPr txBox="1">
                <a:spLocks noChangeArrowheads="1"/>
              </p:cNvSpPr>
              <p:nvPr/>
            </p:nvSpPr>
            <p:spPr bwMode="auto">
              <a:xfrm>
                <a:off x="6065" y="8304"/>
                <a:ext cx="2089" cy="29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anchor="ctr"/>
              <a:p>
                <a:pPr algn="ctr"/>
                <a:r>
                  <a:rPr lang="zh-CN" altLang="en-US" sz="1600" b="1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东风雪铁龙</a:t>
                </a:r>
                <a:endParaRPr lang="en-US" altLang="zh-CN" sz="1600" b="1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3016" y="3082"/>
              <a:ext cx="11622" cy="946"/>
              <a:chOff x="3943" y="3948"/>
              <a:chExt cx="11622" cy="946"/>
            </a:xfrm>
          </p:grpSpPr>
          <p:cxnSp>
            <p:nvCxnSpPr>
              <p:cNvPr id="34" name="直接连接符 33"/>
              <p:cNvCxnSpPr/>
              <p:nvPr/>
            </p:nvCxnSpPr>
            <p:spPr>
              <a:xfrm>
                <a:off x="9682" y="3948"/>
                <a:ext cx="0" cy="63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3943" y="4593"/>
                <a:ext cx="1162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3954" y="4582"/>
                <a:ext cx="0" cy="312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0" name="直接连接符 29"/>
            <p:cNvCxnSpPr/>
            <p:nvPr/>
          </p:nvCxnSpPr>
          <p:spPr>
            <a:xfrm>
              <a:off x="14642" y="3710"/>
              <a:ext cx="0" cy="31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圆角矩形 24"/>
            <p:cNvSpPr/>
            <p:nvPr/>
          </p:nvSpPr>
          <p:spPr>
            <a:xfrm>
              <a:off x="6809" y="2363"/>
              <a:ext cx="3911" cy="838"/>
            </a:xfrm>
            <a:prstGeom prst="roundRect">
              <a:avLst>
                <a:gd name="adj" fmla="val 1210"/>
              </a:avLst>
            </a:prstGeom>
            <a:solidFill>
              <a:srgbClr val="99CCFF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20700" dist="279400" dir="2700000" algn="tl" rotWithShape="0">
                <a:prstClr val="black">
                  <a:alpha val="3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客户品牌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00" name="图片 99"/>
          <p:cNvPicPr/>
          <p:nvPr>
            <p:custDataLst>
              <p:tags r:id="rId21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8817610" y="4700270"/>
            <a:ext cx="610235" cy="7880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32"/>
          <p:cNvSpPr/>
          <p:nvPr>
            <p:custDataLst>
              <p:tags r:id="rId23"/>
            </p:custDataLst>
          </p:nvPr>
        </p:nvSpPr>
        <p:spPr>
          <a:xfrm>
            <a:off x="8587105" y="4664710"/>
            <a:ext cx="1071880" cy="853440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7000">
        <p14:doors dir="vert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" name="Rectangle 2"/>
          <p:cNvSpPr txBox="1">
            <a:spLocks noChangeArrowheads="1"/>
          </p:cNvSpPr>
          <p:nvPr/>
        </p:nvSpPr>
        <p:spPr bwMode="auto">
          <a:xfrm>
            <a:off x="4511040" y="817880"/>
            <a:ext cx="3973830" cy="533400"/>
          </a:xfrm>
          <a:prstGeom prst="rect">
            <a:avLst/>
          </a:prstGeom>
          <a:noFill/>
          <a:ln>
            <a:noFill/>
          </a:ln>
        </p:spPr>
        <p:txBody>
          <a:bodyPr lIns="82926" tIns="41463" rIns="82926" bIns="41463" anchor="ctr"/>
          <a:lstStyle>
            <a:lvl1pPr algn="ctr" defTabSz="828675">
              <a:spcBef>
                <a:spcPct val="20000"/>
              </a:spcBef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73100" indent="-259080" algn="ctr" defTabSz="828675">
              <a:spcBef>
                <a:spcPct val="20000"/>
              </a:spcBef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036955" indent="-208280" algn="ctr" defTabSz="828675">
              <a:spcBef>
                <a:spcPct val="20000"/>
              </a:spcBef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450975" indent="-206375" algn="ctr" defTabSz="828675">
              <a:spcBef>
                <a:spcPct val="20000"/>
              </a:spcBef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65630" indent="-206375" algn="ctr" defTabSz="828675">
              <a:spcBef>
                <a:spcPct val="20000"/>
              </a:spcBef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322830" indent="-206375" algn="ctr" defTabSz="828675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80030" indent="-206375" algn="ctr" defTabSz="828675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237230" indent="-206375" algn="ctr" defTabSz="828675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94430" indent="-206375" algn="ctr" defTabSz="828675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altLang="zh-CN" sz="2000" b="1" dirty="0" smtClean="0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  </a:t>
            </a:r>
            <a:r>
              <a:rPr lang="en-US" altLang="zh-CN" sz="2000" b="1" dirty="0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2013-2024</a:t>
            </a:r>
            <a:r>
              <a:rPr lang="zh-CN" altLang="en-US" sz="2000" b="1" dirty="0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年销售收入趋势图</a:t>
            </a:r>
            <a:endParaRPr lang="zh-CN" altLang="en-US" sz="2000" b="1" dirty="0">
              <a:solidFill>
                <a:srgbClr val="0066FF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0" y="16510"/>
            <a:ext cx="12190730" cy="641350"/>
            <a:chOff x="0" y="123"/>
            <a:chExt cx="19198" cy="1010"/>
          </a:xfrm>
        </p:grpSpPr>
        <p:sp>
          <p:nvSpPr>
            <p:cNvPr id="3" name="矩形 2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  <p:grpSp>
        <p:nvGrpSpPr>
          <p:cNvPr id="5" name="组合 87"/>
          <p:cNvGrpSpPr/>
          <p:nvPr/>
        </p:nvGrpSpPr>
        <p:grpSpPr>
          <a:xfrm rot="0">
            <a:off x="391795" y="915669"/>
            <a:ext cx="2970530" cy="337185"/>
            <a:chOff x="451604" y="377478"/>
            <a:chExt cx="2970568" cy="302602"/>
          </a:xfrm>
        </p:grpSpPr>
        <p:sp>
          <p:nvSpPr>
            <p:cNvPr id="84" name="TextBox 1"/>
            <p:cNvSpPr txBox="1"/>
            <p:nvPr/>
          </p:nvSpPr>
          <p:spPr>
            <a:xfrm>
              <a:off x="757876" y="377478"/>
              <a:ext cx="2664296" cy="302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6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销售经营业绩动态趋势</a:t>
              </a:r>
              <a:endPara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Freeform 5"/>
            <p:cNvSpPr/>
            <p:nvPr/>
          </p:nvSpPr>
          <p:spPr bwMode="auto">
            <a:xfrm rot="5400000" flipH="1">
              <a:off x="439957" y="417132"/>
              <a:ext cx="238694" cy="215400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 sz="4800" dirty="0"/>
            </a:p>
          </p:txBody>
        </p:sp>
      </p:grpSp>
      <p:grpSp>
        <p:nvGrpSpPr>
          <p:cNvPr id="86" name="Group 3"/>
          <p:cNvGrpSpPr/>
          <p:nvPr/>
        </p:nvGrpSpPr>
        <p:grpSpPr bwMode="auto">
          <a:xfrm>
            <a:off x="2561527" y="1499870"/>
            <a:ext cx="4076763" cy="3328988"/>
            <a:chOff x="374" y="1071"/>
            <a:chExt cx="5206" cy="2951"/>
          </a:xfrm>
        </p:grpSpPr>
        <p:sp>
          <p:nvSpPr>
            <p:cNvPr id="87" name="未知"/>
            <p:cNvSpPr/>
            <p:nvPr>
              <p:custDataLst>
                <p:tags r:id="rId2"/>
              </p:custDataLst>
            </p:nvPr>
          </p:nvSpPr>
          <p:spPr bwMode="auto">
            <a:xfrm>
              <a:off x="4850" y="1570"/>
              <a:ext cx="387" cy="618"/>
            </a:xfrm>
            <a:custGeom>
              <a:avLst/>
              <a:gdLst>
                <a:gd name="T0" fmla="*/ 290780 w 308"/>
                <a:gd name="T1" fmla="*/ 2434498 h 444"/>
                <a:gd name="T2" fmla="*/ 0 w 308"/>
                <a:gd name="T3" fmla="*/ 9025525 h 444"/>
                <a:gd name="T4" fmla="*/ 0 w 308"/>
                <a:gd name="T5" fmla="*/ 5813303 h 444"/>
                <a:gd name="T6" fmla="*/ 290780 w 308"/>
                <a:gd name="T7" fmla="*/ 0 h 444"/>
                <a:gd name="T8" fmla="*/ 290780 w 308"/>
                <a:gd name="T9" fmla="*/ 2434498 h 4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8"/>
                <a:gd name="T16" fmla="*/ 0 h 444"/>
                <a:gd name="T17" fmla="*/ 308 w 308"/>
                <a:gd name="T18" fmla="*/ 444 h 4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8" h="444">
                  <a:moveTo>
                    <a:pt x="308" y="120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0"/>
                  </a:lnTo>
                  <a:close/>
                </a:path>
              </a:pathLst>
            </a:custGeom>
            <a:gradFill rotWithShape="1">
              <a:gsLst>
                <a:gs pos="0">
                  <a:srgbClr val="00281D"/>
                </a:gs>
                <a:gs pos="50000">
                  <a:srgbClr val="00563F"/>
                </a:gs>
                <a:gs pos="100000">
                  <a:srgbClr val="00281D"/>
                </a:gs>
              </a:gsLst>
              <a:lin ang="2700000" scaled="1"/>
            </a:gra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8" name="未知"/>
            <p:cNvSpPr/>
            <p:nvPr>
              <p:custDataLst>
                <p:tags r:id="rId3"/>
              </p:custDataLst>
            </p:nvPr>
          </p:nvSpPr>
          <p:spPr bwMode="auto">
            <a:xfrm>
              <a:off x="2977" y="1583"/>
              <a:ext cx="2243" cy="395"/>
            </a:xfrm>
            <a:custGeom>
              <a:avLst/>
              <a:gdLst>
                <a:gd name="T0" fmla="*/ 1374172 w 1786"/>
                <a:gd name="T1" fmla="*/ 5647418 h 284"/>
                <a:gd name="T2" fmla="*/ 0 w 1786"/>
                <a:gd name="T3" fmla="*/ 5647418 h 284"/>
                <a:gd name="T4" fmla="*/ 414689 w 1786"/>
                <a:gd name="T5" fmla="*/ 0 h 284"/>
                <a:gd name="T6" fmla="*/ 1660859 w 1786"/>
                <a:gd name="T7" fmla="*/ 0 h 284"/>
                <a:gd name="T8" fmla="*/ 1374172 w 1786"/>
                <a:gd name="T9" fmla="*/ 5647418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86"/>
                <a:gd name="T16" fmla="*/ 0 h 284"/>
                <a:gd name="T17" fmla="*/ 1786 w 1786"/>
                <a:gd name="T18" fmla="*/ 284 h 2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86" h="284">
                  <a:moveTo>
                    <a:pt x="1478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1786" y="0"/>
                  </a:lnTo>
                  <a:lnTo>
                    <a:pt x="1478" y="284"/>
                  </a:lnTo>
                  <a:close/>
                </a:path>
              </a:pathLst>
            </a:custGeom>
            <a:solidFill>
              <a:srgbClr val="00CC99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9" name="未知"/>
            <p:cNvSpPr/>
            <p:nvPr>
              <p:custDataLst>
                <p:tags r:id="rId4"/>
              </p:custDataLst>
            </p:nvPr>
          </p:nvSpPr>
          <p:spPr bwMode="auto">
            <a:xfrm>
              <a:off x="4461" y="2184"/>
              <a:ext cx="386" cy="614"/>
            </a:xfrm>
            <a:custGeom>
              <a:avLst/>
              <a:gdLst>
                <a:gd name="T0" fmla="*/ 269618 w 308"/>
                <a:gd name="T1" fmla="*/ 2301686 h 442"/>
                <a:gd name="T2" fmla="*/ 0 w 308"/>
                <a:gd name="T3" fmla="*/ 8469666 h 442"/>
                <a:gd name="T4" fmla="*/ 0 w 308"/>
                <a:gd name="T5" fmla="*/ 5471960 h 442"/>
                <a:gd name="T6" fmla="*/ 269618 w 308"/>
                <a:gd name="T7" fmla="*/ 0 h 442"/>
                <a:gd name="T8" fmla="*/ 269618 w 308"/>
                <a:gd name="T9" fmla="*/ 2301686 h 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8"/>
                <a:gd name="T16" fmla="*/ 0 h 442"/>
                <a:gd name="T17" fmla="*/ 308 w 308"/>
                <a:gd name="T18" fmla="*/ 442 h 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8" h="442">
                  <a:moveTo>
                    <a:pt x="308" y="120"/>
                  </a:moveTo>
                  <a:lnTo>
                    <a:pt x="0" y="442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0"/>
                  </a:lnTo>
                  <a:close/>
                </a:path>
              </a:pathLst>
            </a:custGeom>
            <a:gradFill rotWithShape="1">
              <a:gsLst>
                <a:gs pos="0">
                  <a:srgbClr val="230744"/>
                </a:gs>
                <a:gs pos="50000">
                  <a:srgbClr val="4B1092"/>
                </a:gs>
                <a:gs pos="100000">
                  <a:srgbClr val="230744"/>
                </a:gs>
              </a:gsLst>
              <a:lin ang="2700000" scaled="1"/>
            </a:gra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0" name="未知"/>
            <p:cNvSpPr/>
            <p:nvPr>
              <p:custDataLst>
                <p:tags r:id="rId5"/>
              </p:custDataLst>
            </p:nvPr>
          </p:nvSpPr>
          <p:spPr bwMode="auto">
            <a:xfrm>
              <a:off x="2441" y="2184"/>
              <a:ext cx="2411" cy="394"/>
            </a:xfrm>
            <a:custGeom>
              <a:avLst/>
              <a:gdLst>
                <a:gd name="T0" fmla="*/ 1493404 w 1920"/>
                <a:gd name="T1" fmla="*/ 5236930 h 284"/>
                <a:gd name="T2" fmla="*/ 0 w 1920"/>
                <a:gd name="T3" fmla="*/ 5236930 h 284"/>
                <a:gd name="T4" fmla="*/ 413360 w 1920"/>
                <a:gd name="T5" fmla="*/ 0 h 284"/>
                <a:gd name="T6" fmla="*/ 1779009 w 1920"/>
                <a:gd name="T7" fmla="*/ 0 h 284"/>
                <a:gd name="T8" fmla="*/ 1493404 w 1920"/>
                <a:gd name="T9" fmla="*/ 5236930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0"/>
                <a:gd name="T16" fmla="*/ 0 h 284"/>
                <a:gd name="T17" fmla="*/ 1920 w 1920"/>
                <a:gd name="T18" fmla="*/ 284 h 2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0" h="284">
                  <a:moveTo>
                    <a:pt x="161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1920" y="0"/>
                  </a:lnTo>
                  <a:lnTo>
                    <a:pt x="1612" y="284"/>
                  </a:lnTo>
                  <a:close/>
                </a:path>
              </a:pathLst>
            </a:custGeom>
            <a:solidFill>
              <a:srgbClr val="A77BF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" name="未知"/>
            <p:cNvSpPr/>
            <p:nvPr>
              <p:custDataLst>
                <p:tags r:id="rId6"/>
              </p:custDataLst>
            </p:nvPr>
          </p:nvSpPr>
          <p:spPr bwMode="auto">
            <a:xfrm>
              <a:off x="4071" y="2791"/>
              <a:ext cx="385" cy="618"/>
            </a:xfrm>
            <a:custGeom>
              <a:avLst/>
              <a:gdLst>
                <a:gd name="T0" fmla="*/ 300319 w 306"/>
                <a:gd name="T1" fmla="*/ 2485073 h 444"/>
                <a:gd name="T2" fmla="*/ 0 w 306"/>
                <a:gd name="T3" fmla="*/ 9025525 h 444"/>
                <a:gd name="T4" fmla="*/ 0 w 306"/>
                <a:gd name="T5" fmla="*/ 5813303 h 444"/>
                <a:gd name="T6" fmla="*/ 300319 w 306"/>
                <a:gd name="T7" fmla="*/ 0 h 444"/>
                <a:gd name="T8" fmla="*/ 300319 w 306"/>
                <a:gd name="T9" fmla="*/ 2485073 h 4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444"/>
                <a:gd name="T17" fmla="*/ 306 w 306"/>
                <a:gd name="T18" fmla="*/ 444 h 4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444">
                  <a:moveTo>
                    <a:pt x="306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6" y="0"/>
                  </a:lnTo>
                  <a:lnTo>
                    <a:pt x="306" y="122"/>
                  </a:lnTo>
                  <a:close/>
                </a:path>
              </a:pathLst>
            </a:custGeom>
            <a:gradFill rotWithShape="1">
              <a:gsLst>
                <a:gs pos="0">
                  <a:srgbClr val="431805"/>
                </a:gs>
                <a:gs pos="50000">
                  <a:srgbClr val="90330A"/>
                </a:gs>
                <a:gs pos="100000">
                  <a:srgbClr val="431805"/>
                </a:gs>
              </a:gsLst>
              <a:lin ang="2700000" scaled="1"/>
            </a:gra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" name="未知"/>
            <p:cNvSpPr/>
            <p:nvPr>
              <p:custDataLst>
                <p:tags r:id="rId7"/>
              </p:custDataLst>
            </p:nvPr>
          </p:nvSpPr>
          <p:spPr bwMode="auto">
            <a:xfrm>
              <a:off x="3703" y="3397"/>
              <a:ext cx="387" cy="618"/>
            </a:xfrm>
            <a:custGeom>
              <a:avLst/>
              <a:gdLst>
                <a:gd name="T0" fmla="*/ 290780 w 308"/>
                <a:gd name="T1" fmla="*/ 2485073 h 444"/>
                <a:gd name="T2" fmla="*/ 0 w 308"/>
                <a:gd name="T3" fmla="*/ 9025525 h 444"/>
                <a:gd name="T4" fmla="*/ 0 w 308"/>
                <a:gd name="T5" fmla="*/ 5813303 h 444"/>
                <a:gd name="T6" fmla="*/ 290780 w 308"/>
                <a:gd name="T7" fmla="*/ 0 h 444"/>
                <a:gd name="T8" fmla="*/ 290780 w 308"/>
                <a:gd name="T9" fmla="*/ 2485073 h 4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8"/>
                <a:gd name="T16" fmla="*/ 0 h 444"/>
                <a:gd name="T17" fmla="*/ 308 w 308"/>
                <a:gd name="T18" fmla="*/ 444 h 4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8" h="444">
                  <a:moveTo>
                    <a:pt x="308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2"/>
                  </a:lnTo>
                  <a:close/>
                </a:path>
              </a:pathLst>
            </a:custGeom>
            <a:gradFill rotWithShape="1">
              <a:gsLst>
                <a:gs pos="0">
                  <a:srgbClr val="433206"/>
                </a:gs>
                <a:gs pos="50000">
                  <a:srgbClr val="906B0E"/>
                </a:gs>
                <a:gs pos="100000">
                  <a:srgbClr val="433206"/>
                </a:gs>
              </a:gsLst>
              <a:lin ang="2700000" scaled="1"/>
            </a:gra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" name="未知"/>
            <p:cNvSpPr/>
            <p:nvPr>
              <p:custDataLst>
                <p:tags r:id="rId8"/>
              </p:custDataLst>
            </p:nvPr>
          </p:nvSpPr>
          <p:spPr bwMode="auto">
            <a:xfrm>
              <a:off x="1333" y="3403"/>
              <a:ext cx="2738" cy="395"/>
            </a:xfrm>
            <a:custGeom>
              <a:avLst/>
              <a:gdLst>
                <a:gd name="T0" fmla="*/ 1744199 w 2180"/>
                <a:gd name="T1" fmla="*/ 5647418 h 284"/>
                <a:gd name="T2" fmla="*/ 0 w 2180"/>
                <a:gd name="T3" fmla="*/ 5647418 h 284"/>
                <a:gd name="T4" fmla="*/ 415513 w 2180"/>
                <a:gd name="T5" fmla="*/ 0 h 284"/>
                <a:gd name="T6" fmla="*/ 2031607 w 2180"/>
                <a:gd name="T7" fmla="*/ 0 h 284"/>
                <a:gd name="T8" fmla="*/ 1744199 w 2180"/>
                <a:gd name="T9" fmla="*/ 5647418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80"/>
                <a:gd name="T16" fmla="*/ 0 h 284"/>
                <a:gd name="T17" fmla="*/ 2180 w 2180"/>
                <a:gd name="T18" fmla="*/ 284 h 2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80" h="284">
                  <a:moveTo>
                    <a:pt x="187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2180" y="0"/>
                  </a:lnTo>
                  <a:lnTo>
                    <a:pt x="1872" y="284"/>
                  </a:lnTo>
                  <a:close/>
                </a:path>
              </a:pathLst>
            </a:custGeom>
            <a:solidFill>
              <a:srgbClr val="F2E16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" name="Line 11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 flipH="1">
              <a:off x="537" y="4014"/>
              <a:ext cx="7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5" name="Line 12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 flipH="1">
              <a:off x="537" y="3400"/>
              <a:ext cx="13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6" name="Line 1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 flipH="1">
              <a:off x="537" y="2794"/>
              <a:ext cx="19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7" name="Line 14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 flipH="1">
              <a:off x="537" y="2189"/>
              <a:ext cx="24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8" name="Line 15"/>
            <p:cNvSpPr>
              <a:spLocks noChangeShapeType="1"/>
            </p:cNvSpPr>
            <p:nvPr>
              <p:custDataLst>
                <p:tags r:id="rId13"/>
              </p:custDataLst>
            </p:nvPr>
          </p:nvSpPr>
          <p:spPr bwMode="auto">
            <a:xfrm flipH="1">
              <a:off x="567" y="1661"/>
              <a:ext cx="30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9" name="Line 16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715" y="1661"/>
              <a:ext cx="0" cy="5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0" name="Line 17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>
              <a:off x="715" y="2207"/>
              <a:ext cx="0" cy="5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1" name="Line 18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>
              <a:off x="715" y="2803"/>
              <a:ext cx="0" cy="5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" name="Line 19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>
              <a:off x="715" y="3400"/>
              <a:ext cx="0" cy="5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3" name="未知"/>
            <p:cNvSpPr/>
            <p:nvPr>
              <p:custDataLst>
                <p:tags r:id="rId18"/>
              </p:custDataLst>
            </p:nvPr>
          </p:nvSpPr>
          <p:spPr bwMode="auto">
            <a:xfrm>
              <a:off x="1730" y="1689"/>
              <a:ext cx="1233" cy="1989"/>
            </a:xfrm>
            <a:custGeom>
              <a:avLst/>
              <a:gdLst>
                <a:gd name="T0" fmla="*/ 1 w 1824"/>
                <a:gd name="T1" fmla="*/ 2 h 2648"/>
                <a:gd name="T2" fmla="*/ 1 w 1824"/>
                <a:gd name="T3" fmla="*/ 2 h 2648"/>
                <a:gd name="T4" fmla="*/ 1 w 1824"/>
                <a:gd name="T5" fmla="*/ 2 h 2648"/>
                <a:gd name="T6" fmla="*/ 1 w 1824"/>
                <a:gd name="T7" fmla="*/ 2 h 2648"/>
                <a:gd name="T8" fmla="*/ 1 w 1824"/>
                <a:gd name="T9" fmla="*/ 2 h 2648"/>
                <a:gd name="T10" fmla="*/ 1 w 1824"/>
                <a:gd name="T11" fmla="*/ 2 h 2648"/>
                <a:gd name="T12" fmla="*/ 1 w 1824"/>
                <a:gd name="T13" fmla="*/ 2 h 2648"/>
                <a:gd name="T14" fmla="*/ 1 w 1824"/>
                <a:gd name="T15" fmla="*/ 2 h 2648"/>
                <a:gd name="T16" fmla="*/ 1 w 1824"/>
                <a:gd name="T17" fmla="*/ 2 h 2648"/>
                <a:gd name="T18" fmla="*/ 1 w 1824"/>
                <a:gd name="T19" fmla="*/ 2 h 2648"/>
                <a:gd name="T20" fmla="*/ 1 w 1824"/>
                <a:gd name="T21" fmla="*/ 2 h 2648"/>
                <a:gd name="T22" fmla="*/ 1 w 1824"/>
                <a:gd name="T23" fmla="*/ 2 h 2648"/>
                <a:gd name="T24" fmla="*/ 1 w 1824"/>
                <a:gd name="T25" fmla="*/ 2 h 2648"/>
                <a:gd name="T26" fmla="*/ 1 w 1824"/>
                <a:gd name="T27" fmla="*/ 2 h 2648"/>
                <a:gd name="T28" fmla="*/ 1 w 1824"/>
                <a:gd name="T29" fmla="*/ 2 h 2648"/>
                <a:gd name="T30" fmla="*/ 1 w 1824"/>
                <a:gd name="T31" fmla="*/ 2 h 2648"/>
                <a:gd name="T32" fmla="*/ 1 w 1824"/>
                <a:gd name="T33" fmla="*/ 2 h 2648"/>
                <a:gd name="T34" fmla="*/ 1 w 1824"/>
                <a:gd name="T35" fmla="*/ 2 h 2648"/>
                <a:gd name="T36" fmla="*/ 1 w 1824"/>
                <a:gd name="T37" fmla="*/ 2 h 2648"/>
                <a:gd name="T38" fmla="*/ 1 w 1824"/>
                <a:gd name="T39" fmla="*/ 2 h 2648"/>
                <a:gd name="T40" fmla="*/ 1 w 1824"/>
                <a:gd name="T41" fmla="*/ 2 h 2648"/>
                <a:gd name="T42" fmla="*/ 1 w 1824"/>
                <a:gd name="T43" fmla="*/ 2 h 2648"/>
                <a:gd name="T44" fmla="*/ 1 w 1824"/>
                <a:gd name="T45" fmla="*/ 2 h 2648"/>
                <a:gd name="T46" fmla="*/ 1 w 1824"/>
                <a:gd name="T47" fmla="*/ 2 h 2648"/>
                <a:gd name="T48" fmla="*/ 1 w 1824"/>
                <a:gd name="T49" fmla="*/ 2 h 2648"/>
                <a:gd name="T50" fmla="*/ 1 w 1824"/>
                <a:gd name="T51" fmla="*/ 2 h 2648"/>
                <a:gd name="T52" fmla="*/ 1 w 1824"/>
                <a:gd name="T53" fmla="*/ 2 h 2648"/>
                <a:gd name="T54" fmla="*/ 1 w 1824"/>
                <a:gd name="T55" fmla="*/ 2 h 2648"/>
                <a:gd name="T56" fmla="*/ 1 w 1824"/>
                <a:gd name="T57" fmla="*/ 2 h 2648"/>
                <a:gd name="T58" fmla="*/ 1 w 1824"/>
                <a:gd name="T59" fmla="*/ 2 h 2648"/>
                <a:gd name="T60" fmla="*/ 1 w 1824"/>
                <a:gd name="T61" fmla="*/ 2 h 2648"/>
                <a:gd name="T62" fmla="*/ 1 w 1824"/>
                <a:gd name="T63" fmla="*/ 2 h 26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824"/>
                <a:gd name="T97" fmla="*/ 0 h 2648"/>
                <a:gd name="T98" fmla="*/ 1824 w 1824"/>
                <a:gd name="T99" fmla="*/ 2648 h 264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824" h="2648">
                  <a:moveTo>
                    <a:pt x="0" y="2648"/>
                  </a:moveTo>
                  <a:lnTo>
                    <a:pt x="12" y="2464"/>
                  </a:lnTo>
                  <a:lnTo>
                    <a:pt x="32" y="2288"/>
                  </a:lnTo>
                  <a:lnTo>
                    <a:pt x="56" y="2120"/>
                  </a:lnTo>
                  <a:lnTo>
                    <a:pt x="88" y="1960"/>
                  </a:lnTo>
                  <a:lnTo>
                    <a:pt x="124" y="1808"/>
                  </a:lnTo>
                  <a:lnTo>
                    <a:pt x="166" y="1662"/>
                  </a:lnTo>
                  <a:lnTo>
                    <a:pt x="212" y="1524"/>
                  </a:lnTo>
                  <a:lnTo>
                    <a:pt x="262" y="1394"/>
                  </a:lnTo>
                  <a:lnTo>
                    <a:pt x="316" y="1270"/>
                  </a:lnTo>
                  <a:lnTo>
                    <a:pt x="372" y="1154"/>
                  </a:lnTo>
                  <a:lnTo>
                    <a:pt x="430" y="1044"/>
                  </a:lnTo>
                  <a:lnTo>
                    <a:pt x="490" y="942"/>
                  </a:lnTo>
                  <a:lnTo>
                    <a:pt x="550" y="846"/>
                  </a:lnTo>
                  <a:lnTo>
                    <a:pt x="612" y="758"/>
                  </a:lnTo>
                  <a:lnTo>
                    <a:pt x="672" y="674"/>
                  </a:lnTo>
                  <a:lnTo>
                    <a:pt x="734" y="598"/>
                  </a:lnTo>
                  <a:lnTo>
                    <a:pt x="792" y="528"/>
                  </a:lnTo>
                  <a:lnTo>
                    <a:pt x="850" y="464"/>
                  </a:lnTo>
                  <a:lnTo>
                    <a:pt x="906" y="408"/>
                  </a:lnTo>
                  <a:lnTo>
                    <a:pt x="960" y="356"/>
                  </a:lnTo>
                  <a:lnTo>
                    <a:pt x="1010" y="310"/>
                  </a:lnTo>
                  <a:lnTo>
                    <a:pt x="1056" y="270"/>
                  </a:lnTo>
                  <a:lnTo>
                    <a:pt x="1096" y="236"/>
                  </a:lnTo>
                  <a:lnTo>
                    <a:pt x="1134" y="208"/>
                  </a:lnTo>
                  <a:lnTo>
                    <a:pt x="1164" y="184"/>
                  </a:lnTo>
                  <a:lnTo>
                    <a:pt x="1190" y="166"/>
                  </a:lnTo>
                  <a:lnTo>
                    <a:pt x="1208" y="154"/>
                  </a:lnTo>
                  <a:lnTo>
                    <a:pt x="1220" y="146"/>
                  </a:lnTo>
                  <a:lnTo>
                    <a:pt x="1224" y="144"/>
                  </a:lnTo>
                  <a:lnTo>
                    <a:pt x="848" y="0"/>
                  </a:lnTo>
                  <a:lnTo>
                    <a:pt x="1728" y="56"/>
                  </a:lnTo>
                  <a:lnTo>
                    <a:pt x="1824" y="480"/>
                  </a:lnTo>
                  <a:lnTo>
                    <a:pt x="1568" y="328"/>
                  </a:lnTo>
                  <a:lnTo>
                    <a:pt x="1564" y="328"/>
                  </a:lnTo>
                  <a:lnTo>
                    <a:pt x="1554" y="332"/>
                  </a:lnTo>
                  <a:lnTo>
                    <a:pt x="1538" y="338"/>
                  </a:lnTo>
                  <a:lnTo>
                    <a:pt x="1514" y="346"/>
                  </a:lnTo>
                  <a:lnTo>
                    <a:pt x="1486" y="356"/>
                  </a:lnTo>
                  <a:lnTo>
                    <a:pt x="1452" y="370"/>
                  </a:lnTo>
                  <a:lnTo>
                    <a:pt x="1412" y="388"/>
                  </a:lnTo>
                  <a:lnTo>
                    <a:pt x="1370" y="410"/>
                  </a:lnTo>
                  <a:lnTo>
                    <a:pt x="1322" y="436"/>
                  </a:lnTo>
                  <a:lnTo>
                    <a:pt x="1270" y="466"/>
                  </a:lnTo>
                  <a:lnTo>
                    <a:pt x="1216" y="500"/>
                  </a:lnTo>
                  <a:lnTo>
                    <a:pt x="1158" y="540"/>
                  </a:lnTo>
                  <a:lnTo>
                    <a:pt x="1098" y="584"/>
                  </a:lnTo>
                  <a:lnTo>
                    <a:pt x="1034" y="636"/>
                  </a:lnTo>
                  <a:lnTo>
                    <a:pt x="970" y="692"/>
                  </a:lnTo>
                  <a:lnTo>
                    <a:pt x="904" y="756"/>
                  </a:lnTo>
                  <a:lnTo>
                    <a:pt x="836" y="824"/>
                  </a:lnTo>
                  <a:lnTo>
                    <a:pt x="770" y="900"/>
                  </a:lnTo>
                  <a:lnTo>
                    <a:pt x="700" y="984"/>
                  </a:lnTo>
                  <a:lnTo>
                    <a:pt x="632" y="1076"/>
                  </a:lnTo>
                  <a:lnTo>
                    <a:pt x="566" y="1174"/>
                  </a:lnTo>
                  <a:lnTo>
                    <a:pt x="498" y="1280"/>
                  </a:lnTo>
                  <a:lnTo>
                    <a:pt x="434" y="1394"/>
                  </a:lnTo>
                  <a:lnTo>
                    <a:pt x="370" y="1518"/>
                  </a:lnTo>
                  <a:lnTo>
                    <a:pt x="308" y="1650"/>
                  </a:lnTo>
                  <a:lnTo>
                    <a:pt x="248" y="1792"/>
                  </a:lnTo>
                  <a:lnTo>
                    <a:pt x="192" y="1944"/>
                  </a:lnTo>
                  <a:lnTo>
                    <a:pt x="138" y="2104"/>
                  </a:lnTo>
                  <a:lnTo>
                    <a:pt x="88" y="2274"/>
                  </a:lnTo>
                  <a:lnTo>
                    <a:pt x="42" y="2456"/>
                  </a:lnTo>
                  <a:lnTo>
                    <a:pt x="0" y="2648"/>
                  </a:lnTo>
                  <a:close/>
                </a:path>
              </a:pathLst>
            </a:custGeom>
            <a:gradFill rotWithShape="1">
              <a:gsLst>
                <a:gs pos="0">
                  <a:srgbClr val="D11364"/>
                </a:gs>
                <a:gs pos="100000">
                  <a:srgbClr val="61092E"/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" name="Rectangle 21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2977" y="1949"/>
              <a:ext cx="1860" cy="222"/>
            </a:xfrm>
            <a:prstGeom prst="rect">
              <a:avLst/>
            </a:prstGeom>
            <a:gradFill rotWithShape="1">
              <a:gsLst>
                <a:gs pos="0">
                  <a:srgbClr val="00684D"/>
                </a:gs>
                <a:gs pos="50000">
                  <a:srgbClr val="00906A"/>
                </a:gs>
                <a:gs pos="100000">
                  <a:srgbClr val="00684D"/>
                </a:gs>
              </a:gsLst>
              <a:lin ang="2700000" scaled="1"/>
            </a:gradFill>
            <a:ln w="9525">
              <a:noFill/>
              <a:miter lim="800000"/>
            </a:ln>
          </p:spPr>
          <p:txBody>
            <a:bodyPr wrap="none" anchor="ctr"/>
            <a:lstStyle/>
            <a:p>
              <a:pPr algn="ctr">
                <a:spcBef>
                  <a:spcPct val="20000"/>
                </a:spcBef>
              </a:pPr>
              <a:r>
                <a:rPr lang="en-US" altLang="zh-CN" sz="1600" b="1">
                  <a:latin typeface="Verdana" panose="020B0604030504040204" pitchFamily="34" charset="0"/>
                </a:rPr>
                <a:t>5000</a:t>
              </a:r>
              <a:r>
                <a:rPr lang="zh-CN" altLang="en-US" sz="1600" b="1">
                  <a:latin typeface="Verdana" panose="020B0604030504040204" pitchFamily="34" charset="0"/>
                </a:rPr>
                <a:t>万</a:t>
              </a:r>
              <a:endParaRPr lang="zh-CN" altLang="en-US" sz="1600" b="1">
                <a:latin typeface="Verdana" panose="020B0604030504040204" pitchFamily="34" charset="0"/>
              </a:endParaRPr>
            </a:p>
          </p:txBody>
        </p:sp>
        <p:sp>
          <p:nvSpPr>
            <p:cNvPr id="105" name="Rectangle 22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2442" y="2578"/>
              <a:ext cx="2023" cy="218"/>
            </a:xfrm>
            <a:prstGeom prst="rect">
              <a:avLst/>
            </a:prstGeom>
            <a:gradFill rotWithShape="1">
              <a:gsLst>
                <a:gs pos="0">
                  <a:srgbClr val="5D2FB9"/>
                </a:gs>
                <a:gs pos="50000">
                  <a:srgbClr val="8041FF"/>
                </a:gs>
                <a:gs pos="100000">
                  <a:srgbClr val="5D2FB9"/>
                </a:gs>
              </a:gsLst>
              <a:lin ang="2700000" scaled="1"/>
            </a:gradFill>
            <a:ln w="9525">
              <a:noFill/>
              <a:miter lim="800000"/>
            </a:ln>
          </p:spPr>
          <p:txBody>
            <a:bodyPr wrap="none" anchor="ctr"/>
            <a:lstStyle/>
            <a:p>
              <a:pPr algn="ctr">
                <a:spcBef>
                  <a:spcPct val="20000"/>
                </a:spcBef>
              </a:pPr>
              <a:r>
                <a:rPr lang="en-US" altLang="zh-CN" sz="1600" b="1" dirty="0">
                  <a:latin typeface="Verdana" panose="020B0604030504040204" pitchFamily="34" charset="0"/>
                </a:rPr>
                <a:t>4900</a:t>
              </a:r>
              <a:r>
                <a:rPr lang="zh-CN" altLang="en-US" sz="1600" b="1" dirty="0">
                  <a:latin typeface="Verdana" panose="020B0604030504040204" pitchFamily="34" charset="0"/>
                </a:rPr>
                <a:t>万</a:t>
              </a:r>
              <a:endParaRPr lang="zh-CN" altLang="en-US" sz="1600" b="1" dirty="0">
                <a:latin typeface="Verdana" panose="020B0604030504040204" pitchFamily="34" charset="0"/>
              </a:endParaRPr>
            </a:p>
          </p:txBody>
        </p:sp>
        <p:sp>
          <p:nvSpPr>
            <p:cNvPr id="106" name="未知"/>
            <p:cNvSpPr/>
            <p:nvPr>
              <p:custDataLst>
                <p:tags r:id="rId21"/>
              </p:custDataLst>
            </p:nvPr>
          </p:nvSpPr>
          <p:spPr bwMode="auto">
            <a:xfrm>
              <a:off x="1903" y="2766"/>
              <a:ext cx="2572" cy="398"/>
            </a:xfrm>
            <a:custGeom>
              <a:avLst/>
              <a:gdLst>
                <a:gd name="T0" fmla="*/ 1619576 w 2048"/>
                <a:gd name="T1" fmla="*/ 5782102 h 286"/>
                <a:gd name="T2" fmla="*/ 0 w 2048"/>
                <a:gd name="T3" fmla="*/ 5782102 h 286"/>
                <a:gd name="T4" fmla="*/ 414260 w 2048"/>
                <a:gd name="T5" fmla="*/ 0 h 286"/>
                <a:gd name="T6" fmla="*/ 1903490 w 2048"/>
                <a:gd name="T7" fmla="*/ 0 h 286"/>
                <a:gd name="T8" fmla="*/ 1619576 w 2048"/>
                <a:gd name="T9" fmla="*/ 5782102 h 2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48"/>
                <a:gd name="T16" fmla="*/ 0 h 286"/>
                <a:gd name="T17" fmla="*/ 2048 w 2048"/>
                <a:gd name="T18" fmla="*/ 286 h 2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48" h="286">
                  <a:moveTo>
                    <a:pt x="1742" y="286"/>
                  </a:moveTo>
                  <a:lnTo>
                    <a:pt x="0" y="286"/>
                  </a:lnTo>
                  <a:lnTo>
                    <a:pt x="446" y="0"/>
                  </a:lnTo>
                  <a:lnTo>
                    <a:pt x="2048" y="0"/>
                  </a:lnTo>
                  <a:lnTo>
                    <a:pt x="1742" y="286"/>
                  </a:lnTo>
                  <a:close/>
                </a:path>
              </a:pathLst>
            </a:custGeom>
            <a:solidFill>
              <a:srgbClr val="FF9966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" name="Rectangle 24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1876" y="3163"/>
              <a:ext cx="2191" cy="217"/>
            </a:xfrm>
            <a:prstGeom prst="rect">
              <a:avLst/>
            </a:prstGeom>
            <a:gradFill rotWithShape="1">
              <a:gsLst>
                <a:gs pos="0">
                  <a:srgbClr val="A0523A"/>
                </a:gs>
                <a:gs pos="50000">
                  <a:srgbClr val="DC7150"/>
                </a:gs>
                <a:gs pos="100000">
                  <a:srgbClr val="A0523A"/>
                </a:gs>
              </a:gsLst>
              <a:lin ang="2700000" scaled="1"/>
            </a:gradFill>
            <a:ln w="9525">
              <a:noFill/>
              <a:miter lim="800000"/>
            </a:ln>
          </p:spPr>
          <p:txBody>
            <a:bodyPr wrap="none" anchor="ctr"/>
            <a:lstStyle/>
            <a:p>
              <a:pPr algn="ctr">
                <a:spcBef>
                  <a:spcPct val="20000"/>
                </a:spcBef>
              </a:pPr>
              <a:r>
                <a:rPr lang="en-US" altLang="zh-CN" sz="1600" b="1">
                  <a:latin typeface="Verdana" panose="020B0604030504040204" pitchFamily="34" charset="0"/>
                </a:rPr>
                <a:t>4700</a:t>
              </a:r>
              <a:r>
                <a:rPr lang="zh-CN" altLang="en-US" sz="1600" b="1">
                  <a:latin typeface="Verdana" panose="020B0604030504040204" pitchFamily="34" charset="0"/>
                </a:rPr>
                <a:t>万</a:t>
              </a:r>
              <a:endParaRPr lang="zh-CN" altLang="en-US" sz="1600" b="1">
                <a:latin typeface="Verdana" panose="020B0604030504040204" pitchFamily="34" charset="0"/>
              </a:endParaRPr>
            </a:p>
          </p:txBody>
        </p:sp>
        <p:sp>
          <p:nvSpPr>
            <p:cNvPr id="108" name="Rectangle 25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1344" y="3805"/>
              <a:ext cx="2357" cy="217"/>
            </a:xfrm>
            <a:prstGeom prst="rect">
              <a:avLst/>
            </a:prstGeom>
            <a:gradFill rotWithShape="1">
              <a:gsLst>
                <a:gs pos="0">
                  <a:srgbClr val="977514"/>
                </a:gs>
                <a:gs pos="50000">
                  <a:srgbClr val="D0A11C"/>
                </a:gs>
                <a:gs pos="100000">
                  <a:srgbClr val="977514"/>
                </a:gs>
              </a:gsLst>
              <a:lin ang="2700000" scaled="1"/>
            </a:gradFill>
            <a:ln w="9525">
              <a:noFill/>
              <a:miter lim="800000"/>
            </a:ln>
          </p:spPr>
          <p:txBody>
            <a:bodyPr wrap="none" anchor="ctr"/>
            <a:lstStyle/>
            <a:p>
              <a:pPr algn="ctr">
                <a:spcBef>
                  <a:spcPct val="20000"/>
                </a:spcBef>
              </a:pPr>
              <a:r>
                <a:rPr lang="en-US" altLang="zh-CN" sz="1600" b="1">
                  <a:latin typeface="Verdana" panose="020B0604030504040204" pitchFamily="34" charset="0"/>
                </a:rPr>
                <a:t>4500</a:t>
              </a:r>
              <a:r>
                <a:rPr lang="zh-CN" altLang="en-US" sz="1600" b="1">
                  <a:latin typeface="Verdana" panose="020B0604030504040204" pitchFamily="34" charset="0"/>
                </a:rPr>
                <a:t>万</a:t>
              </a:r>
              <a:endParaRPr lang="zh-CN" altLang="en-US" sz="1600" b="1">
                <a:latin typeface="Verdana" panose="020B0604030504040204" pitchFamily="34" charset="0"/>
              </a:endParaRPr>
            </a:p>
          </p:txBody>
        </p:sp>
        <p:sp>
          <p:nvSpPr>
            <p:cNvPr id="109" name="Text Box 26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374" y="1807"/>
              <a:ext cx="1108" cy="27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altLang="zh-CN" sz="1400" b="1">
                  <a:latin typeface="Verdana" panose="020B0604030504040204" pitchFamily="34" charset="0"/>
                </a:rPr>
                <a:t>2017</a:t>
              </a:r>
              <a:r>
                <a:rPr lang="zh-CN" altLang="en-US" sz="1400" b="1">
                  <a:latin typeface="Verdana" panose="020B0604030504040204" pitchFamily="34" charset="0"/>
                </a:rPr>
                <a:t>年</a:t>
              </a:r>
              <a:endParaRPr lang="zh-CN" altLang="en-US" sz="1400" b="1">
                <a:latin typeface="Verdana" panose="020B0604030504040204" pitchFamily="34" charset="0"/>
              </a:endParaRPr>
            </a:p>
          </p:txBody>
        </p:sp>
        <p:sp>
          <p:nvSpPr>
            <p:cNvPr id="110" name="Text Box 27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374" y="2411"/>
              <a:ext cx="1108" cy="27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altLang="zh-CN" sz="1400" b="1">
                  <a:latin typeface="Verdana" panose="020B0604030504040204" pitchFamily="34" charset="0"/>
                </a:rPr>
                <a:t>2016</a:t>
              </a:r>
              <a:r>
                <a:rPr lang="zh-CN" altLang="en-US" sz="1400" b="1">
                  <a:latin typeface="Verdana" panose="020B0604030504040204" pitchFamily="34" charset="0"/>
                </a:rPr>
                <a:t>年</a:t>
              </a:r>
              <a:endParaRPr lang="zh-CN" altLang="en-US" sz="1400" b="1">
                <a:latin typeface="Verdana" panose="020B0604030504040204" pitchFamily="34" charset="0"/>
              </a:endParaRPr>
            </a:p>
          </p:txBody>
        </p:sp>
        <p:sp>
          <p:nvSpPr>
            <p:cNvPr id="111" name="Text Box 28"/>
            <p:cNvSpPr txBox="1"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374" y="3041"/>
              <a:ext cx="1108" cy="27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altLang="zh-CN" sz="1400" b="1">
                  <a:latin typeface="Verdana" panose="020B0604030504040204" pitchFamily="34" charset="0"/>
                </a:rPr>
                <a:t>2015</a:t>
              </a:r>
              <a:r>
                <a:rPr lang="zh-CN" altLang="en-US" sz="1400" b="1">
                  <a:latin typeface="Verdana" panose="020B0604030504040204" pitchFamily="34" charset="0"/>
                </a:rPr>
                <a:t>年</a:t>
              </a:r>
              <a:endParaRPr lang="zh-CN" altLang="en-US" sz="1400" b="1">
                <a:latin typeface="Verdana" panose="020B0604030504040204" pitchFamily="34" charset="0"/>
              </a:endParaRPr>
            </a:p>
          </p:txBody>
        </p:sp>
        <p:sp>
          <p:nvSpPr>
            <p:cNvPr id="112" name="Text Box 29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74" y="3629"/>
              <a:ext cx="1108" cy="27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altLang="zh-CN" sz="1400" b="1">
                  <a:latin typeface="Verdana" panose="020B0604030504040204" pitchFamily="34" charset="0"/>
                </a:rPr>
                <a:t>2014</a:t>
              </a:r>
              <a:r>
                <a:rPr lang="zh-CN" altLang="en-US" sz="1400" b="1">
                  <a:latin typeface="Verdana" panose="020B0604030504040204" pitchFamily="34" charset="0"/>
                </a:rPr>
                <a:t>年</a:t>
              </a:r>
              <a:endParaRPr lang="zh-CN" altLang="en-US" sz="1400" b="1">
                <a:latin typeface="Verdana" panose="020B0604030504040204" pitchFamily="34" charset="0"/>
              </a:endParaRPr>
            </a:p>
          </p:txBody>
        </p:sp>
        <p:sp>
          <p:nvSpPr>
            <p:cNvPr id="113" name="未知"/>
            <p:cNvSpPr/>
            <p:nvPr>
              <p:custDataLst>
                <p:tags r:id="rId28"/>
              </p:custDataLst>
            </p:nvPr>
          </p:nvSpPr>
          <p:spPr bwMode="auto">
            <a:xfrm>
              <a:off x="3334" y="1071"/>
              <a:ext cx="2243" cy="395"/>
            </a:xfrm>
            <a:custGeom>
              <a:avLst/>
              <a:gdLst>
                <a:gd name="T0" fmla="*/ 1374172 w 1786"/>
                <a:gd name="T1" fmla="*/ 5647418 h 284"/>
                <a:gd name="T2" fmla="*/ 0 w 1786"/>
                <a:gd name="T3" fmla="*/ 5647418 h 284"/>
                <a:gd name="T4" fmla="*/ 414689 w 1786"/>
                <a:gd name="T5" fmla="*/ 0 h 284"/>
                <a:gd name="T6" fmla="*/ 1660859 w 1786"/>
                <a:gd name="T7" fmla="*/ 0 h 284"/>
                <a:gd name="T8" fmla="*/ 1374172 w 1786"/>
                <a:gd name="T9" fmla="*/ 5647418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86"/>
                <a:gd name="T16" fmla="*/ 0 h 284"/>
                <a:gd name="T17" fmla="*/ 1786 w 1786"/>
                <a:gd name="T18" fmla="*/ 284 h 2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86" h="284">
                  <a:moveTo>
                    <a:pt x="1478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1786" y="0"/>
                  </a:lnTo>
                  <a:lnTo>
                    <a:pt x="1478" y="284"/>
                  </a:lnTo>
                  <a:close/>
                </a:path>
              </a:pathLst>
            </a:custGeom>
            <a:solidFill>
              <a:srgbClr val="00FF00"/>
            </a:solidFill>
            <a:ln w="9525">
              <a:noFill/>
              <a:round/>
            </a:ln>
          </p:spPr>
          <p:txBody>
            <a:bodyPr/>
            <a:lstStyle/>
            <a:p>
              <a:pPr algn="ctr" eaLnBrk="1" hangingPunct="1">
                <a:spcBef>
                  <a:spcPct val="20000"/>
                </a:spcBef>
              </a:pPr>
              <a:r>
                <a:rPr lang="en-US" altLang="zh-CN" sz="2400" b="1">
                  <a:latin typeface="Times New Roman" panose="02020603050405020304" pitchFamily="18" charset="0"/>
                </a:rPr>
                <a:t>Income</a:t>
              </a:r>
              <a:endParaRPr lang="en-US" altLang="zh-CN" sz="2400" b="1">
                <a:latin typeface="Times New Roman" panose="02020603050405020304" pitchFamily="18" charset="0"/>
              </a:endParaRPr>
            </a:p>
          </p:txBody>
        </p:sp>
        <p:sp>
          <p:nvSpPr>
            <p:cNvPr id="114" name="Rectangle 31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3342" y="1457"/>
              <a:ext cx="1859" cy="222"/>
            </a:xfrm>
            <a:prstGeom prst="rect">
              <a:avLst/>
            </a:prstGeom>
            <a:solidFill>
              <a:srgbClr val="00FF00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 algn="ctr">
                <a:spcBef>
                  <a:spcPct val="20000"/>
                </a:spcBef>
              </a:pPr>
              <a:r>
                <a:rPr lang="en-US" altLang="zh-CN" sz="1600" b="1">
                  <a:latin typeface="Verdana" panose="020B0604030504040204" pitchFamily="34" charset="0"/>
                </a:rPr>
                <a:t>5100</a:t>
              </a:r>
              <a:r>
                <a:rPr lang="zh-CN" altLang="en-US" sz="1600" b="1">
                  <a:latin typeface="Verdana" panose="020B0604030504040204" pitchFamily="34" charset="0"/>
                </a:rPr>
                <a:t>万</a:t>
              </a:r>
              <a:endParaRPr lang="zh-CN" altLang="en-US" sz="1600" b="1">
                <a:latin typeface="Verdana" panose="020B0604030504040204" pitchFamily="34" charset="0"/>
              </a:endParaRPr>
            </a:p>
          </p:txBody>
        </p:sp>
        <p:sp>
          <p:nvSpPr>
            <p:cNvPr id="115" name="未知"/>
            <p:cNvSpPr/>
            <p:nvPr>
              <p:custDataLst>
                <p:tags r:id="rId30"/>
              </p:custDataLst>
            </p:nvPr>
          </p:nvSpPr>
          <p:spPr bwMode="auto">
            <a:xfrm>
              <a:off x="5193" y="1071"/>
              <a:ext cx="387" cy="618"/>
            </a:xfrm>
            <a:custGeom>
              <a:avLst/>
              <a:gdLst>
                <a:gd name="T0" fmla="*/ 290780 w 308"/>
                <a:gd name="T1" fmla="*/ 2434498 h 444"/>
                <a:gd name="T2" fmla="*/ 0 w 308"/>
                <a:gd name="T3" fmla="*/ 9025525 h 444"/>
                <a:gd name="T4" fmla="*/ 0 w 308"/>
                <a:gd name="T5" fmla="*/ 5813303 h 444"/>
                <a:gd name="T6" fmla="*/ 290780 w 308"/>
                <a:gd name="T7" fmla="*/ 0 h 444"/>
                <a:gd name="T8" fmla="*/ 290780 w 308"/>
                <a:gd name="T9" fmla="*/ 2434498 h 4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8"/>
                <a:gd name="T16" fmla="*/ 0 h 444"/>
                <a:gd name="T17" fmla="*/ 308 w 308"/>
                <a:gd name="T18" fmla="*/ 444 h 4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8" h="444">
                  <a:moveTo>
                    <a:pt x="308" y="120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0"/>
                  </a:lnTo>
                  <a:close/>
                </a:path>
              </a:pathLst>
            </a:custGeom>
            <a:solidFill>
              <a:srgbClr val="00FF0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" name="Line 33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 flipH="1" flipV="1">
              <a:off x="521" y="1071"/>
              <a:ext cx="340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7" name="Line 34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>
              <a:off x="715" y="1071"/>
              <a:ext cx="0" cy="6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8" name="Text Box 35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380" y="1298"/>
              <a:ext cx="1108" cy="27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altLang="zh-CN" sz="1400" b="1">
                  <a:latin typeface="Verdana" panose="020B0604030504040204" pitchFamily="34" charset="0"/>
                </a:rPr>
                <a:t>2018</a:t>
              </a:r>
              <a:r>
                <a:rPr lang="zh-CN" altLang="en-US" sz="1400" b="1">
                  <a:latin typeface="Verdana" panose="020B0604030504040204" pitchFamily="34" charset="0"/>
                </a:rPr>
                <a:t>年</a:t>
              </a:r>
              <a:endParaRPr lang="zh-CN" altLang="en-US" sz="1400" b="1">
                <a:latin typeface="Verdana" panose="020B0604030504040204" pitchFamily="34" charset="0"/>
              </a:endParaRPr>
            </a:p>
          </p:txBody>
        </p:sp>
      </p:grpSp>
      <p:grpSp>
        <p:nvGrpSpPr>
          <p:cNvPr id="119" name="Group 3"/>
          <p:cNvGrpSpPr/>
          <p:nvPr/>
        </p:nvGrpSpPr>
        <p:grpSpPr bwMode="auto">
          <a:xfrm>
            <a:off x="6815112" y="1499870"/>
            <a:ext cx="3957028" cy="3328988"/>
            <a:chOff x="351" y="1071"/>
            <a:chExt cx="5229" cy="2951"/>
          </a:xfrm>
        </p:grpSpPr>
        <p:sp>
          <p:nvSpPr>
            <p:cNvPr id="120" name="未知"/>
            <p:cNvSpPr/>
            <p:nvPr>
              <p:custDataLst>
                <p:tags r:id="rId34"/>
              </p:custDataLst>
            </p:nvPr>
          </p:nvSpPr>
          <p:spPr bwMode="auto">
            <a:xfrm>
              <a:off x="4850" y="1544"/>
              <a:ext cx="387" cy="618"/>
            </a:xfrm>
            <a:custGeom>
              <a:avLst/>
              <a:gdLst>
                <a:gd name="T0" fmla="*/ 2852112 w 308"/>
                <a:gd name="T1" fmla="*/ 66445268 h 444"/>
                <a:gd name="T2" fmla="*/ 0 w 308"/>
                <a:gd name="T3" fmla="*/ 246335291 h 444"/>
                <a:gd name="T4" fmla="*/ 0 w 308"/>
                <a:gd name="T5" fmla="*/ 158663548 h 444"/>
                <a:gd name="T6" fmla="*/ 2852112 w 308"/>
                <a:gd name="T7" fmla="*/ 0 h 444"/>
                <a:gd name="T8" fmla="*/ 2852112 w 308"/>
                <a:gd name="T9" fmla="*/ 66445268 h 4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8"/>
                <a:gd name="T16" fmla="*/ 0 h 444"/>
                <a:gd name="T17" fmla="*/ 308 w 308"/>
                <a:gd name="T18" fmla="*/ 444 h 4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8" h="444">
                  <a:moveTo>
                    <a:pt x="308" y="120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0"/>
                  </a:lnTo>
                  <a:close/>
                </a:path>
              </a:pathLst>
            </a:custGeom>
            <a:gradFill rotWithShape="1">
              <a:gsLst>
                <a:gs pos="0">
                  <a:srgbClr val="00281D"/>
                </a:gs>
                <a:gs pos="50000">
                  <a:srgbClr val="00563F"/>
                </a:gs>
                <a:gs pos="100000">
                  <a:srgbClr val="00281D"/>
                </a:gs>
              </a:gsLst>
              <a:lin ang="2700000" scaled="1"/>
            </a:gra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1" name="未知"/>
            <p:cNvSpPr/>
            <p:nvPr>
              <p:custDataLst>
                <p:tags r:id="rId35"/>
              </p:custDataLst>
            </p:nvPr>
          </p:nvSpPr>
          <p:spPr bwMode="auto">
            <a:xfrm>
              <a:off x="2977" y="1583"/>
              <a:ext cx="2243" cy="395"/>
            </a:xfrm>
            <a:custGeom>
              <a:avLst/>
              <a:gdLst>
                <a:gd name="T0" fmla="*/ 13412786 w 1786"/>
                <a:gd name="T1" fmla="*/ 152980625 h 284"/>
                <a:gd name="T2" fmla="*/ 0 w 1786"/>
                <a:gd name="T3" fmla="*/ 152980625 h 284"/>
                <a:gd name="T4" fmla="*/ 4047635 w 1786"/>
                <a:gd name="T5" fmla="*/ 0 h 284"/>
                <a:gd name="T6" fmla="*/ 16211035 w 1786"/>
                <a:gd name="T7" fmla="*/ 0 h 284"/>
                <a:gd name="T8" fmla="*/ 13412786 w 1786"/>
                <a:gd name="T9" fmla="*/ 152980625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86"/>
                <a:gd name="T16" fmla="*/ 0 h 284"/>
                <a:gd name="T17" fmla="*/ 1786 w 1786"/>
                <a:gd name="T18" fmla="*/ 284 h 2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86" h="284">
                  <a:moveTo>
                    <a:pt x="1478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1786" y="0"/>
                  </a:lnTo>
                  <a:lnTo>
                    <a:pt x="1478" y="284"/>
                  </a:lnTo>
                  <a:close/>
                </a:path>
              </a:pathLst>
            </a:custGeom>
            <a:solidFill>
              <a:srgbClr val="00CC99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2" name="未知"/>
            <p:cNvSpPr/>
            <p:nvPr>
              <p:custDataLst>
                <p:tags r:id="rId36"/>
              </p:custDataLst>
            </p:nvPr>
          </p:nvSpPr>
          <p:spPr bwMode="auto">
            <a:xfrm>
              <a:off x="4461" y="2184"/>
              <a:ext cx="386" cy="614"/>
            </a:xfrm>
            <a:custGeom>
              <a:avLst/>
              <a:gdLst>
                <a:gd name="T0" fmla="*/ 2577004 w 308"/>
                <a:gd name="T1" fmla="*/ 61589437 h 442"/>
                <a:gd name="T2" fmla="*/ 0 w 308"/>
                <a:gd name="T3" fmla="*/ 226634458 h 442"/>
                <a:gd name="T4" fmla="*/ 0 w 308"/>
                <a:gd name="T5" fmla="*/ 146420849 h 442"/>
                <a:gd name="T6" fmla="*/ 2577004 w 308"/>
                <a:gd name="T7" fmla="*/ 0 h 442"/>
                <a:gd name="T8" fmla="*/ 2577004 w 308"/>
                <a:gd name="T9" fmla="*/ 61589437 h 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8"/>
                <a:gd name="T16" fmla="*/ 0 h 442"/>
                <a:gd name="T17" fmla="*/ 308 w 308"/>
                <a:gd name="T18" fmla="*/ 442 h 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8" h="442">
                  <a:moveTo>
                    <a:pt x="308" y="120"/>
                  </a:moveTo>
                  <a:lnTo>
                    <a:pt x="0" y="442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0"/>
                  </a:lnTo>
                  <a:close/>
                </a:path>
              </a:pathLst>
            </a:custGeom>
            <a:gradFill rotWithShape="1">
              <a:gsLst>
                <a:gs pos="0">
                  <a:srgbClr val="230744"/>
                </a:gs>
                <a:gs pos="50000">
                  <a:srgbClr val="4B1092"/>
                </a:gs>
                <a:gs pos="100000">
                  <a:srgbClr val="230744"/>
                </a:gs>
              </a:gsLst>
              <a:lin ang="2700000" scaled="1"/>
            </a:gra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" name="未知"/>
            <p:cNvSpPr/>
            <p:nvPr>
              <p:custDataLst>
                <p:tags r:id="rId37"/>
              </p:custDataLst>
            </p:nvPr>
          </p:nvSpPr>
          <p:spPr bwMode="auto">
            <a:xfrm>
              <a:off x="2441" y="2184"/>
              <a:ext cx="2411" cy="394"/>
            </a:xfrm>
            <a:custGeom>
              <a:avLst/>
              <a:gdLst>
                <a:gd name="T0" fmla="*/ 14559173 w 1920"/>
                <a:gd name="T1" fmla="*/ 138310197 h 284"/>
                <a:gd name="T2" fmla="*/ 0 w 1920"/>
                <a:gd name="T3" fmla="*/ 138310197 h 284"/>
                <a:gd name="T4" fmla="*/ 4029846 w 1920"/>
                <a:gd name="T5" fmla="*/ 0 h 284"/>
                <a:gd name="T6" fmla="*/ 17343545 w 1920"/>
                <a:gd name="T7" fmla="*/ 0 h 284"/>
                <a:gd name="T8" fmla="*/ 14559173 w 1920"/>
                <a:gd name="T9" fmla="*/ 138310197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0"/>
                <a:gd name="T16" fmla="*/ 0 h 284"/>
                <a:gd name="T17" fmla="*/ 1920 w 1920"/>
                <a:gd name="T18" fmla="*/ 284 h 2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0" h="284">
                  <a:moveTo>
                    <a:pt x="161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1920" y="0"/>
                  </a:lnTo>
                  <a:lnTo>
                    <a:pt x="1612" y="284"/>
                  </a:lnTo>
                  <a:close/>
                </a:path>
              </a:pathLst>
            </a:custGeom>
            <a:solidFill>
              <a:srgbClr val="A77BF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" name="未知"/>
            <p:cNvSpPr/>
            <p:nvPr>
              <p:custDataLst>
                <p:tags r:id="rId38"/>
              </p:custDataLst>
            </p:nvPr>
          </p:nvSpPr>
          <p:spPr bwMode="auto">
            <a:xfrm>
              <a:off x="4071" y="2791"/>
              <a:ext cx="385" cy="618"/>
            </a:xfrm>
            <a:custGeom>
              <a:avLst/>
              <a:gdLst>
                <a:gd name="T0" fmla="*/ 2985213 w 306"/>
                <a:gd name="T1" fmla="*/ 67825550 h 444"/>
                <a:gd name="T2" fmla="*/ 0 w 306"/>
                <a:gd name="T3" fmla="*/ 246335291 h 444"/>
                <a:gd name="T4" fmla="*/ 0 w 306"/>
                <a:gd name="T5" fmla="*/ 158663548 h 444"/>
                <a:gd name="T6" fmla="*/ 2985213 w 306"/>
                <a:gd name="T7" fmla="*/ 0 h 444"/>
                <a:gd name="T8" fmla="*/ 2985213 w 306"/>
                <a:gd name="T9" fmla="*/ 67825550 h 4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444"/>
                <a:gd name="T17" fmla="*/ 306 w 306"/>
                <a:gd name="T18" fmla="*/ 444 h 4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444">
                  <a:moveTo>
                    <a:pt x="306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6" y="0"/>
                  </a:lnTo>
                  <a:lnTo>
                    <a:pt x="306" y="122"/>
                  </a:lnTo>
                  <a:close/>
                </a:path>
              </a:pathLst>
            </a:custGeom>
            <a:gradFill rotWithShape="1">
              <a:gsLst>
                <a:gs pos="0">
                  <a:srgbClr val="431805"/>
                </a:gs>
                <a:gs pos="50000">
                  <a:srgbClr val="90330A"/>
                </a:gs>
                <a:gs pos="100000">
                  <a:srgbClr val="431805"/>
                </a:gs>
              </a:gsLst>
              <a:lin ang="2700000" scaled="1"/>
            </a:gra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5" name="未知"/>
            <p:cNvSpPr/>
            <p:nvPr>
              <p:custDataLst>
                <p:tags r:id="rId39"/>
              </p:custDataLst>
            </p:nvPr>
          </p:nvSpPr>
          <p:spPr bwMode="auto">
            <a:xfrm>
              <a:off x="3703" y="3397"/>
              <a:ext cx="387" cy="618"/>
            </a:xfrm>
            <a:custGeom>
              <a:avLst/>
              <a:gdLst>
                <a:gd name="T0" fmla="*/ 2852112 w 308"/>
                <a:gd name="T1" fmla="*/ 67825550 h 444"/>
                <a:gd name="T2" fmla="*/ 0 w 308"/>
                <a:gd name="T3" fmla="*/ 246335291 h 444"/>
                <a:gd name="T4" fmla="*/ 0 w 308"/>
                <a:gd name="T5" fmla="*/ 158663548 h 444"/>
                <a:gd name="T6" fmla="*/ 2852112 w 308"/>
                <a:gd name="T7" fmla="*/ 0 h 444"/>
                <a:gd name="T8" fmla="*/ 2852112 w 308"/>
                <a:gd name="T9" fmla="*/ 67825550 h 4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8"/>
                <a:gd name="T16" fmla="*/ 0 h 444"/>
                <a:gd name="T17" fmla="*/ 308 w 308"/>
                <a:gd name="T18" fmla="*/ 444 h 4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8" h="444">
                  <a:moveTo>
                    <a:pt x="308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2"/>
                  </a:lnTo>
                  <a:close/>
                </a:path>
              </a:pathLst>
            </a:custGeom>
            <a:gradFill rotWithShape="1">
              <a:gsLst>
                <a:gs pos="0">
                  <a:srgbClr val="433206"/>
                </a:gs>
                <a:gs pos="50000">
                  <a:srgbClr val="906B0E"/>
                </a:gs>
                <a:gs pos="100000">
                  <a:srgbClr val="433206"/>
                </a:gs>
              </a:gsLst>
              <a:lin ang="2700000" scaled="1"/>
            </a:gra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6" name="未知"/>
            <p:cNvSpPr/>
            <p:nvPr>
              <p:custDataLst>
                <p:tags r:id="rId40"/>
              </p:custDataLst>
            </p:nvPr>
          </p:nvSpPr>
          <p:spPr bwMode="auto">
            <a:xfrm>
              <a:off x="1333" y="3403"/>
              <a:ext cx="2738" cy="395"/>
            </a:xfrm>
            <a:custGeom>
              <a:avLst/>
              <a:gdLst>
                <a:gd name="T0" fmla="*/ 17035894 w 2180"/>
                <a:gd name="T1" fmla="*/ 152980625 h 284"/>
                <a:gd name="T2" fmla="*/ 0 w 2180"/>
                <a:gd name="T3" fmla="*/ 152980625 h 284"/>
                <a:gd name="T4" fmla="*/ 4058390 w 2180"/>
                <a:gd name="T5" fmla="*/ 0 h 284"/>
                <a:gd name="T6" fmla="*/ 19843027 w 2180"/>
                <a:gd name="T7" fmla="*/ 0 h 284"/>
                <a:gd name="T8" fmla="*/ 17035894 w 2180"/>
                <a:gd name="T9" fmla="*/ 152980625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80"/>
                <a:gd name="T16" fmla="*/ 0 h 284"/>
                <a:gd name="T17" fmla="*/ 2180 w 2180"/>
                <a:gd name="T18" fmla="*/ 284 h 2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80" h="284">
                  <a:moveTo>
                    <a:pt x="187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2180" y="0"/>
                  </a:lnTo>
                  <a:lnTo>
                    <a:pt x="1872" y="284"/>
                  </a:lnTo>
                  <a:close/>
                </a:path>
              </a:pathLst>
            </a:custGeom>
            <a:solidFill>
              <a:srgbClr val="F2E16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7" name="Line 11"/>
            <p:cNvSpPr>
              <a:spLocks noChangeShapeType="1"/>
            </p:cNvSpPr>
            <p:nvPr>
              <p:custDataLst>
                <p:tags r:id="rId41"/>
              </p:custDataLst>
            </p:nvPr>
          </p:nvSpPr>
          <p:spPr bwMode="auto">
            <a:xfrm flipH="1">
              <a:off x="537" y="4014"/>
              <a:ext cx="7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" name="Line 12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 flipH="1">
              <a:off x="537" y="3400"/>
              <a:ext cx="13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9" name="Line 13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 flipH="1">
              <a:off x="537" y="2794"/>
              <a:ext cx="19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" name="Line 14"/>
            <p:cNvSpPr>
              <a:spLocks noChangeShapeType="1"/>
            </p:cNvSpPr>
            <p:nvPr>
              <p:custDataLst>
                <p:tags r:id="rId44"/>
              </p:custDataLst>
            </p:nvPr>
          </p:nvSpPr>
          <p:spPr bwMode="auto">
            <a:xfrm flipH="1">
              <a:off x="537" y="2189"/>
              <a:ext cx="24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1" name="Line 15"/>
            <p:cNvSpPr>
              <a:spLocks noChangeShapeType="1"/>
            </p:cNvSpPr>
            <p:nvPr>
              <p:custDataLst>
                <p:tags r:id="rId45"/>
              </p:custDataLst>
            </p:nvPr>
          </p:nvSpPr>
          <p:spPr bwMode="auto">
            <a:xfrm flipH="1">
              <a:off x="567" y="1661"/>
              <a:ext cx="30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2" name="Line 16"/>
            <p:cNvSpPr>
              <a:spLocks noChangeShapeType="1"/>
            </p:cNvSpPr>
            <p:nvPr>
              <p:custDataLst>
                <p:tags r:id="rId46"/>
              </p:custDataLst>
            </p:nvPr>
          </p:nvSpPr>
          <p:spPr bwMode="auto">
            <a:xfrm>
              <a:off x="722" y="1661"/>
              <a:ext cx="0" cy="5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" name="Line 17"/>
            <p:cNvSpPr>
              <a:spLocks noChangeShapeType="1"/>
            </p:cNvSpPr>
            <p:nvPr>
              <p:custDataLst>
                <p:tags r:id="rId47"/>
              </p:custDataLst>
            </p:nvPr>
          </p:nvSpPr>
          <p:spPr bwMode="auto">
            <a:xfrm>
              <a:off x="722" y="2207"/>
              <a:ext cx="0" cy="5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4" name="Line 18"/>
            <p:cNvSpPr>
              <a:spLocks noChangeShapeType="1"/>
            </p:cNvSpPr>
            <p:nvPr>
              <p:custDataLst>
                <p:tags r:id="rId48"/>
              </p:custDataLst>
            </p:nvPr>
          </p:nvSpPr>
          <p:spPr bwMode="auto">
            <a:xfrm>
              <a:off x="722" y="2803"/>
              <a:ext cx="0" cy="5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5" name="Line 19"/>
            <p:cNvSpPr>
              <a:spLocks noChangeShapeType="1"/>
            </p:cNvSpPr>
            <p:nvPr>
              <p:custDataLst>
                <p:tags r:id="rId49"/>
              </p:custDataLst>
            </p:nvPr>
          </p:nvSpPr>
          <p:spPr bwMode="auto">
            <a:xfrm>
              <a:off x="722" y="3400"/>
              <a:ext cx="0" cy="5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6" name="未知"/>
            <p:cNvSpPr/>
            <p:nvPr>
              <p:custDataLst>
                <p:tags r:id="rId50"/>
              </p:custDataLst>
            </p:nvPr>
          </p:nvSpPr>
          <p:spPr bwMode="auto">
            <a:xfrm>
              <a:off x="1730" y="1689"/>
              <a:ext cx="1233" cy="1989"/>
            </a:xfrm>
            <a:custGeom>
              <a:avLst/>
              <a:gdLst>
                <a:gd name="T0" fmla="*/ 1 w 1824"/>
                <a:gd name="T1" fmla="*/ 2 h 2648"/>
                <a:gd name="T2" fmla="*/ 1 w 1824"/>
                <a:gd name="T3" fmla="*/ 2 h 2648"/>
                <a:gd name="T4" fmla="*/ 1 w 1824"/>
                <a:gd name="T5" fmla="*/ 2 h 2648"/>
                <a:gd name="T6" fmla="*/ 1 w 1824"/>
                <a:gd name="T7" fmla="*/ 2 h 2648"/>
                <a:gd name="T8" fmla="*/ 1 w 1824"/>
                <a:gd name="T9" fmla="*/ 2 h 2648"/>
                <a:gd name="T10" fmla="*/ 1 w 1824"/>
                <a:gd name="T11" fmla="*/ 2 h 2648"/>
                <a:gd name="T12" fmla="*/ 1 w 1824"/>
                <a:gd name="T13" fmla="*/ 2 h 2648"/>
                <a:gd name="T14" fmla="*/ 1 w 1824"/>
                <a:gd name="T15" fmla="*/ 2 h 2648"/>
                <a:gd name="T16" fmla="*/ 1 w 1824"/>
                <a:gd name="T17" fmla="*/ 2 h 2648"/>
                <a:gd name="T18" fmla="*/ 1 w 1824"/>
                <a:gd name="T19" fmla="*/ 2 h 2648"/>
                <a:gd name="T20" fmla="*/ 1 w 1824"/>
                <a:gd name="T21" fmla="*/ 2 h 2648"/>
                <a:gd name="T22" fmla="*/ 1 w 1824"/>
                <a:gd name="T23" fmla="*/ 2 h 2648"/>
                <a:gd name="T24" fmla="*/ 1 w 1824"/>
                <a:gd name="T25" fmla="*/ 2 h 2648"/>
                <a:gd name="T26" fmla="*/ 1 w 1824"/>
                <a:gd name="T27" fmla="*/ 2 h 2648"/>
                <a:gd name="T28" fmla="*/ 1 w 1824"/>
                <a:gd name="T29" fmla="*/ 2 h 2648"/>
                <a:gd name="T30" fmla="*/ 1 w 1824"/>
                <a:gd name="T31" fmla="*/ 2 h 2648"/>
                <a:gd name="T32" fmla="*/ 1 w 1824"/>
                <a:gd name="T33" fmla="*/ 2 h 2648"/>
                <a:gd name="T34" fmla="*/ 1 w 1824"/>
                <a:gd name="T35" fmla="*/ 2 h 2648"/>
                <a:gd name="T36" fmla="*/ 1 w 1824"/>
                <a:gd name="T37" fmla="*/ 2 h 2648"/>
                <a:gd name="T38" fmla="*/ 1 w 1824"/>
                <a:gd name="T39" fmla="*/ 2 h 2648"/>
                <a:gd name="T40" fmla="*/ 1 w 1824"/>
                <a:gd name="T41" fmla="*/ 2 h 2648"/>
                <a:gd name="T42" fmla="*/ 1 w 1824"/>
                <a:gd name="T43" fmla="*/ 2 h 2648"/>
                <a:gd name="T44" fmla="*/ 1 w 1824"/>
                <a:gd name="T45" fmla="*/ 2 h 2648"/>
                <a:gd name="T46" fmla="*/ 1 w 1824"/>
                <a:gd name="T47" fmla="*/ 2 h 2648"/>
                <a:gd name="T48" fmla="*/ 1 w 1824"/>
                <a:gd name="T49" fmla="*/ 2 h 2648"/>
                <a:gd name="T50" fmla="*/ 1 w 1824"/>
                <a:gd name="T51" fmla="*/ 2 h 2648"/>
                <a:gd name="T52" fmla="*/ 1 w 1824"/>
                <a:gd name="T53" fmla="*/ 2 h 2648"/>
                <a:gd name="T54" fmla="*/ 1 w 1824"/>
                <a:gd name="T55" fmla="*/ 2 h 2648"/>
                <a:gd name="T56" fmla="*/ 1 w 1824"/>
                <a:gd name="T57" fmla="*/ 2 h 2648"/>
                <a:gd name="T58" fmla="*/ 1 w 1824"/>
                <a:gd name="T59" fmla="*/ 2 h 2648"/>
                <a:gd name="T60" fmla="*/ 1 w 1824"/>
                <a:gd name="T61" fmla="*/ 2 h 2648"/>
                <a:gd name="T62" fmla="*/ 1 w 1824"/>
                <a:gd name="T63" fmla="*/ 2 h 26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824"/>
                <a:gd name="T97" fmla="*/ 0 h 2648"/>
                <a:gd name="T98" fmla="*/ 1824 w 1824"/>
                <a:gd name="T99" fmla="*/ 2648 h 264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824" h="2648">
                  <a:moveTo>
                    <a:pt x="0" y="2648"/>
                  </a:moveTo>
                  <a:lnTo>
                    <a:pt x="12" y="2464"/>
                  </a:lnTo>
                  <a:lnTo>
                    <a:pt x="32" y="2288"/>
                  </a:lnTo>
                  <a:lnTo>
                    <a:pt x="56" y="2120"/>
                  </a:lnTo>
                  <a:lnTo>
                    <a:pt x="88" y="1960"/>
                  </a:lnTo>
                  <a:lnTo>
                    <a:pt x="124" y="1808"/>
                  </a:lnTo>
                  <a:lnTo>
                    <a:pt x="166" y="1662"/>
                  </a:lnTo>
                  <a:lnTo>
                    <a:pt x="212" y="1524"/>
                  </a:lnTo>
                  <a:lnTo>
                    <a:pt x="262" y="1394"/>
                  </a:lnTo>
                  <a:lnTo>
                    <a:pt x="316" y="1270"/>
                  </a:lnTo>
                  <a:lnTo>
                    <a:pt x="372" y="1154"/>
                  </a:lnTo>
                  <a:lnTo>
                    <a:pt x="430" y="1044"/>
                  </a:lnTo>
                  <a:lnTo>
                    <a:pt x="490" y="942"/>
                  </a:lnTo>
                  <a:lnTo>
                    <a:pt x="550" y="846"/>
                  </a:lnTo>
                  <a:lnTo>
                    <a:pt x="612" y="758"/>
                  </a:lnTo>
                  <a:lnTo>
                    <a:pt x="672" y="674"/>
                  </a:lnTo>
                  <a:lnTo>
                    <a:pt x="734" y="598"/>
                  </a:lnTo>
                  <a:lnTo>
                    <a:pt x="792" y="528"/>
                  </a:lnTo>
                  <a:lnTo>
                    <a:pt x="850" y="464"/>
                  </a:lnTo>
                  <a:lnTo>
                    <a:pt x="906" y="408"/>
                  </a:lnTo>
                  <a:lnTo>
                    <a:pt x="960" y="356"/>
                  </a:lnTo>
                  <a:lnTo>
                    <a:pt x="1010" y="310"/>
                  </a:lnTo>
                  <a:lnTo>
                    <a:pt x="1056" y="270"/>
                  </a:lnTo>
                  <a:lnTo>
                    <a:pt x="1096" y="236"/>
                  </a:lnTo>
                  <a:lnTo>
                    <a:pt x="1134" y="208"/>
                  </a:lnTo>
                  <a:lnTo>
                    <a:pt x="1164" y="184"/>
                  </a:lnTo>
                  <a:lnTo>
                    <a:pt x="1190" y="166"/>
                  </a:lnTo>
                  <a:lnTo>
                    <a:pt x="1208" y="154"/>
                  </a:lnTo>
                  <a:lnTo>
                    <a:pt x="1220" y="146"/>
                  </a:lnTo>
                  <a:lnTo>
                    <a:pt x="1224" y="144"/>
                  </a:lnTo>
                  <a:lnTo>
                    <a:pt x="848" y="0"/>
                  </a:lnTo>
                  <a:lnTo>
                    <a:pt x="1728" y="56"/>
                  </a:lnTo>
                  <a:lnTo>
                    <a:pt x="1824" y="480"/>
                  </a:lnTo>
                  <a:lnTo>
                    <a:pt x="1568" y="328"/>
                  </a:lnTo>
                  <a:lnTo>
                    <a:pt x="1564" y="328"/>
                  </a:lnTo>
                  <a:lnTo>
                    <a:pt x="1554" y="332"/>
                  </a:lnTo>
                  <a:lnTo>
                    <a:pt x="1538" y="338"/>
                  </a:lnTo>
                  <a:lnTo>
                    <a:pt x="1514" y="346"/>
                  </a:lnTo>
                  <a:lnTo>
                    <a:pt x="1486" y="356"/>
                  </a:lnTo>
                  <a:lnTo>
                    <a:pt x="1452" y="370"/>
                  </a:lnTo>
                  <a:lnTo>
                    <a:pt x="1412" y="388"/>
                  </a:lnTo>
                  <a:lnTo>
                    <a:pt x="1370" y="410"/>
                  </a:lnTo>
                  <a:lnTo>
                    <a:pt x="1322" y="436"/>
                  </a:lnTo>
                  <a:lnTo>
                    <a:pt x="1270" y="466"/>
                  </a:lnTo>
                  <a:lnTo>
                    <a:pt x="1216" y="500"/>
                  </a:lnTo>
                  <a:lnTo>
                    <a:pt x="1158" y="540"/>
                  </a:lnTo>
                  <a:lnTo>
                    <a:pt x="1098" y="584"/>
                  </a:lnTo>
                  <a:lnTo>
                    <a:pt x="1034" y="636"/>
                  </a:lnTo>
                  <a:lnTo>
                    <a:pt x="970" y="692"/>
                  </a:lnTo>
                  <a:lnTo>
                    <a:pt x="904" y="756"/>
                  </a:lnTo>
                  <a:lnTo>
                    <a:pt x="836" y="824"/>
                  </a:lnTo>
                  <a:lnTo>
                    <a:pt x="770" y="900"/>
                  </a:lnTo>
                  <a:lnTo>
                    <a:pt x="700" y="984"/>
                  </a:lnTo>
                  <a:lnTo>
                    <a:pt x="632" y="1076"/>
                  </a:lnTo>
                  <a:lnTo>
                    <a:pt x="566" y="1174"/>
                  </a:lnTo>
                  <a:lnTo>
                    <a:pt x="498" y="1280"/>
                  </a:lnTo>
                  <a:lnTo>
                    <a:pt x="434" y="1394"/>
                  </a:lnTo>
                  <a:lnTo>
                    <a:pt x="370" y="1518"/>
                  </a:lnTo>
                  <a:lnTo>
                    <a:pt x="308" y="1650"/>
                  </a:lnTo>
                  <a:lnTo>
                    <a:pt x="248" y="1792"/>
                  </a:lnTo>
                  <a:lnTo>
                    <a:pt x="192" y="1944"/>
                  </a:lnTo>
                  <a:lnTo>
                    <a:pt x="138" y="2104"/>
                  </a:lnTo>
                  <a:lnTo>
                    <a:pt x="88" y="2274"/>
                  </a:lnTo>
                  <a:lnTo>
                    <a:pt x="42" y="2456"/>
                  </a:lnTo>
                  <a:lnTo>
                    <a:pt x="0" y="2648"/>
                  </a:lnTo>
                  <a:close/>
                </a:path>
              </a:pathLst>
            </a:custGeom>
            <a:gradFill rotWithShape="1">
              <a:gsLst>
                <a:gs pos="0">
                  <a:srgbClr val="D11364"/>
                </a:gs>
                <a:gs pos="100000">
                  <a:srgbClr val="61092E"/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" name="Rectangle 21"/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2977" y="1949"/>
              <a:ext cx="1860" cy="222"/>
            </a:xfrm>
            <a:prstGeom prst="rect">
              <a:avLst/>
            </a:prstGeom>
            <a:gradFill rotWithShape="1">
              <a:gsLst>
                <a:gs pos="0">
                  <a:srgbClr val="00684D"/>
                </a:gs>
                <a:gs pos="50000">
                  <a:srgbClr val="00906A"/>
                </a:gs>
                <a:gs pos="100000">
                  <a:srgbClr val="00684D"/>
                </a:gs>
              </a:gsLst>
              <a:lin ang="2700000" scaled="1"/>
            </a:gradFill>
            <a:ln w="9525">
              <a:noFill/>
              <a:miter lim="800000"/>
            </a:ln>
          </p:spPr>
          <p:txBody>
            <a:bodyPr wrap="none" anchor="ctr"/>
            <a:lstStyle/>
            <a:p>
              <a:pPr algn="ctr">
                <a:spcBef>
                  <a:spcPct val="20000"/>
                </a:spcBef>
              </a:pPr>
              <a:r>
                <a:rPr lang="en-US" altLang="zh-CN" sz="1600" b="1" dirty="0">
                  <a:latin typeface="Verdana" panose="020B0604030504040204" pitchFamily="34" charset="0"/>
                </a:rPr>
                <a:t>7000</a:t>
              </a:r>
              <a:r>
                <a:rPr lang="zh-CN" altLang="en-US" sz="1600" b="1" dirty="0">
                  <a:latin typeface="Verdana" panose="020B0604030504040204" pitchFamily="34" charset="0"/>
                </a:rPr>
                <a:t>万</a:t>
              </a:r>
              <a:endParaRPr lang="zh-CN" altLang="en-US" sz="1600" b="1" dirty="0">
                <a:latin typeface="Verdana" panose="020B0604030504040204" pitchFamily="34" charset="0"/>
              </a:endParaRPr>
            </a:p>
          </p:txBody>
        </p:sp>
        <p:sp>
          <p:nvSpPr>
            <p:cNvPr id="138" name="Rectangle 22"/>
            <p:cNvSpPr>
              <a:spLocks noChangeArrowheads="1"/>
            </p:cNvSpPr>
            <p:nvPr>
              <p:custDataLst>
                <p:tags r:id="rId52"/>
              </p:custDataLst>
            </p:nvPr>
          </p:nvSpPr>
          <p:spPr bwMode="auto">
            <a:xfrm>
              <a:off x="2442" y="2578"/>
              <a:ext cx="2023" cy="218"/>
            </a:xfrm>
            <a:prstGeom prst="rect">
              <a:avLst/>
            </a:prstGeom>
            <a:gradFill rotWithShape="1">
              <a:gsLst>
                <a:gs pos="0">
                  <a:srgbClr val="5D2FB9"/>
                </a:gs>
                <a:gs pos="50000">
                  <a:srgbClr val="8041FF"/>
                </a:gs>
                <a:gs pos="100000">
                  <a:srgbClr val="5D2FB9"/>
                </a:gs>
              </a:gsLst>
              <a:lin ang="2700000" scaled="1"/>
            </a:gradFill>
            <a:ln w="9525">
              <a:noFill/>
              <a:miter lim="800000"/>
            </a:ln>
          </p:spPr>
          <p:txBody>
            <a:bodyPr wrap="none" anchor="ctr"/>
            <a:lstStyle/>
            <a:p>
              <a:pPr algn="ctr">
                <a:spcBef>
                  <a:spcPct val="20000"/>
                </a:spcBef>
              </a:pPr>
              <a:r>
                <a:rPr lang="en-US" altLang="zh-CN" sz="1600" b="1" dirty="0">
                  <a:latin typeface="Verdana" panose="020B0604030504040204" pitchFamily="34" charset="0"/>
                </a:rPr>
                <a:t>6700</a:t>
              </a:r>
              <a:r>
                <a:rPr lang="zh-CN" altLang="en-US" sz="1600" b="1" dirty="0">
                  <a:latin typeface="Verdana" panose="020B0604030504040204" pitchFamily="34" charset="0"/>
                </a:rPr>
                <a:t>万</a:t>
              </a:r>
              <a:endParaRPr lang="zh-CN" altLang="en-US" sz="1600" b="1" dirty="0">
                <a:latin typeface="Verdana" panose="020B0604030504040204" pitchFamily="34" charset="0"/>
              </a:endParaRPr>
            </a:p>
          </p:txBody>
        </p:sp>
        <p:sp>
          <p:nvSpPr>
            <p:cNvPr id="139" name="未知"/>
            <p:cNvSpPr/>
            <p:nvPr>
              <p:custDataLst>
                <p:tags r:id="rId53"/>
              </p:custDataLst>
            </p:nvPr>
          </p:nvSpPr>
          <p:spPr bwMode="auto">
            <a:xfrm>
              <a:off x="1888" y="2791"/>
              <a:ext cx="2572" cy="398"/>
            </a:xfrm>
            <a:custGeom>
              <a:avLst/>
              <a:gdLst>
                <a:gd name="T0" fmla="*/ 15805558 w 2048"/>
                <a:gd name="T1" fmla="*/ 157490810 h 286"/>
                <a:gd name="T2" fmla="*/ 0 w 2048"/>
                <a:gd name="T3" fmla="*/ 157490810 h 286"/>
                <a:gd name="T4" fmla="*/ 4042803 w 2048"/>
                <a:gd name="T5" fmla="*/ 0 h 286"/>
                <a:gd name="T6" fmla="*/ 18576309 w 2048"/>
                <a:gd name="T7" fmla="*/ 0 h 286"/>
                <a:gd name="T8" fmla="*/ 15805558 w 2048"/>
                <a:gd name="T9" fmla="*/ 157490810 h 2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48"/>
                <a:gd name="T16" fmla="*/ 0 h 286"/>
                <a:gd name="T17" fmla="*/ 2048 w 2048"/>
                <a:gd name="T18" fmla="*/ 286 h 2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48" h="286">
                  <a:moveTo>
                    <a:pt x="1742" y="286"/>
                  </a:moveTo>
                  <a:lnTo>
                    <a:pt x="0" y="286"/>
                  </a:lnTo>
                  <a:lnTo>
                    <a:pt x="446" y="0"/>
                  </a:lnTo>
                  <a:lnTo>
                    <a:pt x="2048" y="0"/>
                  </a:lnTo>
                  <a:lnTo>
                    <a:pt x="1742" y="286"/>
                  </a:lnTo>
                  <a:close/>
                </a:path>
              </a:pathLst>
            </a:custGeom>
            <a:solidFill>
              <a:srgbClr val="FF9966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0" name="Rectangle 24"/>
            <p:cNvSpPr>
              <a:spLocks noChangeArrowheads="1"/>
            </p:cNvSpPr>
            <p:nvPr>
              <p:custDataLst>
                <p:tags r:id="rId54"/>
              </p:custDataLst>
            </p:nvPr>
          </p:nvSpPr>
          <p:spPr bwMode="auto">
            <a:xfrm>
              <a:off x="1889" y="3189"/>
              <a:ext cx="2191" cy="217"/>
            </a:xfrm>
            <a:prstGeom prst="rect">
              <a:avLst/>
            </a:prstGeom>
            <a:gradFill rotWithShape="1">
              <a:gsLst>
                <a:gs pos="0">
                  <a:srgbClr val="A0523A"/>
                </a:gs>
                <a:gs pos="50000">
                  <a:srgbClr val="DC7150"/>
                </a:gs>
                <a:gs pos="100000">
                  <a:srgbClr val="A0523A"/>
                </a:gs>
              </a:gsLst>
              <a:lin ang="2700000" scaled="1"/>
            </a:gradFill>
            <a:ln w="9525">
              <a:noFill/>
              <a:miter lim="800000"/>
            </a:ln>
          </p:spPr>
          <p:txBody>
            <a:bodyPr wrap="none" anchor="ctr"/>
            <a:lstStyle/>
            <a:p>
              <a:pPr algn="ctr">
                <a:spcBef>
                  <a:spcPct val="20000"/>
                </a:spcBef>
              </a:pPr>
              <a:r>
                <a:rPr lang="en-US" altLang="zh-CN" sz="1600" b="1" dirty="0">
                  <a:latin typeface="Verdana" panose="020B0604030504040204" pitchFamily="34" charset="0"/>
                </a:rPr>
                <a:t>5500</a:t>
              </a:r>
              <a:r>
                <a:rPr lang="zh-CN" altLang="en-US" sz="1600" b="1" dirty="0">
                  <a:latin typeface="Verdana" panose="020B0604030504040204" pitchFamily="34" charset="0"/>
                </a:rPr>
                <a:t>万</a:t>
              </a:r>
              <a:endParaRPr lang="zh-CN" altLang="en-US" sz="1600" b="1" dirty="0">
                <a:latin typeface="Verdana" panose="020B0604030504040204" pitchFamily="34" charset="0"/>
              </a:endParaRPr>
            </a:p>
          </p:txBody>
        </p:sp>
        <p:sp>
          <p:nvSpPr>
            <p:cNvPr id="141" name="Rectangle 25"/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1344" y="3805"/>
              <a:ext cx="2357" cy="217"/>
            </a:xfrm>
            <a:prstGeom prst="rect">
              <a:avLst/>
            </a:prstGeom>
            <a:gradFill rotWithShape="1">
              <a:gsLst>
                <a:gs pos="0">
                  <a:srgbClr val="977514"/>
                </a:gs>
                <a:gs pos="50000">
                  <a:srgbClr val="D0A11C"/>
                </a:gs>
                <a:gs pos="100000">
                  <a:srgbClr val="977514"/>
                </a:gs>
              </a:gsLst>
              <a:lin ang="2700000" scaled="1"/>
            </a:gradFill>
            <a:ln w="9525">
              <a:noFill/>
              <a:miter lim="800000"/>
            </a:ln>
          </p:spPr>
          <p:txBody>
            <a:bodyPr wrap="none" anchor="ctr"/>
            <a:lstStyle/>
            <a:p>
              <a:pPr algn="ctr">
                <a:spcBef>
                  <a:spcPct val="20000"/>
                </a:spcBef>
              </a:pPr>
              <a:r>
                <a:rPr lang="en-US" altLang="zh-CN" sz="1600" b="1">
                  <a:latin typeface="Verdana" panose="020B0604030504040204" pitchFamily="34" charset="0"/>
                </a:rPr>
                <a:t>5400</a:t>
              </a:r>
              <a:r>
                <a:rPr lang="zh-CN" altLang="en-US" sz="1600" b="1">
                  <a:latin typeface="Verdana" panose="020B0604030504040204" pitchFamily="34" charset="0"/>
                </a:rPr>
                <a:t>万</a:t>
              </a:r>
              <a:endParaRPr lang="zh-CN" altLang="en-US" sz="1600" b="1">
                <a:latin typeface="Verdana" panose="020B0604030504040204" pitchFamily="34" charset="0"/>
              </a:endParaRPr>
            </a:p>
          </p:txBody>
        </p:sp>
        <p:sp>
          <p:nvSpPr>
            <p:cNvPr id="142" name="Text Box 26"/>
            <p:cNvSpPr txBox="1">
              <a:spLocks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352" y="1807"/>
              <a:ext cx="1146" cy="27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altLang="zh-CN" sz="1400" b="1">
                  <a:latin typeface="Verdana" panose="020B0604030504040204" pitchFamily="34" charset="0"/>
                </a:rPr>
                <a:t>2023</a:t>
              </a:r>
              <a:r>
                <a:rPr lang="zh-CN" altLang="en-US" sz="1400" b="1">
                  <a:latin typeface="Verdana" panose="020B0604030504040204" pitchFamily="34" charset="0"/>
                </a:rPr>
                <a:t>年</a:t>
              </a:r>
              <a:endParaRPr lang="zh-CN" altLang="en-US" sz="1400" b="1">
                <a:latin typeface="Verdana" panose="020B0604030504040204" pitchFamily="34" charset="0"/>
              </a:endParaRPr>
            </a:p>
          </p:txBody>
        </p:sp>
        <p:sp>
          <p:nvSpPr>
            <p:cNvPr id="143" name="Text Box 27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352" y="2411"/>
              <a:ext cx="1146" cy="27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altLang="zh-CN" sz="1400" b="1">
                  <a:latin typeface="Verdana" panose="020B0604030504040204" pitchFamily="34" charset="0"/>
                </a:rPr>
                <a:t>2022</a:t>
              </a:r>
              <a:r>
                <a:rPr lang="zh-CN" altLang="en-US" sz="1400" b="1">
                  <a:latin typeface="Verdana" panose="020B0604030504040204" pitchFamily="34" charset="0"/>
                </a:rPr>
                <a:t>年</a:t>
              </a:r>
              <a:endParaRPr lang="zh-CN" altLang="en-US" sz="1400" b="1">
                <a:latin typeface="Verdana" panose="020B0604030504040204" pitchFamily="34" charset="0"/>
              </a:endParaRPr>
            </a:p>
          </p:txBody>
        </p:sp>
        <p:sp>
          <p:nvSpPr>
            <p:cNvPr id="144" name="Text Box 28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52" y="3041"/>
              <a:ext cx="1146" cy="27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altLang="zh-CN" sz="1400" b="1">
                  <a:latin typeface="Verdana" panose="020B0604030504040204" pitchFamily="34" charset="0"/>
                </a:rPr>
                <a:t>2021</a:t>
              </a:r>
              <a:r>
                <a:rPr lang="zh-CN" altLang="en-US" sz="1400" b="1">
                  <a:latin typeface="Verdana" panose="020B0604030504040204" pitchFamily="34" charset="0"/>
                </a:rPr>
                <a:t>年</a:t>
              </a:r>
              <a:endParaRPr lang="zh-CN" altLang="en-US" sz="1400" b="1">
                <a:latin typeface="Verdana" panose="020B0604030504040204" pitchFamily="34" charset="0"/>
              </a:endParaRPr>
            </a:p>
          </p:txBody>
        </p:sp>
        <p:sp>
          <p:nvSpPr>
            <p:cNvPr id="145" name="Text Box 29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351" y="3629"/>
              <a:ext cx="1146" cy="27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altLang="zh-CN" sz="1400" b="1">
                  <a:latin typeface="Verdana" panose="020B0604030504040204" pitchFamily="34" charset="0"/>
                </a:rPr>
                <a:t>2020</a:t>
              </a:r>
              <a:r>
                <a:rPr lang="zh-CN" altLang="en-US" sz="1400" b="1">
                  <a:latin typeface="Verdana" panose="020B0604030504040204" pitchFamily="34" charset="0"/>
                </a:rPr>
                <a:t>年</a:t>
              </a:r>
              <a:endParaRPr lang="zh-CN" altLang="en-US" sz="1400" b="1">
                <a:latin typeface="Verdana" panose="020B0604030504040204" pitchFamily="34" charset="0"/>
              </a:endParaRPr>
            </a:p>
          </p:txBody>
        </p:sp>
        <p:sp>
          <p:nvSpPr>
            <p:cNvPr id="146" name="未知"/>
            <p:cNvSpPr/>
            <p:nvPr>
              <p:custDataLst>
                <p:tags r:id="rId60"/>
              </p:custDataLst>
            </p:nvPr>
          </p:nvSpPr>
          <p:spPr bwMode="auto">
            <a:xfrm>
              <a:off x="3334" y="1071"/>
              <a:ext cx="2243" cy="395"/>
            </a:xfrm>
            <a:custGeom>
              <a:avLst/>
              <a:gdLst>
                <a:gd name="T0" fmla="*/ 13412786 w 1786"/>
                <a:gd name="T1" fmla="*/ 152980625 h 284"/>
                <a:gd name="T2" fmla="*/ 0 w 1786"/>
                <a:gd name="T3" fmla="*/ 152980625 h 284"/>
                <a:gd name="T4" fmla="*/ 4047635 w 1786"/>
                <a:gd name="T5" fmla="*/ 0 h 284"/>
                <a:gd name="T6" fmla="*/ 16211035 w 1786"/>
                <a:gd name="T7" fmla="*/ 0 h 284"/>
                <a:gd name="T8" fmla="*/ 13412786 w 1786"/>
                <a:gd name="T9" fmla="*/ 152980625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86"/>
                <a:gd name="T16" fmla="*/ 0 h 284"/>
                <a:gd name="T17" fmla="*/ 1786 w 1786"/>
                <a:gd name="T18" fmla="*/ 284 h 2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86" h="284">
                  <a:moveTo>
                    <a:pt x="1478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1786" y="0"/>
                  </a:lnTo>
                  <a:lnTo>
                    <a:pt x="1478" y="284"/>
                  </a:lnTo>
                  <a:close/>
                </a:path>
              </a:pathLst>
            </a:custGeom>
            <a:solidFill>
              <a:srgbClr val="00FF00"/>
            </a:solidFill>
            <a:ln w="9525">
              <a:noFill/>
              <a:round/>
            </a:ln>
          </p:spPr>
          <p:txBody>
            <a:bodyPr/>
            <a:lstStyle/>
            <a:p>
              <a:pPr algn="ctr" eaLnBrk="1" hangingPunct="1">
                <a:spcBef>
                  <a:spcPct val="20000"/>
                </a:spcBef>
              </a:pPr>
              <a:r>
                <a:rPr lang="en-US" altLang="zh-CN" sz="2400" b="1"/>
                <a:t>Plan</a:t>
              </a:r>
              <a:endParaRPr lang="en-US" altLang="zh-CN" sz="2400" b="1"/>
            </a:p>
          </p:txBody>
        </p:sp>
        <p:sp>
          <p:nvSpPr>
            <p:cNvPr id="147" name="Rectangle 31"/>
            <p:cNvSpPr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334" y="1457"/>
              <a:ext cx="1859" cy="222"/>
            </a:xfrm>
            <a:prstGeom prst="rect">
              <a:avLst/>
            </a:prstGeom>
            <a:solidFill>
              <a:srgbClr val="00FF00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 algn="ctr">
                <a:spcBef>
                  <a:spcPct val="20000"/>
                </a:spcBef>
              </a:pPr>
              <a:r>
                <a:rPr lang="en-US" altLang="zh-CN" sz="1600" b="1" dirty="0">
                  <a:latin typeface="Verdana" panose="020B0604030504040204" pitchFamily="34" charset="0"/>
                </a:rPr>
                <a:t>7500</a:t>
              </a:r>
              <a:r>
                <a:rPr lang="zh-CN" altLang="en-US" sz="1600" b="1" dirty="0">
                  <a:latin typeface="Verdana" panose="020B0604030504040204" pitchFamily="34" charset="0"/>
                </a:rPr>
                <a:t>万</a:t>
              </a:r>
              <a:endParaRPr lang="zh-CN" altLang="en-US" sz="1600" b="1" dirty="0">
                <a:latin typeface="Verdana" panose="020B0604030504040204" pitchFamily="34" charset="0"/>
              </a:endParaRPr>
            </a:p>
          </p:txBody>
        </p:sp>
        <p:sp>
          <p:nvSpPr>
            <p:cNvPr id="148" name="未知"/>
            <p:cNvSpPr/>
            <p:nvPr>
              <p:custDataLst>
                <p:tags r:id="rId62"/>
              </p:custDataLst>
            </p:nvPr>
          </p:nvSpPr>
          <p:spPr bwMode="auto">
            <a:xfrm>
              <a:off x="5193" y="1071"/>
              <a:ext cx="387" cy="618"/>
            </a:xfrm>
            <a:custGeom>
              <a:avLst/>
              <a:gdLst>
                <a:gd name="T0" fmla="*/ 2852112 w 308"/>
                <a:gd name="T1" fmla="*/ 66445268 h 444"/>
                <a:gd name="T2" fmla="*/ 0 w 308"/>
                <a:gd name="T3" fmla="*/ 246335291 h 444"/>
                <a:gd name="T4" fmla="*/ 0 w 308"/>
                <a:gd name="T5" fmla="*/ 158663548 h 444"/>
                <a:gd name="T6" fmla="*/ 2852112 w 308"/>
                <a:gd name="T7" fmla="*/ 0 h 444"/>
                <a:gd name="T8" fmla="*/ 2852112 w 308"/>
                <a:gd name="T9" fmla="*/ 66445268 h 4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8"/>
                <a:gd name="T16" fmla="*/ 0 h 444"/>
                <a:gd name="T17" fmla="*/ 308 w 308"/>
                <a:gd name="T18" fmla="*/ 444 h 4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8" h="444">
                  <a:moveTo>
                    <a:pt x="308" y="120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0"/>
                  </a:lnTo>
                  <a:close/>
                </a:path>
              </a:pathLst>
            </a:custGeom>
            <a:solidFill>
              <a:srgbClr val="00FF0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9" name="Line 33"/>
            <p:cNvSpPr>
              <a:spLocks noChangeShapeType="1"/>
            </p:cNvSpPr>
            <p:nvPr>
              <p:custDataLst>
                <p:tags r:id="rId63"/>
              </p:custDataLst>
            </p:nvPr>
          </p:nvSpPr>
          <p:spPr bwMode="auto">
            <a:xfrm flipH="1" flipV="1">
              <a:off x="521" y="1071"/>
              <a:ext cx="340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0" name="Line 34"/>
            <p:cNvSpPr>
              <a:spLocks noChangeShapeType="1"/>
            </p:cNvSpPr>
            <p:nvPr>
              <p:custDataLst>
                <p:tags r:id="rId64"/>
              </p:custDataLst>
            </p:nvPr>
          </p:nvSpPr>
          <p:spPr bwMode="auto">
            <a:xfrm>
              <a:off x="722" y="1071"/>
              <a:ext cx="0" cy="6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" name="Text Box 35"/>
            <p:cNvSpPr txBox="1"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358" y="1298"/>
              <a:ext cx="1146" cy="27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altLang="zh-CN" sz="1400" b="1">
                  <a:latin typeface="Verdana" panose="020B0604030504040204" pitchFamily="34" charset="0"/>
                </a:rPr>
                <a:t>2024</a:t>
              </a:r>
              <a:r>
                <a:rPr lang="zh-CN" altLang="en-US" sz="1400" b="1">
                  <a:latin typeface="Verdana" panose="020B0604030504040204" pitchFamily="34" charset="0"/>
                </a:rPr>
                <a:t>年</a:t>
              </a:r>
              <a:endParaRPr lang="zh-CN" altLang="en-US" sz="1400" b="1">
                <a:latin typeface="Verdana" panose="020B0604030504040204" pitchFamily="34" charset="0"/>
              </a:endParaRPr>
            </a:p>
          </p:txBody>
        </p:sp>
      </p:grpSp>
      <p:sp>
        <p:nvSpPr>
          <p:cNvPr id="152" name="未知"/>
          <p:cNvSpPr/>
          <p:nvPr>
            <p:custDataLst>
              <p:tags r:id="rId66"/>
            </p:custDataLst>
          </p:nvPr>
        </p:nvSpPr>
        <p:spPr bwMode="auto">
          <a:xfrm>
            <a:off x="2980690" y="4879658"/>
            <a:ext cx="2144713" cy="446087"/>
          </a:xfrm>
          <a:custGeom>
            <a:avLst/>
            <a:gdLst>
              <a:gd name="T0" fmla="*/ 2147483646 w 2180"/>
              <a:gd name="T1" fmla="*/ 2147483646 h 284"/>
              <a:gd name="T2" fmla="*/ 0 w 2180"/>
              <a:gd name="T3" fmla="*/ 2147483646 h 284"/>
              <a:gd name="T4" fmla="*/ 2147483646 w 2180"/>
              <a:gd name="T5" fmla="*/ 0 h 284"/>
              <a:gd name="T6" fmla="*/ 2147483646 w 2180"/>
              <a:gd name="T7" fmla="*/ 0 h 284"/>
              <a:gd name="T8" fmla="*/ 2147483646 w 2180"/>
              <a:gd name="T9" fmla="*/ 2147483646 h 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80"/>
              <a:gd name="T16" fmla="*/ 0 h 284"/>
              <a:gd name="T17" fmla="*/ 2180 w 2180"/>
              <a:gd name="T18" fmla="*/ 284 h 2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80" h="284">
                <a:moveTo>
                  <a:pt x="1872" y="284"/>
                </a:moveTo>
                <a:lnTo>
                  <a:pt x="0" y="284"/>
                </a:lnTo>
                <a:lnTo>
                  <a:pt x="446" y="0"/>
                </a:lnTo>
                <a:lnTo>
                  <a:pt x="2180" y="0"/>
                </a:lnTo>
                <a:lnTo>
                  <a:pt x="1872" y="284"/>
                </a:lnTo>
                <a:close/>
              </a:path>
            </a:pathLst>
          </a:custGeom>
          <a:solidFill>
            <a:srgbClr val="CCECFF"/>
          </a:solidFill>
          <a:ln w="9525">
            <a:noFill/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" name="Rectangle 25"/>
          <p:cNvSpPr>
            <a:spLocks noChangeArrowheads="1"/>
          </p:cNvSpPr>
          <p:nvPr>
            <p:custDataLst>
              <p:tags r:id="rId67"/>
            </p:custDataLst>
          </p:nvPr>
        </p:nvSpPr>
        <p:spPr bwMode="auto">
          <a:xfrm>
            <a:off x="2963228" y="5309870"/>
            <a:ext cx="1846262" cy="24447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</a:ln>
        </p:spPr>
        <p:txBody>
          <a:bodyPr wrap="none" anchor="ctr"/>
          <a:lstStyle/>
          <a:p>
            <a:pPr algn="ctr">
              <a:spcBef>
                <a:spcPct val="20000"/>
              </a:spcBef>
              <a:defRPr/>
            </a:pPr>
            <a:r>
              <a:rPr lang="en-US" altLang="zh-CN" sz="1600" b="1" dirty="0">
                <a:latin typeface="Verdana" panose="020B0604030504040204" pitchFamily="34" charset="0"/>
                <a:ea typeface="宋体" panose="02010600030101010101" pitchFamily="2" charset="-122"/>
              </a:rPr>
              <a:t>4000</a:t>
            </a:r>
            <a:r>
              <a:rPr lang="zh-CN" altLang="en-US" sz="1600" b="1" dirty="0">
                <a:latin typeface="Verdana" panose="020B0604030504040204" pitchFamily="34" charset="0"/>
                <a:ea typeface="宋体" panose="02010600030101010101" pitchFamily="2" charset="-122"/>
              </a:rPr>
              <a:t>万</a:t>
            </a:r>
            <a:endParaRPr lang="zh-CN" altLang="en-US" sz="1600" b="1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54" name="Text Box 29"/>
          <p:cNvSpPr txBox="1">
            <a:spLocks noChangeArrowheads="1"/>
          </p:cNvSpPr>
          <p:nvPr>
            <p:custDataLst>
              <p:tags r:id="rId68"/>
            </p:custDataLst>
          </p:nvPr>
        </p:nvSpPr>
        <p:spPr bwMode="auto">
          <a:xfrm>
            <a:off x="2565241" y="5081270"/>
            <a:ext cx="867410" cy="3067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zh-CN" sz="1400" b="1" dirty="0">
                <a:latin typeface="Verdana" panose="020B0604030504040204" pitchFamily="34" charset="0"/>
              </a:rPr>
              <a:t>2013</a:t>
            </a:r>
            <a:r>
              <a:rPr lang="zh-CN" altLang="en-US" sz="1400" b="1" dirty="0">
                <a:latin typeface="Verdana" panose="020B0604030504040204" pitchFamily="34" charset="0"/>
              </a:rPr>
              <a:t>年</a:t>
            </a:r>
            <a:endParaRPr lang="zh-CN" altLang="en-US" sz="1400" b="1" dirty="0">
              <a:latin typeface="Verdana" panose="020B0604030504040204" pitchFamily="34" charset="0"/>
            </a:endParaRPr>
          </a:p>
        </p:txBody>
      </p:sp>
      <p:sp>
        <p:nvSpPr>
          <p:cNvPr id="155" name="Line 19"/>
          <p:cNvSpPr>
            <a:spLocks noChangeShapeType="1"/>
          </p:cNvSpPr>
          <p:nvPr>
            <p:custDataLst>
              <p:tags r:id="rId69"/>
            </p:custDataLst>
          </p:nvPr>
        </p:nvSpPr>
        <p:spPr bwMode="auto">
          <a:xfrm>
            <a:off x="2828290" y="4852670"/>
            <a:ext cx="0" cy="67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6" name="Line 11"/>
          <p:cNvSpPr>
            <a:spLocks noChangeShapeType="1"/>
          </p:cNvSpPr>
          <p:nvPr>
            <p:custDataLst>
              <p:tags r:id="rId70"/>
            </p:custDataLst>
          </p:nvPr>
        </p:nvSpPr>
        <p:spPr bwMode="auto">
          <a:xfrm flipH="1">
            <a:off x="2675890" y="553847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7" name="Rectangle 25"/>
          <p:cNvSpPr>
            <a:spLocks noChangeArrowheads="1"/>
          </p:cNvSpPr>
          <p:nvPr>
            <p:custDataLst>
              <p:tags r:id="rId71"/>
            </p:custDataLst>
          </p:nvPr>
        </p:nvSpPr>
        <p:spPr bwMode="auto">
          <a:xfrm>
            <a:off x="7220903" y="5293995"/>
            <a:ext cx="1844675" cy="24447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</a:ln>
        </p:spPr>
        <p:txBody>
          <a:bodyPr wrap="none" anchor="ctr"/>
          <a:lstStyle/>
          <a:p>
            <a:pPr algn="ctr">
              <a:spcBef>
                <a:spcPct val="20000"/>
              </a:spcBef>
              <a:defRPr/>
            </a:pPr>
            <a:r>
              <a:rPr lang="en-US" altLang="zh-CN" sz="1600" b="1" dirty="0">
                <a:latin typeface="Verdana" panose="020B0604030504040204" pitchFamily="34" charset="0"/>
                <a:ea typeface="宋体" panose="02010600030101010101" pitchFamily="2" charset="-122"/>
              </a:rPr>
              <a:t>5200</a:t>
            </a:r>
            <a:r>
              <a:rPr lang="zh-CN" altLang="en-US" sz="1600" b="1" dirty="0">
                <a:latin typeface="Verdana" panose="020B0604030504040204" pitchFamily="34" charset="0"/>
                <a:ea typeface="宋体" panose="02010600030101010101" pitchFamily="2" charset="-122"/>
              </a:rPr>
              <a:t>万</a:t>
            </a:r>
            <a:endParaRPr lang="zh-CN" altLang="en-US" sz="1600" b="1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58" name="未知"/>
          <p:cNvSpPr/>
          <p:nvPr>
            <p:custDataLst>
              <p:tags r:id="rId72"/>
            </p:custDataLst>
          </p:nvPr>
        </p:nvSpPr>
        <p:spPr bwMode="auto">
          <a:xfrm>
            <a:off x="7236778" y="4847908"/>
            <a:ext cx="2144712" cy="446087"/>
          </a:xfrm>
          <a:custGeom>
            <a:avLst/>
            <a:gdLst>
              <a:gd name="T0" fmla="*/ 2147483646 w 2180"/>
              <a:gd name="T1" fmla="*/ 2147483646 h 284"/>
              <a:gd name="T2" fmla="*/ 0 w 2180"/>
              <a:gd name="T3" fmla="*/ 2147483646 h 284"/>
              <a:gd name="T4" fmla="*/ 2147483646 w 2180"/>
              <a:gd name="T5" fmla="*/ 0 h 284"/>
              <a:gd name="T6" fmla="*/ 2147483646 w 2180"/>
              <a:gd name="T7" fmla="*/ 0 h 284"/>
              <a:gd name="T8" fmla="*/ 2147483646 w 2180"/>
              <a:gd name="T9" fmla="*/ 2147483646 h 2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80"/>
              <a:gd name="T16" fmla="*/ 0 h 284"/>
              <a:gd name="T17" fmla="*/ 2180 w 2180"/>
              <a:gd name="T18" fmla="*/ 284 h 2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80" h="284">
                <a:moveTo>
                  <a:pt x="1872" y="284"/>
                </a:moveTo>
                <a:lnTo>
                  <a:pt x="0" y="284"/>
                </a:lnTo>
                <a:lnTo>
                  <a:pt x="446" y="0"/>
                </a:lnTo>
                <a:lnTo>
                  <a:pt x="2180" y="0"/>
                </a:lnTo>
                <a:lnTo>
                  <a:pt x="1872" y="284"/>
                </a:lnTo>
                <a:close/>
              </a:path>
            </a:pathLst>
          </a:custGeom>
          <a:solidFill>
            <a:srgbClr val="CCECFF"/>
          </a:solidFill>
          <a:ln w="9525">
            <a:noFill/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9" name="Text Box 29"/>
          <p:cNvSpPr txBox="1"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6832442" y="5065395"/>
            <a:ext cx="867410" cy="3067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zh-CN" sz="1400" b="1" dirty="0">
                <a:latin typeface="Verdana" panose="020B0604030504040204" pitchFamily="34" charset="0"/>
              </a:rPr>
              <a:t>2019</a:t>
            </a:r>
            <a:r>
              <a:rPr lang="zh-CN" altLang="en-US" sz="1400" b="1" dirty="0">
                <a:latin typeface="Verdana" panose="020B0604030504040204" pitchFamily="34" charset="0"/>
              </a:rPr>
              <a:t>年</a:t>
            </a:r>
            <a:endParaRPr lang="zh-CN" altLang="en-US" sz="1400" b="1" dirty="0">
              <a:latin typeface="Verdana" panose="020B0604030504040204" pitchFamily="34" charset="0"/>
            </a:endParaRPr>
          </a:p>
        </p:txBody>
      </p:sp>
      <p:sp>
        <p:nvSpPr>
          <p:cNvPr id="160" name="Line 19"/>
          <p:cNvSpPr>
            <a:spLocks noChangeShapeType="1"/>
          </p:cNvSpPr>
          <p:nvPr>
            <p:custDataLst>
              <p:tags r:id="rId74"/>
            </p:custDataLst>
          </p:nvPr>
        </p:nvSpPr>
        <p:spPr bwMode="auto">
          <a:xfrm>
            <a:off x="7084378" y="4836795"/>
            <a:ext cx="0" cy="671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1" name="Line 11"/>
          <p:cNvSpPr>
            <a:spLocks noChangeShapeType="1"/>
          </p:cNvSpPr>
          <p:nvPr>
            <p:custDataLst>
              <p:tags r:id="rId75"/>
            </p:custDataLst>
          </p:nvPr>
        </p:nvSpPr>
        <p:spPr bwMode="auto">
          <a:xfrm flipH="1">
            <a:off x="6931978" y="552259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2" name="Rectangle 2"/>
          <p:cNvSpPr txBox="1"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2511738" y="5624542"/>
            <a:ext cx="7967690" cy="533400"/>
          </a:xfrm>
          <a:prstGeom prst="rect">
            <a:avLst/>
          </a:prstGeom>
          <a:noFill/>
          <a:ln>
            <a:noFill/>
          </a:ln>
        </p:spPr>
        <p:txBody>
          <a:bodyPr lIns="82926" tIns="41463" rIns="82926" bIns="41463" anchor="ctr"/>
          <a:lstStyle>
            <a:lvl1pPr algn="ctr" defTabSz="828675">
              <a:spcBef>
                <a:spcPct val="20000"/>
              </a:spcBef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73100" indent="-259080" algn="ctr" defTabSz="828675">
              <a:spcBef>
                <a:spcPct val="20000"/>
              </a:spcBef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036955" indent="-208280" algn="ctr" defTabSz="828675">
              <a:spcBef>
                <a:spcPct val="20000"/>
              </a:spcBef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450975" indent="-206375" algn="ctr" defTabSz="828675">
              <a:spcBef>
                <a:spcPct val="20000"/>
              </a:spcBef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65630" indent="-206375" algn="ctr" defTabSz="828675">
              <a:spcBef>
                <a:spcPct val="20000"/>
              </a:spcBef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322830" indent="-206375" algn="ctr" defTabSz="828675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80030" indent="-206375" algn="ctr" defTabSz="828675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237230" indent="-206375" algn="ctr" defTabSz="828675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94430" indent="-206375" algn="ctr" defTabSz="828675" eaLnBrk="0" fontAlgn="base" hangingPunct="0">
              <a:spcBef>
                <a:spcPct val="2000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2013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年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-2022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年，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9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年时间销售收入增长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68%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，回归平均增幅达到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7.6%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。</a:t>
            </a:r>
            <a:endParaRPr lang="en-US" altLang="zh-CN" sz="2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 algn="l">
              <a:spcBef>
                <a:spcPct val="0"/>
              </a:spcBef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2023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年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-2024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年，年增长目标平均不低于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6%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，至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2024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年，突破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7500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万。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6710566" y="2870486"/>
            <a:ext cx="27422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 and Services</a:t>
            </a:r>
            <a:endParaRPr lang="zh-CN" altLang="en-US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9485896" y="3016002"/>
            <a:ext cx="1252780" cy="113577"/>
            <a:chOff x="9306922" y="3016002"/>
            <a:chExt cx="1252780" cy="113577"/>
          </a:xfrm>
        </p:grpSpPr>
        <p:sp>
          <p:nvSpPr>
            <p:cNvPr id="25" name="矩形 24"/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文本框 3"/>
          <p:cNvSpPr txBox="1"/>
          <p:nvPr/>
        </p:nvSpPr>
        <p:spPr>
          <a:xfrm>
            <a:off x="6691492" y="1872258"/>
            <a:ext cx="4186594" cy="9694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7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  <a:endParaRPr lang="zh-CN" altLang="en-US" sz="57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671270" y="3717032"/>
            <a:ext cx="1859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产品介绍</a:t>
            </a:r>
            <a:endParaRPr lang="zh-CN" altLang="en-US" sz="2400" b="1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759502" y="3717032"/>
            <a:ext cx="1859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  <a:endParaRPr lang="zh-CN" altLang="en-US" sz="2400" b="1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3"/>
          <p:cNvSpPr txBox="1"/>
          <p:nvPr/>
        </p:nvSpPr>
        <p:spPr>
          <a:xfrm>
            <a:off x="8759502" y="4293096"/>
            <a:ext cx="2160240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3"/>
          <p:cNvSpPr txBox="1"/>
          <p:nvPr/>
        </p:nvSpPr>
        <p:spPr>
          <a:xfrm>
            <a:off x="6671270" y="4293096"/>
            <a:ext cx="2160240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发展历程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Freeform 5"/>
          <p:cNvSpPr/>
          <p:nvPr/>
        </p:nvSpPr>
        <p:spPr bwMode="auto">
          <a:xfrm rot="5400000">
            <a:off x="1599126" y="1804400"/>
            <a:ext cx="3598776" cy="3247577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800" dirty="0"/>
          </a:p>
        </p:txBody>
      </p:sp>
      <p:grpSp>
        <p:nvGrpSpPr>
          <p:cNvPr id="32" name="组合 31"/>
          <p:cNvGrpSpPr/>
          <p:nvPr/>
        </p:nvGrpSpPr>
        <p:grpSpPr>
          <a:xfrm>
            <a:off x="2350790" y="2708920"/>
            <a:ext cx="2021717" cy="1209278"/>
            <a:chOff x="2278782" y="3717032"/>
            <a:chExt cx="2021717" cy="1209278"/>
          </a:xfrm>
        </p:grpSpPr>
        <p:sp>
          <p:nvSpPr>
            <p:cNvPr id="36" name="文本框 3"/>
            <p:cNvSpPr txBox="1"/>
            <p:nvPr/>
          </p:nvSpPr>
          <p:spPr>
            <a:xfrm>
              <a:off x="2691779" y="3717032"/>
              <a:ext cx="1296145" cy="76944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>
                  <a:solidFill>
                    <a:schemeClr val="bg1"/>
                  </a:solidFill>
                  <a:latin typeface="锐字荣光黑简1.0" pitchFamily="2" charset="-122"/>
                  <a:ea typeface="锐字荣光黑简1.0" pitchFamily="2" charset="-122"/>
                </a:rPr>
                <a:t>02</a:t>
              </a:r>
              <a:endParaRPr lang="zh-CN" altLang="en-US" sz="4400" b="1" dirty="0">
                <a:solidFill>
                  <a:schemeClr val="bg1"/>
                </a:solidFill>
                <a:latin typeface="锐字荣光黑简1.0" pitchFamily="2" charset="-122"/>
                <a:ea typeface="锐字荣光黑简1.0" pitchFamily="2" charset="-122"/>
              </a:endParaRPr>
            </a:p>
          </p:txBody>
        </p:sp>
        <p:sp>
          <p:nvSpPr>
            <p:cNvPr id="37" name="等腰三角形 36"/>
            <p:cNvSpPr/>
            <p:nvPr/>
          </p:nvSpPr>
          <p:spPr>
            <a:xfrm flipV="1">
              <a:off x="3161496" y="4793905"/>
              <a:ext cx="306359" cy="13240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"/>
            <p:cNvSpPr txBox="1"/>
            <p:nvPr/>
          </p:nvSpPr>
          <p:spPr>
            <a:xfrm>
              <a:off x="2278782" y="4387416"/>
              <a:ext cx="2021717" cy="30777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——CONTENTS——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文本框 3"/>
          <p:cNvSpPr txBox="1"/>
          <p:nvPr/>
        </p:nvSpPr>
        <p:spPr>
          <a:xfrm>
            <a:off x="6671622" y="4871581"/>
            <a:ext cx="2160240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质量管控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3"/>
          <p:cNvSpPr txBox="1"/>
          <p:nvPr/>
        </p:nvSpPr>
        <p:spPr>
          <a:xfrm>
            <a:off x="8759502" y="4871581"/>
            <a:ext cx="2160240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服务宗旨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4" name="矩形 3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875"/>
                            </p:stCondLst>
                            <p:childTnLst>
                              <p:par>
                                <p:cTn id="3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5" grpId="0"/>
      <p:bldP spid="20" grpId="0"/>
      <p:bldP spid="24" grpId="0"/>
      <p:bldP spid="18" grpId="0" bldLvl="0" animBg="1"/>
      <p:bldP spid="29" grpId="0" bldLvl="0" animBg="1"/>
      <p:bldP spid="2" grpId="0" bldLvl="0" animBg="1"/>
      <p:bldP spid="3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19" name="Rectangle 5"/>
          <p:cNvSpPr>
            <a:spLocks noChangeArrowheads="1"/>
          </p:cNvSpPr>
          <p:nvPr/>
        </p:nvSpPr>
        <p:spPr bwMode="auto">
          <a:xfrm>
            <a:off x="3188336" y="63500"/>
            <a:ext cx="7086600" cy="619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r"/>
            <a:endParaRPr lang="zh-CN" altLang="en-US" sz="2000" b="1"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4" name="矩形 3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461010" y="786130"/>
            <a:ext cx="3276600" cy="398780"/>
            <a:chOff x="726" y="1577"/>
            <a:chExt cx="5160" cy="628"/>
          </a:xfrm>
        </p:grpSpPr>
        <p:sp>
          <p:nvSpPr>
            <p:cNvPr id="115" name="TextBox 114"/>
            <p:cNvSpPr txBox="1"/>
            <p:nvPr/>
          </p:nvSpPr>
          <p:spPr>
            <a:xfrm>
              <a:off x="1240" y="1577"/>
              <a:ext cx="4646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000" b="1" dirty="0" smtClean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产品技术发展方向</a:t>
              </a:r>
              <a:endParaRPr lang="zh-CN" altLang="en-US" sz="2000" b="1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5"/>
            <p:cNvSpPr/>
            <p:nvPr/>
          </p:nvSpPr>
          <p:spPr bwMode="auto">
            <a:xfrm rot="5400000" flipH="1">
              <a:off x="707" y="1706"/>
              <a:ext cx="376" cy="339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zh-CN" altLang="en-US" sz="4800" dirty="0"/>
            </a:p>
          </p:txBody>
        </p:sp>
      </p:grpSp>
      <p:sp>
        <p:nvSpPr>
          <p:cNvPr id="2" name="Line 34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1815783" y="3443605"/>
            <a:ext cx="7272337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</a:ln>
        </p:spPr>
        <p:txBody>
          <a:bodyPr/>
          <a:p>
            <a:endParaRPr lang="zh-CN" altLang="en-US"/>
          </a:p>
        </p:txBody>
      </p:sp>
      <p:sp>
        <p:nvSpPr>
          <p:cNvPr id="3" name="Line 35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1815783" y="2064068"/>
            <a:ext cx="7273925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</a:ln>
        </p:spPr>
        <p:txBody>
          <a:bodyPr/>
          <a:p>
            <a:endParaRPr lang="zh-CN" altLang="en-US"/>
          </a:p>
        </p:txBody>
      </p:sp>
      <p:sp>
        <p:nvSpPr>
          <p:cNvPr id="6" name="Line 41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1815783" y="2753043"/>
            <a:ext cx="7273925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</a:ln>
        </p:spPr>
        <p:txBody>
          <a:bodyPr/>
          <a:p>
            <a:endParaRPr lang="zh-CN" altLang="en-US"/>
          </a:p>
        </p:txBody>
      </p:sp>
      <p:sp>
        <p:nvSpPr>
          <p:cNvPr id="7" name="AutoShape 19"/>
          <p:cNvSpPr>
            <a:spLocks noChangeArrowheads="1"/>
          </p:cNvSpPr>
          <p:nvPr>
            <p:custDataLst>
              <p:tags r:id="rId5"/>
            </p:custDataLst>
          </p:nvPr>
        </p:nvSpPr>
        <p:spPr bwMode="blackWhite">
          <a:xfrm>
            <a:off x="7020878" y="1292543"/>
            <a:ext cx="2232025" cy="23653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990000"/>
              </a:gs>
              <a:gs pos="100000">
                <a:srgbClr val="B84D4D"/>
              </a:gs>
            </a:gsLst>
            <a:lin ang="5400000" scaled="1"/>
          </a:gradFill>
          <a:ln w="25400">
            <a:solidFill>
              <a:srgbClr val="FFFFFF"/>
            </a:solidFill>
            <a:round/>
          </a:ln>
        </p:spPr>
        <p:txBody>
          <a:bodyPr wrap="none" anchor="ctr"/>
          <a:p>
            <a:r>
              <a:rPr lang="zh-CN" altLang="en-US" sz="1200" b="1">
                <a:solidFill>
                  <a:srgbClr val="FFFFFF"/>
                </a:solidFill>
              </a:rPr>
              <a:t>预研产品 </a:t>
            </a:r>
            <a:r>
              <a:rPr lang="en-US" altLang="zh-CN" sz="1200" b="1">
                <a:solidFill>
                  <a:srgbClr val="FFFFFF"/>
                </a:solidFill>
              </a:rPr>
              <a:t>SOP</a:t>
            </a:r>
            <a:r>
              <a:rPr lang="zh-CN" altLang="en-US" sz="1200" b="1">
                <a:solidFill>
                  <a:srgbClr val="FFFFFF"/>
                </a:solidFill>
              </a:rPr>
              <a:t>：</a:t>
            </a:r>
            <a:r>
              <a:rPr lang="en-US" altLang="zh-CN" sz="1200" b="1">
                <a:solidFill>
                  <a:srgbClr val="FFFFFF"/>
                </a:solidFill>
              </a:rPr>
              <a:t>2023-2025</a:t>
            </a:r>
            <a:r>
              <a:rPr lang="zh-CN" altLang="en-US" sz="1200" b="1">
                <a:solidFill>
                  <a:srgbClr val="FFFFFF"/>
                </a:solidFill>
              </a:rPr>
              <a:t>年</a:t>
            </a:r>
            <a:endParaRPr lang="zh-CN" altLang="en-US" sz="1200" b="1">
              <a:solidFill>
                <a:srgbClr val="FFFFFF"/>
              </a:solidFill>
            </a:endParaRPr>
          </a:p>
        </p:txBody>
      </p:sp>
      <p:sp>
        <p:nvSpPr>
          <p:cNvPr id="8" name="AutoShape 20"/>
          <p:cNvSpPr>
            <a:spLocks noChangeAspect="1" noChangeArrowheads="1"/>
          </p:cNvSpPr>
          <p:nvPr>
            <p:custDataLst>
              <p:tags r:id="rId6"/>
            </p:custDataLst>
          </p:nvPr>
        </p:nvSpPr>
        <p:spPr bwMode="blackWhite">
          <a:xfrm>
            <a:off x="1342073" y="1312863"/>
            <a:ext cx="2244725" cy="2159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rgbClr val="FFFFFF"/>
            </a:solidFill>
            <a:round/>
          </a:ln>
        </p:spPr>
        <p:txBody>
          <a:bodyPr wrap="none" anchor="ctr"/>
          <a:p>
            <a:r>
              <a:rPr lang="zh-CN" altLang="en-US" sz="1200" b="1">
                <a:solidFill>
                  <a:srgbClr val="FFFFFF"/>
                </a:solidFill>
              </a:rPr>
              <a:t>现有产品 </a:t>
            </a:r>
            <a:r>
              <a:rPr lang="en-US" altLang="zh-CN" sz="1200" b="1">
                <a:solidFill>
                  <a:srgbClr val="FFFFFF"/>
                </a:solidFill>
              </a:rPr>
              <a:t>SOP</a:t>
            </a:r>
            <a:r>
              <a:rPr lang="zh-CN" altLang="en-US" sz="1200" b="1">
                <a:solidFill>
                  <a:srgbClr val="FFFFFF"/>
                </a:solidFill>
              </a:rPr>
              <a:t>：</a:t>
            </a:r>
            <a:r>
              <a:rPr lang="en-US" altLang="zh-CN" sz="1200" b="1">
                <a:solidFill>
                  <a:srgbClr val="FFFFFF"/>
                </a:solidFill>
              </a:rPr>
              <a:t>2013</a:t>
            </a:r>
            <a:r>
              <a:rPr lang="zh-CN" altLang="en-US" sz="1200" b="1">
                <a:solidFill>
                  <a:srgbClr val="FFFFFF"/>
                </a:solidFill>
              </a:rPr>
              <a:t>年之前</a:t>
            </a:r>
            <a:endParaRPr lang="en-US" altLang="zh-CN" sz="1200" b="1">
              <a:solidFill>
                <a:srgbClr val="FFFFFF"/>
              </a:solidFill>
            </a:endParaRPr>
          </a:p>
        </p:txBody>
      </p:sp>
      <p:sp>
        <p:nvSpPr>
          <p:cNvPr id="10" name="AutoShape 21"/>
          <p:cNvSpPr>
            <a:spLocks noChangeArrowheads="1"/>
          </p:cNvSpPr>
          <p:nvPr>
            <p:custDataLst>
              <p:tags r:id="rId7"/>
            </p:custDataLst>
          </p:nvPr>
        </p:nvSpPr>
        <p:spPr bwMode="blackWhite">
          <a:xfrm>
            <a:off x="4228465" y="1292860"/>
            <a:ext cx="2232025" cy="23622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699FF"/>
              </a:gs>
              <a:gs pos="100000">
                <a:srgbClr val="94B8FF"/>
              </a:gs>
            </a:gsLst>
            <a:lin ang="5400000" scaled="1"/>
          </a:gradFill>
          <a:ln w="25400">
            <a:solidFill>
              <a:srgbClr val="FFFFFF"/>
            </a:solidFill>
            <a:round/>
          </a:ln>
        </p:spPr>
        <p:txBody>
          <a:bodyPr wrap="none" anchor="ctr"/>
          <a:p>
            <a:r>
              <a:rPr lang="zh-CN" altLang="en-US" sz="1200" b="1">
                <a:solidFill>
                  <a:srgbClr val="FFFFFF"/>
                </a:solidFill>
              </a:rPr>
              <a:t>在研产品 </a:t>
            </a:r>
            <a:r>
              <a:rPr lang="en-US" altLang="zh-CN" sz="1200" b="1">
                <a:solidFill>
                  <a:srgbClr val="FFFFFF"/>
                </a:solidFill>
              </a:rPr>
              <a:t>SOP:2022-2023</a:t>
            </a:r>
            <a:r>
              <a:rPr lang="zh-CN" altLang="en-US" sz="1200" b="1">
                <a:solidFill>
                  <a:srgbClr val="FFFFFF"/>
                </a:solidFill>
              </a:rPr>
              <a:t>年</a:t>
            </a:r>
            <a:endParaRPr lang="en-US" altLang="zh-CN" sz="1200" b="1">
              <a:solidFill>
                <a:srgbClr val="FFFFFF"/>
              </a:solidFill>
            </a:endParaRPr>
          </a:p>
        </p:txBody>
      </p:sp>
      <p:sp>
        <p:nvSpPr>
          <p:cNvPr id="11" name="AutoShape 30"/>
          <p:cNvSpPr>
            <a:spLocks noChangeAspect="1" noChangeArrowheads="1"/>
          </p:cNvSpPr>
          <p:nvPr>
            <p:custDataLst>
              <p:tags r:id="rId8"/>
            </p:custDataLst>
          </p:nvPr>
        </p:nvSpPr>
        <p:spPr bwMode="blackWhite">
          <a:xfrm>
            <a:off x="1272858" y="5561330"/>
            <a:ext cx="1500187" cy="428625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rgbClr val="FFFFFF"/>
            </a:solidFill>
            <a:round/>
          </a:ln>
        </p:spPr>
        <p:txBody>
          <a:bodyPr wrap="none" anchor="ctr"/>
          <a:p>
            <a:pPr>
              <a:buFont typeface="Wingdings" panose="05000000000000000000" pitchFamily="2" charset="2"/>
              <a:buNone/>
            </a:pPr>
            <a:r>
              <a:rPr lang="zh-CN" altLang="en-US" sz="1200" b="1">
                <a:solidFill>
                  <a:srgbClr val="FFFFFF"/>
                </a:solidFill>
              </a:rPr>
              <a:t>普通六角</a:t>
            </a:r>
            <a:r>
              <a:rPr lang="en-US" altLang="zh-CN" sz="1200" b="1">
                <a:solidFill>
                  <a:srgbClr val="FFFFFF"/>
                </a:solidFill>
              </a:rPr>
              <a:t>/</a:t>
            </a:r>
            <a:r>
              <a:rPr lang="zh-CN" altLang="en-US" sz="1200" b="1">
                <a:solidFill>
                  <a:srgbClr val="FFFFFF"/>
                </a:solidFill>
              </a:rPr>
              <a:t>法兰螺母</a:t>
            </a:r>
            <a:endParaRPr lang="en-US" altLang="zh-CN" sz="1200" b="1">
              <a:solidFill>
                <a:srgbClr val="FFFFFF"/>
              </a:solidFill>
            </a:endParaRPr>
          </a:p>
        </p:txBody>
      </p:sp>
      <p:sp>
        <p:nvSpPr>
          <p:cNvPr id="12" name="AutoShape 32"/>
          <p:cNvSpPr>
            <a:spLocks noChangeAspect="1" noChangeArrowheads="1"/>
          </p:cNvSpPr>
          <p:nvPr>
            <p:custDataLst>
              <p:tags r:id="rId9"/>
            </p:custDataLst>
          </p:nvPr>
        </p:nvSpPr>
        <p:spPr bwMode="blackWhite">
          <a:xfrm>
            <a:off x="2701608" y="5561330"/>
            <a:ext cx="1800225" cy="36353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rgbClr val="FFFFFF"/>
            </a:solidFill>
            <a:round/>
          </a:ln>
        </p:spPr>
        <p:txBody>
          <a:bodyPr wrap="none" anchor="ctr"/>
          <a:p>
            <a:pPr>
              <a:buFont typeface="Wingdings" panose="05000000000000000000" pitchFamily="2" charset="2"/>
              <a:buNone/>
            </a:pPr>
            <a:r>
              <a:rPr lang="zh-CN" altLang="zh-CN" sz="1200" b="1">
                <a:solidFill>
                  <a:srgbClr val="FFFFFF"/>
                </a:solidFill>
              </a:rPr>
              <a:t>防松</a:t>
            </a:r>
            <a:r>
              <a:rPr lang="en-US" altLang="zh-CN" sz="1200" b="1">
                <a:solidFill>
                  <a:srgbClr val="FFFFFF"/>
                </a:solidFill>
              </a:rPr>
              <a:t>/</a:t>
            </a:r>
            <a:r>
              <a:rPr lang="zh-CN" altLang="en-US" sz="1200" b="1">
                <a:solidFill>
                  <a:srgbClr val="FFFFFF"/>
                </a:solidFill>
              </a:rPr>
              <a:t>焊接</a:t>
            </a:r>
            <a:r>
              <a:rPr lang="en-US" altLang="zh-CN" sz="1200" b="1">
                <a:solidFill>
                  <a:srgbClr val="FFFFFF"/>
                </a:solidFill>
              </a:rPr>
              <a:t>/</a:t>
            </a:r>
            <a:r>
              <a:rPr lang="zh-CN" altLang="en-US" sz="1200" b="1">
                <a:solidFill>
                  <a:srgbClr val="FFFFFF"/>
                </a:solidFill>
              </a:rPr>
              <a:t>锁紧螺母</a:t>
            </a:r>
            <a:endParaRPr lang="en-US" altLang="zh-CN" sz="1200" b="1">
              <a:solidFill>
                <a:srgbClr val="FFFFFF"/>
              </a:solidFill>
            </a:endParaRPr>
          </a:p>
        </p:txBody>
      </p:sp>
      <p:sp>
        <p:nvSpPr>
          <p:cNvPr id="14" name="AutoShape 33"/>
          <p:cNvSpPr>
            <a:spLocks noChangeAspect="1" noChangeArrowheads="1"/>
          </p:cNvSpPr>
          <p:nvPr>
            <p:custDataLst>
              <p:tags r:id="rId10"/>
            </p:custDataLst>
          </p:nvPr>
        </p:nvSpPr>
        <p:spPr bwMode="blackWhite">
          <a:xfrm>
            <a:off x="4481195" y="5556568"/>
            <a:ext cx="1792288" cy="36353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699FF"/>
              </a:gs>
              <a:gs pos="100000">
                <a:srgbClr val="94B8FF"/>
              </a:gs>
            </a:gsLst>
            <a:lin ang="5400000" scaled="1"/>
          </a:gradFill>
          <a:ln w="25400">
            <a:solidFill>
              <a:srgbClr val="FFFFFF"/>
            </a:solidFill>
            <a:round/>
          </a:ln>
        </p:spPr>
        <p:txBody>
          <a:bodyPr wrap="none" anchor="ctr"/>
          <a:p>
            <a:pPr>
              <a:buFont typeface="Wingdings" panose="05000000000000000000" pitchFamily="2" charset="2"/>
              <a:buNone/>
            </a:pPr>
            <a:r>
              <a:rPr lang="zh-CN" altLang="zh-CN" sz="1200" b="1">
                <a:solidFill>
                  <a:srgbClr val="FFFFFF"/>
                </a:solidFill>
              </a:rPr>
              <a:t>耐热钢</a:t>
            </a:r>
            <a:r>
              <a:rPr lang="en-US" altLang="zh-CN" sz="1200" b="1">
                <a:solidFill>
                  <a:srgbClr val="FFFFFF"/>
                </a:solidFill>
              </a:rPr>
              <a:t>/</a:t>
            </a:r>
            <a:r>
              <a:rPr lang="zh-CN" altLang="en-US" sz="1200" b="1">
                <a:solidFill>
                  <a:srgbClr val="FFFFFF"/>
                </a:solidFill>
              </a:rPr>
              <a:t>不锈钢</a:t>
            </a:r>
            <a:r>
              <a:rPr lang="zh-CN" altLang="zh-CN" sz="1200" b="1">
                <a:solidFill>
                  <a:srgbClr val="FFFFFF"/>
                </a:solidFill>
              </a:rPr>
              <a:t>螺母</a:t>
            </a:r>
            <a:endParaRPr lang="en-US" altLang="zh-CN" sz="1200" b="1">
              <a:solidFill>
                <a:srgbClr val="FFFFFF"/>
              </a:solidFill>
            </a:endParaRPr>
          </a:p>
        </p:txBody>
      </p:sp>
      <p:sp>
        <p:nvSpPr>
          <p:cNvPr id="15" name="AutoShape 34"/>
          <p:cNvSpPr>
            <a:spLocks noChangeAspect="1" noChangeArrowheads="1"/>
          </p:cNvSpPr>
          <p:nvPr>
            <p:custDataLst>
              <p:tags r:id="rId11"/>
            </p:custDataLst>
          </p:nvPr>
        </p:nvSpPr>
        <p:spPr bwMode="blackWhite">
          <a:xfrm>
            <a:off x="6273483" y="5556568"/>
            <a:ext cx="2928937" cy="36353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990000"/>
              </a:gs>
              <a:gs pos="100000">
                <a:srgbClr val="B84D4D"/>
              </a:gs>
            </a:gsLst>
            <a:lin ang="5400000" scaled="1"/>
          </a:gradFill>
          <a:ln w="25400">
            <a:solidFill>
              <a:srgbClr val="FFFFFF"/>
            </a:solidFill>
            <a:round/>
          </a:ln>
        </p:spPr>
        <p:txBody>
          <a:bodyPr wrap="none" anchor="ctr"/>
          <a:p>
            <a:pPr>
              <a:buFont typeface="Wingdings" panose="05000000000000000000" pitchFamily="2" charset="2"/>
              <a:buNone/>
            </a:pPr>
            <a:r>
              <a:rPr lang="zh-CN" altLang="zh-CN" sz="1200" b="1">
                <a:solidFill>
                  <a:srgbClr val="FFFFFF"/>
                </a:solidFill>
              </a:rPr>
              <a:t>MAT  专利螺纹螺母</a:t>
            </a:r>
            <a:endParaRPr lang="en-US" altLang="zh-CN" sz="1200" b="1">
              <a:solidFill>
                <a:srgbClr val="FFFFFF"/>
              </a:solidFill>
            </a:endParaRPr>
          </a:p>
        </p:txBody>
      </p:sp>
      <p:sp>
        <p:nvSpPr>
          <p:cNvPr id="16" name="AutoShape 35"/>
          <p:cNvSpPr>
            <a:spLocks noChangeAspect="1" noChangeArrowheads="1"/>
          </p:cNvSpPr>
          <p:nvPr>
            <p:custDataLst>
              <p:tags r:id="rId12"/>
            </p:custDataLst>
          </p:nvPr>
        </p:nvSpPr>
        <p:spPr bwMode="blackWhite">
          <a:xfrm>
            <a:off x="1815783" y="1632268"/>
            <a:ext cx="938212" cy="36353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rgbClr val="FFFFFF"/>
            </a:solidFill>
            <a:round/>
          </a:ln>
        </p:spPr>
        <p:txBody>
          <a:bodyPr wrap="none" anchor="ctr"/>
          <a:p>
            <a:pPr>
              <a:buFont typeface="Wingdings" panose="05000000000000000000" pitchFamily="2" charset="2"/>
              <a:buNone/>
            </a:pPr>
            <a:r>
              <a:rPr lang="zh-CN" altLang="en-US" sz="1200" b="1">
                <a:solidFill>
                  <a:srgbClr val="FFFFFF"/>
                </a:solidFill>
              </a:rPr>
              <a:t>0</a:t>
            </a:r>
            <a:r>
              <a:rPr lang="zh-CN" altLang="zh-CN" sz="1200" b="1">
                <a:solidFill>
                  <a:srgbClr val="FFFFFF"/>
                </a:solidFill>
              </a:rPr>
              <a:t>5/</a:t>
            </a:r>
            <a:r>
              <a:rPr lang="zh-CN" altLang="en-US" sz="1200" b="1">
                <a:solidFill>
                  <a:srgbClr val="FFFFFF"/>
                </a:solidFill>
              </a:rPr>
              <a:t>8</a:t>
            </a:r>
            <a:r>
              <a:rPr lang="zh-CN" altLang="zh-CN" sz="1200" b="1">
                <a:solidFill>
                  <a:srgbClr val="FFFFFF"/>
                </a:solidFill>
              </a:rPr>
              <a:t>级</a:t>
            </a:r>
            <a:endParaRPr lang="en-US" altLang="zh-CN" sz="1200" b="1">
              <a:solidFill>
                <a:srgbClr val="FFFFFF"/>
              </a:solidFill>
            </a:endParaRPr>
          </a:p>
        </p:txBody>
      </p:sp>
      <p:sp>
        <p:nvSpPr>
          <p:cNvPr id="17" name="AutoShape 36"/>
          <p:cNvSpPr>
            <a:spLocks noChangeAspect="1" noChangeArrowheads="1"/>
          </p:cNvSpPr>
          <p:nvPr>
            <p:custDataLst>
              <p:tags r:id="rId13"/>
            </p:custDataLst>
          </p:nvPr>
        </p:nvSpPr>
        <p:spPr bwMode="blackWhite">
          <a:xfrm>
            <a:off x="2752408" y="1632268"/>
            <a:ext cx="3384550" cy="36353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rgbClr val="FFFFFF"/>
            </a:solidFill>
            <a:round/>
          </a:ln>
        </p:spPr>
        <p:txBody>
          <a:bodyPr wrap="none" anchor="ctr"/>
          <a:p>
            <a:pPr>
              <a:buFont typeface="Wingdings" panose="05000000000000000000" pitchFamily="2" charset="2"/>
              <a:buNone/>
            </a:pPr>
            <a:r>
              <a:rPr lang="en-US" altLang="zh-CN" sz="1200" b="1">
                <a:solidFill>
                  <a:srgbClr val="FFFFFF"/>
                </a:solidFill>
              </a:rPr>
              <a:t>05/8</a:t>
            </a:r>
            <a:r>
              <a:rPr lang="zh-CN" altLang="zh-CN" sz="1200" b="1">
                <a:solidFill>
                  <a:srgbClr val="FFFFFF"/>
                </a:solidFill>
              </a:rPr>
              <a:t>/10/12级</a:t>
            </a:r>
            <a:endParaRPr lang="en-US" altLang="zh-CN" sz="1200" b="1">
              <a:solidFill>
                <a:srgbClr val="FFFFFF"/>
              </a:solidFill>
            </a:endParaRPr>
          </a:p>
        </p:txBody>
      </p:sp>
      <p:sp>
        <p:nvSpPr>
          <p:cNvPr id="18" name="AutoShape 44"/>
          <p:cNvSpPr>
            <a:spLocks noChangeAspect="1" noChangeArrowheads="1"/>
          </p:cNvSpPr>
          <p:nvPr>
            <p:custDataLst>
              <p:tags r:id="rId14"/>
            </p:custDataLst>
          </p:nvPr>
        </p:nvSpPr>
        <p:spPr bwMode="blackWhite">
          <a:xfrm>
            <a:off x="6208395" y="1632268"/>
            <a:ext cx="2994025" cy="36353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990000"/>
              </a:gs>
              <a:gs pos="100000">
                <a:srgbClr val="B84D4D"/>
              </a:gs>
            </a:gsLst>
            <a:lin ang="5400000" scaled="1"/>
          </a:gradFill>
          <a:ln w="25400">
            <a:solidFill>
              <a:srgbClr val="FFFFFF"/>
            </a:solidFill>
            <a:round/>
          </a:ln>
        </p:spPr>
        <p:txBody>
          <a:bodyPr wrap="none" anchor="ctr"/>
          <a:p>
            <a:pPr>
              <a:buFont typeface="Wingdings" panose="05000000000000000000" pitchFamily="2" charset="2"/>
              <a:buNone/>
            </a:pPr>
            <a:r>
              <a:rPr lang="en-US" altLang="zh-CN" sz="1400" b="1">
                <a:solidFill>
                  <a:srgbClr val="FFFFFF"/>
                </a:solidFill>
              </a:rPr>
              <a:t>13--</a:t>
            </a:r>
            <a:r>
              <a:rPr lang="zh-CN" altLang="en-US" sz="1400" b="1">
                <a:solidFill>
                  <a:srgbClr val="FFFFFF"/>
                </a:solidFill>
              </a:rPr>
              <a:t>1</a:t>
            </a:r>
            <a:r>
              <a:rPr lang="en-US" altLang="zh-CN" sz="1400" b="1">
                <a:solidFill>
                  <a:srgbClr val="FFFFFF"/>
                </a:solidFill>
              </a:rPr>
              <a:t>4</a:t>
            </a:r>
            <a:r>
              <a:rPr lang="zh-CN" altLang="zh-CN" sz="1400" b="1">
                <a:solidFill>
                  <a:srgbClr val="FFFFFF"/>
                </a:solidFill>
              </a:rPr>
              <a:t>级</a:t>
            </a:r>
            <a:endParaRPr lang="en-US" altLang="zh-CN" sz="1400" b="1">
              <a:solidFill>
                <a:srgbClr val="FFFFFF"/>
              </a:solidFill>
            </a:endParaRPr>
          </a:p>
        </p:txBody>
      </p:sp>
      <p:sp>
        <p:nvSpPr>
          <p:cNvPr id="19" name="AutoShape 45"/>
          <p:cNvSpPr>
            <a:spLocks noChangeAspect="1" noChangeArrowheads="1"/>
          </p:cNvSpPr>
          <p:nvPr>
            <p:custDataLst>
              <p:tags r:id="rId15"/>
            </p:custDataLst>
          </p:nvPr>
        </p:nvSpPr>
        <p:spPr bwMode="blackWhite">
          <a:xfrm>
            <a:off x="1815783" y="2178368"/>
            <a:ext cx="1716087" cy="5461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rgbClr val="FFFFFF"/>
            </a:solidFill>
            <a:round/>
          </a:ln>
        </p:spPr>
        <p:txBody>
          <a:bodyPr wrap="none" anchor="ctr"/>
          <a:p>
            <a:pPr>
              <a:buFont typeface="Wingdings" panose="05000000000000000000" pitchFamily="2" charset="2"/>
              <a:buNone/>
            </a:pPr>
            <a:r>
              <a:rPr lang="zh-CN" altLang="zh-CN" sz="1000" b="1">
                <a:solidFill>
                  <a:srgbClr val="FFFFFF"/>
                </a:solidFill>
              </a:rPr>
              <a:t>0</a:t>
            </a:r>
            <a:r>
              <a:rPr lang="zh-CN" altLang="zh-CN" sz="1200" b="1">
                <a:solidFill>
                  <a:srgbClr val="FFFFFF"/>
                </a:solidFill>
              </a:rPr>
              <a:t>.12～0.30</a:t>
            </a:r>
            <a:endParaRPr lang="en-US" altLang="zh-CN" sz="1200" b="1">
              <a:solidFill>
                <a:srgbClr val="FFFFFF"/>
              </a:solidFill>
            </a:endParaRPr>
          </a:p>
        </p:txBody>
      </p:sp>
      <p:sp>
        <p:nvSpPr>
          <p:cNvPr id="20" name="AutoShape 46"/>
          <p:cNvSpPr>
            <a:spLocks noChangeAspect="1" noChangeArrowheads="1"/>
          </p:cNvSpPr>
          <p:nvPr>
            <p:custDataLst>
              <p:tags r:id="rId16"/>
            </p:custDataLst>
          </p:nvPr>
        </p:nvSpPr>
        <p:spPr bwMode="blackWhite">
          <a:xfrm>
            <a:off x="3544570" y="2178368"/>
            <a:ext cx="2520950" cy="5461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699FF"/>
              </a:gs>
              <a:gs pos="100000">
                <a:srgbClr val="94B8FF"/>
              </a:gs>
            </a:gsLst>
            <a:lin ang="5400000" scaled="1"/>
          </a:gradFill>
          <a:ln w="25400">
            <a:solidFill>
              <a:srgbClr val="FFFFFF"/>
            </a:solidFill>
            <a:round/>
          </a:ln>
        </p:spPr>
        <p:txBody>
          <a:bodyPr wrap="none" anchor="ctr"/>
          <a:p>
            <a:pPr>
              <a:buFont typeface="Wingdings" panose="05000000000000000000" pitchFamily="2" charset="2"/>
              <a:buNone/>
            </a:pPr>
            <a:r>
              <a:rPr lang="zh-CN" altLang="zh-CN" sz="1200" b="1">
                <a:solidFill>
                  <a:srgbClr val="FFFFFF"/>
                </a:solidFill>
              </a:rPr>
              <a:t>范围多样化：</a:t>
            </a:r>
            <a:endParaRPr lang="zh-CN" altLang="zh-CN" sz="1200" b="1">
              <a:solidFill>
                <a:srgbClr val="FFFFFF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zh-CN" sz="1200" b="1">
                <a:solidFill>
                  <a:srgbClr val="FFFFFF"/>
                </a:solidFill>
              </a:rPr>
              <a:t>0.12～0.18、0.1～0.16、0.085～0.145</a:t>
            </a:r>
            <a:endParaRPr lang="zh-CN" altLang="zh-CN" sz="1200" b="1">
              <a:solidFill>
                <a:srgbClr val="FFFFFF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zh-CN" sz="1200" b="1">
                <a:solidFill>
                  <a:srgbClr val="FFFFFF"/>
                </a:solidFill>
              </a:rPr>
              <a:t>0.06～0.09</a:t>
            </a:r>
            <a:endParaRPr lang="en-US" altLang="zh-CN" sz="1200" b="1">
              <a:solidFill>
                <a:srgbClr val="FFFFFF"/>
              </a:solidFill>
            </a:endParaRPr>
          </a:p>
        </p:txBody>
      </p:sp>
      <p:sp>
        <p:nvSpPr>
          <p:cNvPr id="21" name="AutoShape 47"/>
          <p:cNvSpPr>
            <a:spLocks noChangeAspect="1" noChangeArrowheads="1"/>
          </p:cNvSpPr>
          <p:nvPr>
            <p:custDataLst>
              <p:tags r:id="rId17"/>
            </p:custDataLst>
          </p:nvPr>
        </p:nvSpPr>
        <p:spPr bwMode="blackWhite">
          <a:xfrm>
            <a:off x="6065520" y="2178368"/>
            <a:ext cx="3136900" cy="5461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990000"/>
              </a:gs>
              <a:gs pos="100000">
                <a:srgbClr val="B84D4D"/>
              </a:gs>
            </a:gsLst>
            <a:lin ang="5400000" scaled="1"/>
          </a:gradFill>
          <a:ln w="25400">
            <a:solidFill>
              <a:srgbClr val="FFFFFF"/>
            </a:solidFill>
            <a:round/>
          </a:ln>
        </p:spPr>
        <p:txBody>
          <a:bodyPr wrap="none" anchor="ctr"/>
          <a:p>
            <a:pPr>
              <a:buFont typeface="Wingdings" panose="05000000000000000000" pitchFamily="2" charset="2"/>
              <a:buNone/>
            </a:pPr>
            <a:r>
              <a:rPr lang="zh-CN" altLang="zh-CN" sz="1200" b="1">
                <a:solidFill>
                  <a:srgbClr val="FFFFFF"/>
                </a:solidFill>
              </a:rPr>
              <a:t>范围多样化、高精度：</a:t>
            </a:r>
            <a:endParaRPr lang="zh-CN" altLang="zh-CN" sz="1200" b="1">
              <a:solidFill>
                <a:srgbClr val="FFFFFF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zh-CN" sz="1200" b="1">
                <a:solidFill>
                  <a:srgbClr val="FFFFFF"/>
                </a:solidFill>
              </a:rPr>
              <a:t>0.06～0.09 、0.09～0.12、0.12～0.15 </a:t>
            </a:r>
            <a:endParaRPr lang="zh-CN" altLang="zh-CN" sz="1200" b="1">
              <a:solidFill>
                <a:srgbClr val="FFFFFF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zh-CN" sz="1200" b="1">
                <a:solidFill>
                  <a:srgbClr val="FFFFFF"/>
                </a:solidFill>
              </a:rPr>
              <a:t>0.20～0.23</a:t>
            </a:r>
            <a:endParaRPr lang="zh-CN" altLang="zh-CN" sz="1200" b="1">
              <a:solidFill>
                <a:srgbClr val="FFFFFF"/>
              </a:solidFill>
            </a:endParaRPr>
          </a:p>
        </p:txBody>
      </p:sp>
      <p:sp>
        <p:nvSpPr>
          <p:cNvPr id="22" name="AutoShape 48"/>
          <p:cNvSpPr>
            <a:spLocks noChangeAspect="1" noChangeArrowheads="1"/>
          </p:cNvSpPr>
          <p:nvPr>
            <p:custDataLst>
              <p:tags r:id="rId18"/>
            </p:custDataLst>
          </p:nvPr>
        </p:nvSpPr>
        <p:spPr bwMode="blackWhite">
          <a:xfrm>
            <a:off x="1815783" y="2897505"/>
            <a:ext cx="1728787" cy="5461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rgbClr val="FFFFFF"/>
            </a:solidFill>
            <a:round/>
          </a:ln>
        </p:spPr>
        <p:txBody>
          <a:bodyPr wrap="none" anchor="ctr"/>
          <a:p>
            <a:pPr>
              <a:buFont typeface="Wingdings" panose="05000000000000000000" pitchFamily="2" charset="2"/>
              <a:buNone/>
            </a:pPr>
            <a:r>
              <a:rPr lang="zh-CN" altLang="zh-CN" sz="1200" b="1">
                <a:solidFill>
                  <a:srgbClr val="FFFFFF"/>
                </a:solidFill>
              </a:rPr>
              <a:t>镀锌：盐雾试验72h</a:t>
            </a:r>
            <a:endParaRPr lang="zh-CN" altLang="zh-CN" sz="1200" b="1">
              <a:solidFill>
                <a:srgbClr val="FFFFFF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zh-CN" sz="1200" b="1">
                <a:solidFill>
                  <a:srgbClr val="FFFFFF"/>
                </a:solidFill>
              </a:rPr>
              <a:t>磷化：盐雾试验24h</a:t>
            </a:r>
            <a:endParaRPr lang="en-US" altLang="zh-CN" sz="1200" b="1">
              <a:solidFill>
                <a:srgbClr val="FFFFFF"/>
              </a:solidFill>
            </a:endParaRPr>
          </a:p>
        </p:txBody>
      </p:sp>
      <p:sp>
        <p:nvSpPr>
          <p:cNvPr id="23" name="AutoShape 49"/>
          <p:cNvSpPr>
            <a:spLocks noChangeAspect="1" noChangeArrowheads="1"/>
          </p:cNvSpPr>
          <p:nvPr>
            <p:custDataLst>
              <p:tags r:id="rId19"/>
            </p:custDataLst>
          </p:nvPr>
        </p:nvSpPr>
        <p:spPr bwMode="blackWhite">
          <a:xfrm>
            <a:off x="3344545" y="2897505"/>
            <a:ext cx="1571625" cy="5461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rgbClr val="FFFFFF"/>
            </a:solidFill>
            <a:round/>
          </a:ln>
        </p:spPr>
        <p:txBody>
          <a:bodyPr wrap="none" anchor="ctr"/>
          <a:p>
            <a:pPr>
              <a:buFont typeface="Wingdings" panose="05000000000000000000" pitchFamily="2" charset="2"/>
              <a:buNone/>
            </a:pPr>
            <a:r>
              <a:rPr lang="zh-CN" altLang="zh-CN" sz="1200" b="1">
                <a:solidFill>
                  <a:srgbClr val="FFFFFF"/>
                </a:solidFill>
              </a:rPr>
              <a:t>镀锌强钝化：96h</a:t>
            </a:r>
            <a:endParaRPr lang="zh-CN" altLang="zh-CN" sz="1200" b="1">
              <a:solidFill>
                <a:srgbClr val="FFFFFF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zh-CN" sz="1200" b="1">
                <a:solidFill>
                  <a:srgbClr val="FFFFFF"/>
                </a:solidFill>
              </a:rPr>
              <a:t>磷化：24h</a:t>
            </a:r>
            <a:endParaRPr lang="zh-CN" altLang="zh-CN" sz="1200" b="1">
              <a:solidFill>
                <a:srgbClr val="FFFFFF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zh-CN" sz="1200" b="1">
                <a:solidFill>
                  <a:srgbClr val="FFFFFF"/>
                </a:solidFill>
              </a:rPr>
              <a:t>达克罗: 500h/1000h</a:t>
            </a:r>
            <a:endParaRPr lang="zh-CN" altLang="zh-CN" sz="1200" b="1">
              <a:solidFill>
                <a:srgbClr val="FFFFFF"/>
              </a:solidFill>
            </a:endParaRPr>
          </a:p>
        </p:txBody>
      </p:sp>
      <p:sp>
        <p:nvSpPr>
          <p:cNvPr id="24" name="AutoShape 50"/>
          <p:cNvSpPr>
            <a:spLocks noChangeAspect="1" noChangeArrowheads="1"/>
          </p:cNvSpPr>
          <p:nvPr>
            <p:custDataLst>
              <p:tags r:id="rId20"/>
            </p:custDataLst>
          </p:nvPr>
        </p:nvSpPr>
        <p:spPr bwMode="blackWhite">
          <a:xfrm>
            <a:off x="4912995" y="2897505"/>
            <a:ext cx="1860550" cy="5461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699FF"/>
              </a:gs>
              <a:gs pos="100000">
                <a:srgbClr val="94B8FF"/>
              </a:gs>
            </a:gsLst>
            <a:lin ang="5400000" scaled="1"/>
          </a:gradFill>
          <a:ln w="25400">
            <a:solidFill>
              <a:srgbClr val="FFFFFF"/>
            </a:solidFill>
            <a:round/>
          </a:ln>
        </p:spPr>
        <p:txBody>
          <a:bodyPr wrap="none" anchor="ctr"/>
          <a:p>
            <a:pPr>
              <a:buFont typeface="Wingdings" panose="05000000000000000000" pitchFamily="2" charset="2"/>
              <a:buNone/>
            </a:pPr>
            <a:r>
              <a:rPr lang="zh-CN" altLang="zh-CN" sz="1200" b="1">
                <a:solidFill>
                  <a:srgbClr val="FFFFFF"/>
                </a:solidFill>
              </a:rPr>
              <a:t>三价铬镀锌：</a:t>
            </a:r>
            <a:r>
              <a:rPr lang="en-US" altLang="zh-CN" sz="1200" b="1">
                <a:solidFill>
                  <a:srgbClr val="FFFFFF"/>
                </a:solidFill>
              </a:rPr>
              <a:t>480</a:t>
            </a:r>
            <a:r>
              <a:rPr lang="zh-CN" altLang="zh-CN" sz="1200" b="1">
                <a:solidFill>
                  <a:srgbClr val="FFFFFF"/>
                </a:solidFill>
              </a:rPr>
              <a:t>h</a:t>
            </a:r>
            <a:endParaRPr lang="zh-CN" altLang="zh-CN" sz="1200" b="1">
              <a:solidFill>
                <a:srgbClr val="FFFFFF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zh-CN" sz="1200" b="1">
                <a:solidFill>
                  <a:srgbClr val="FFFFFF"/>
                </a:solidFill>
              </a:rPr>
              <a:t>磷化：48h</a:t>
            </a:r>
            <a:endParaRPr lang="zh-CN" altLang="zh-CN" sz="1200" b="1">
              <a:solidFill>
                <a:srgbClr val="FFFFFF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zh-CN" sz="1200" b="1">
                <a:solidFill>
                  <a:srgbClr val="FFFFFF"/>
                </a:solidFill>
              </a:rPr>
              <a:t>无铬达克罗: 500h/1000</a:t>
            </a:r>
            <a:r>
              <a:rPr lang="zh-CN" altLang="zh-CN" sz="1000" b="1">
                <a:solidFill>
                  <a:srgbClr val="FFFFFF"/>
                </a:solidFill>
              </a:rPr>
              <a:t>h</a:t>
            </a:r>
            <a:endParaRPr lang="en-US" altLang="zh-CN" sz="1000" b="1">
              <a:solidFill>
                <a:srgbClr val="FFFFFF"/>
              </a:solidFill>
            </a:endParaRPr>
          </a:p>
        </p:txBody>
      </p:sp>
      <p:sp>
        <p:nvSpPr>
          <p:cNvPr id="25" name="AutoShape 51"/>
          <p:cNvSpPr>
            <a:spLocks noChangeAspect="1" noChangeArrowheads="1"/>
          </p:cNvSpPr>
          <p:nvPr>
            <p:custDataLst>
              <p:tags r:id="rId21"/>
            </p:custDataLst>
          </p:nvPr>
        </p:nvSpPr>
        <p:spPr bwMode="blackWhite">
          <a:xfrm>
            <a:off x="6773545" y="2897505"/>
            <a:ext cx="2428875" cy="54610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990000"/>
              </a:gs>
              <a:gs pos="100000">
                <a:srgbClr val="B84D4D"/>
              </a:gs>
            </a:gsLst>
            <a:lin ang="5400000" scaled="1"/>
          </a:gradFill>
          <a:ln w="25400">
            <a:solidFill>
              <a:srgbClr val="FFFFFF"/>
            </a:solidFill>
            <a:round/>
          </a:ln>
        </p:spPr>
        <p:txBody>
          <a:bodyPr wrap="none" anchor="ctr"/>
          <a:p>
            <a:pPr>
              <a:buFont typeface="Wingdings" panose="05000000000000000000" pitchFamily="2" charset="2"/>
              <a:buNone/>
            </a:pPr>
            <a:r>
              <a:rPr lang="zh-CN" altLang="en-US" sz="1200" b="1">
                <a:solidFill>
                  <a:srgbClr val="FFFFFF"/>
                </a:solidFill>
              </a:rPr>
              <a:t> </a:t>
            </a:r>
            <a:r>
              <a:rPr lang="zh-CN" altLang="zh-CN" sz="1200" b="1">
                <a:solidFill>
                  <a:srgbClr val="FFFFFF"/>
                </a:solidFill>
              </a:rPr>
              <a:t>锌镍合金镀：480h～720h </a:t>
            </a:r>
            <a:endParaRPr lang="zh-CN" altLang="zh-CN" sz="1200" b="1">
              <a:solidFill>
                <a:srgbClr val="FFFFFF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zh-CN" altLang="zh-CN" sz="1200" b="1">
                <a:solidFill>
                  <a:srgbClr val="FFFFFF"/>
                </a:solidFill>
              </a:rPr>
              <a:t> 高耐蚀磷化：72h </a:t>
            </a:r>
            <a:endParaRPr lang="zh-CN" altLang="zh-CN" sz="1200" b="1">
              <a:solidFill>
                <a:srgbClr val="FFFFFF"/>
              </a:solidFill>
            </a:endParaRPr>
          </a:p>
        </p:txBody>
      </p:sp>
      <p:sp>
        <p:nvSpPr>
          <p:cNvPr id="26" name="Line 35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1815783" y="4013518"/>
            <a:ext cx="7273925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</a:ln>
        </p:spPr>
        <p:txBody>
          <a:bodyPr/>
          <a:p>
            <a:endParaRPr lang="zh-CN" altLang="en-US"/>
          </a:p>
        </p:txBody>
      </p:sp>
      <p:sp>
        <p:nvSpPr>
          <p:cNvPr id="27" name="AutoShape 54"/>
          <p:cNvSpPr>
            <a:spLocks noChangeAspect="1" noChangeArrowheads="1"/>
          </p:cNvSpPr>
          <p:nvPr>
            <p:custDataLst>
              <p:tags r:id="rId23"/>
            </p:custDataLst>
          </p:nvPr>
        </p:nvSpPr>
        <p:spPr bwMode="blackWhite">
          <a:xfrm>
            <a:off x="1815783" y="3581718"/>
            <a:ext cx="1243012" cy="36353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rgbClr val="FFFFFF"/>
            </a:solidFill>
            <a:round/>
          </a:ln>
        </p:spPr>
        <p:txBody>
          <a:bodyPr wrap="none" anchor="ctr"/>
          <a:p>
            <a:pPr>
              <a:buFont typeface="Wingdings" panose="05000000000000000000" pitchFamily="2" charset="2"/>
              <a:buNone/>
            </a:pPr>
            <a:r>
              <a:rPr lang="zh-CN" altLang="zh-CN" sz="1200" b="1">
                <a:solidFill>
                  <a:srgbClr val="FFFFFF"/>
                </a:solidFill>
              </a:rPr>
              <a:t>耐温300℃</a:t>
            </a:r>
            <a:endParaRPr lang="en-US" altLang="zh-CN" sz="1200" b="1">
              <a:solidFill>
                <a:srgbClr val="FFFFFF"/>
              </a:solidFill>
            </a:endParaRPr>
          </a:p>
        </p:txBody>
      </p:sp>
      <p:pic>
        <p:nvPicPr>
          <p:cNvPr id="28" name="Picture 53"/>
          <p:cNvPicPr>
            <a:picLocks noChangeAspect="1" noChangeArrowheads="1"/>
          </p:cNvPicPr>
          <p:nvPr>
            <p:custDataLst>
              <p:tags r:id="rId24"/>
            </p:custDataLst>
          </p:nvPr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1744345" y="4734243"/>
            <a:ext cx="792163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63" descr="products-2"/>
          <p:cNvPicPr>
            <a:picLocks noChangeAspect="1" noChangeArrowheads="1"/>
          </p:cNvPicPr>
          <p:nvPr>
            <p:custDataLst>
              <p:tags r:id="rId26"/>
            </p:custDataLst>
          </p:nvPr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1888808" y="4157980"/>
            <a:ext cx="647700" cy="63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65"/>
          <p:cNvPicPr>
            <a:picLocks noChangeAspect="1" noChangeArrowheads="1"/>
          </p:cNvPicPr>
          <p:nvPr>
            <p:custDataLst>
              <p:tags r:id="rId28"/>
            </p:custDataLst>
          </p:nvPr>
        </p:nvPicPr>
        <p:blipFill>
          <a:blip r:embed="rId29" cstate="print"/>
          <a:srcRect b="9108"/>
          <a:stretch>
            <a:fillRect/>
          </a:stretch>
        </p:blipFill>
        <p:spPr bwMode="auto">
          <a:xfrm>
            <a:off x="2752408" y="4734243"/>
            <a:ext cx="15128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57"/>
          <p:cNvPicPr>
            <a:picLocks noChangeAspect="1" noChangeArrowheads="1"/>
          </p:cNvPicPr>
          <p:nvPr>
            <p:custDataLst>
              <p:tags r:id="rId30"/>
            </p:custDataLst>
          </p:nvPr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3130233" y="4173855"/>
            <a:ext cx="69532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8"/>
          <p:cNvPicPr>
            <a:picLocks noChangeAspect="1" noChangeArrowheads="1"/>
          </p:cNvPicPr>
          <p:nvPr>
            <p:custDataLst>
              <p:tags r:id="rId32"/>
            </p:custDataLst>
          </p:nvPr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4624070" y="4302443"/>
            <a:ext cx="1441450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9"/>
          <p:cNvPicPr>
            <a:picLocks noChangeAspect="1" noChangeArrowheads="1"/>
          </p:cNvPicPr>
          <p:nvPr>
            <p:custDataLst>
              <p:tags r:id="rId34"/>
            </p:custDataLst>
          </p:nvPr>
        </p:nvPicPr>
        <p:blipFill>
          <a:blip r:embed="rId35" cstate="screen"/>
          <a:srcRect/>
          <a:stretch>
            <a:fillRect/>
          </a:stretch>
        </p:blipFill>
        <p:spPr bwMode="auto">
          <a:xfrm>
            <a:off x="6281420" y="4445318"/>
            <a:ext cx="1655763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71"/>
          <p:cNvPicPr>
            <a:picLocks noChangeAspect="1" noChangeArrowheads="1"/>
          </p:cNvPicPr>
          <p:nvPr>
            <p:custDataLst>
              <p:tags r:id="rId36"/>
            </p:custDataLst>
          </p:nvPr>
        </p:nvPicPr>
        <p:blipFill>
          <a:blip r:embed="rId37" cstate="print"/>
          <a:srcRect t="19189"/>
          <a:stretch>
            <a:fillRect/>
          </a:stretch>
        </p:blipFill>
        <p:spPr bwMode="auto">
          <a:xfrm>
            <a:off x="7432358" y="4086543"/>
            <a:ext cx="1584325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AutoShape 43"/>
          <p:cNvSpPr>
            <a:spLocks noChangeArrowheads="1"/>
          </p:cNvSpPr>
          <p:nvPr>
            <p:custDataLst>
              <p:tags r:id="rId38"/>
            </p:custDataLst>
          </p:nvPr>
        </p:nvSpPr>
        <p:spPr bwMode="auto">
          <a:xfrm>
            <a:off x="8153083" y="4878705"/>
            <a:ext cx="935037" cy="503238"/>
          </a:xfrm>
          <a:prstGeom prst="wedgeRoundRectCallout">
            <a:avLst>
              <a:gd name="adj1" fmla="val -51699"/>
              <a:gd name="adj2" fmla="val -142745"/>
              <a:gd name="adj3" fmla="val 16667"/>
            </a:avLst>
          </a:prstGeom>
          <a:solidFill>
            <a:srgbClr val="99CCFF"/>
          </a:solidFill>
          <a:ln w="9525">
            <a:noFill/>
            <a:miter lim="800000"/>
          </a:ln>
          <a:effectLst>
            <a:prstShdw prst="shdw17" dist="17961" dir="2700000">
              <a:srgbClr val="5C7A99"/>
            </a:prstShdw>
          </a:effectLst>
        </p:spPr>
        <p:txBody>
          <a:bodyPr anchor="ctr"/>
          <a:p>
            <a:pPr>
              <a:buFont typeface="Wingdings" panose="05000000000000000000" pitchFamily="2" charset="2"/>
              <a:buNone/>
            </a:pPr>
            <a:r>
              <a:rPr lang="zh-CN" altLang="en-US" sz="1000" b="1">
                <a:solidFill>
                  <a:srgbClr val="993300"/>
                </a:solidFill>
              </a:rPr>
              <a:t>前几扣螺纹具有自校正功能</a:t>
            </a:r>
            <a:endParaRPr lang="zh-CN" altLang="en-US" sz="1000" b="1">
              <a:solidFill>
                <a:srgbClr val="993300"/>
              </a:solidFill>
            </a:endParaRPr>
          </a:p>
        </p:txBody>
      </p:sp>
      <p:pic>
        <p:nvPicPr>
          <p:cNvPr id="37" name="Picture 74"/>
          <p:cNvPicPr>
            <a:picLocks noChangeAspect="1" noChangeArrowheads="1"/>
          </p:cNvPicPr>
          <p:nvPr>
            <p:custDataLst>
              <p:tags r:id="rId39"/>
            </p:custDataLst>
          </p:nvPr>
        </p:nvPicPr>
        <p:blipFill>
          <a:blip r:embed="rId40" cstate="screen"/>
          <a:srcRect/>
          <a:stretch>
            <a:fillRect/>
          </a:stretch>
        </p:blipFill>
        <p:spPr bwMode="auto">
          <a:xfrm>
            <a:off x="1763395" y="3899218"/>
            <a:ext cx="858838" cy="97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AutoShape 144"/>
          <p:cNvSpPr>
            <a:spLocks noChangeAspect="1" noChangeArrowheads="1"/>
          </p:cNvSpPr>
          <p:nvPr>
            <p:custDataLst>
              <p:tags r:id="rId41"/>
            </p:custDataLst>
          </p:nvPr>
        </p:nvSpPr>
        <p:spPr bwMode="blackWhite">
          <a:xfrm>
            <a:off x="3085783" y="3594418"/>
            <a:ext cx="1179512" cy="36353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rgbClr val="FFFFFF"/>
            </a:solidFill>
            <a:round/>
          </a:ln>
        </p:spPr>
        <p:txBody>
          <a:bodyPr wrap="none" anchor="ctr"/>
          <a:p>
            <a:pPr>
              <a:buFont typeface="Wingdings" panose="05000000000000000000" pitchFamily="2" charset="2"/>
              <a:buNone/>
            </a:pPr>
            <a:r>
              <a:rPr lang="zh-CN" altLang="zh-CN" sz="1200" b="1">
                <a:solidFill>
                  <a:srgbClr val="FFFFFF"/>
                </a:solidFill>
              </a:rPr>
              <a:t>耐温</a:t>
            </a:r>
            <a:r>
              <a:rPr lang="en-US" altLang="zh-CN" sz="1200" b="1">
                <a:solidFill>
                  <a:srgbClr val="FFFFFF"/>
                </a:solidFill>
              </a:rPr>
              <a:t>55</a:t>
            </a:r>
            <a:r>
              <a:rPr lang="zh-CN" altLang="zh-CN" sz="1200" b="1">
                <a:solidFill>
                  <a:srgbClr val="FFFFFF"/>
                </a:solidFill>
              </a:rPr>
              <a:t>0℃</a:t>
            </a:r>
            <a:endParaRPr lang="en-US" altLang="zh-CN" sz="1200" b="1">
              <a:solidFill>
                <a:srgbClr val="FFFFFF"/>
              </a:solidFill>
            </a:endParaRPr>
          </a:p>
        </p:txBody>
      </p:sp>
      <p:sp>
        <p:nvSpPr>
          <p:cNvPr id="39" name="AutoShape 144"/>
          <p:cNvSpPr>
            <a:spLocks noChangeAspect="1" noChangeArrowheads="1"/>
          </p:cNvSpPr>
          <p:nvPr>
            <p:custDataLst>
              <p:tags r:id="rId42"/>
            </p:custDataLst>
          </p:nvPr>
        </p:nvSpPr>
        <p:spPr bwMode="blackWhite">
          <a:xfrm>
            <a:off x="4317683" y="3581718"/>
            <a:ext cx="1560512" cy="36353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rgbClr val="FFFFFF"/>
            </a:solidFill>
            <a:round/>
          </a:ln>
        </p:spPr>
        <p:txBody>
          <a:bodyPr wrap="none" anchor="ctr"/>
          <a:p>
            <a:pPr>
              <a:buFont typeface="Wingdings" panose="05000000000000000000" pitchFamily="2" charset="2"/>
              <a:buNone/>
            </a:pPr>
            <a:r>
              <a:rPr lang="zh-CN" altLang="zh-CN" sz="1200" b="1">
                <a:solidFill>
                  <a:srgbClr val="FFFFFF"/>
                </a:solidFill>
              </a:rPr>
              <a:t>耐温</a:t>
            </a:r>
            <a:r>
              <a:rPr lang="en-US" altLang="zh-CN" sz="1200" b="1">
                <a:solidFill>
                  <a:srgbClr val="FFFFFF"/>
                </a:solidFill>
              </a:rPr>
              <a:t>65</a:t>
            </a:r>
            <a:r>
              <a:rPr lang="zh-CN" altLang="zh-CN" sz="1200" b="1">
                <a:solidFill>
                  <a:srgbClr val="FFFFFF"/>
                </a:solidFill>
              </a:rPr>
              <a:t>0</a:t>
            </a:r>
            <a:r>
              <a:rPr lang="en-US" altLang="zh-CN" sz="1200" b="1">
                <a:solidFill>
                  <a:srgbClr val="FFFFFF"/>
                </a:solidFill>
              </a:rPr>
              <a:t>--700</a:t>
            </a:r>
            <a:r>
              <a:rPr lang="zh-CN" altLang="zh-CN" sz="1200" b="1">
                <a:solidFill>
                  <a:srgbClr val="FFFFFF"/>
                </a:solidFill>
              </a:rPr>
              <a:t>℃</a:t>
            </a:r>
            <a:endParaRPr lang="en-US" altLang="zh-CN" sz="1200" b="1">
              <a:solidFill>
                <a:srgbClr val="FFFFFF"/>
              </a:solidFill>
            </a:endParaRPr>
          </a:p>
        </p:txBody>
      </p:sp>
      <p:grpSp>
        <p:nvGrpSpPr>
          <p:cNvPr id="40" name="Group 13"/>
          <p:cNvGrpSpPr/>
          <p:nvPr/>
        </p:nvGrpSpPr>
        <p:grpSpPr bwMode="auto">
          <a:xfrm>
            <a:off x="1273175" y="5876608"/>
            <a:ext cx="8715375" cy="646112"/>
            <a:chOff x="476" y="3702"/>
            <a:chExt cx="4807" cy="227"/>
          </a:xfrm>
        </p:grpSpPr>
        <p:grpSp>
          <p:nvGrpSpPr>
            <p:cNvPr id="41" name="Group 11"/>
            <p:cNvGrpSpPr/>
            <p:nvPr/>
          </p:nvGrpSpPr>
          <p:grpSpPr bwMode="auto">
            <a:xfrm>
              <a:off x="476" y="3702"/>
              <a:ext cx="4726" cy="227"/>
              <a:chOff x="399" y="2820"/>
              <a:chExt cx="4929" cy="348"/>
            </a:xfrm>
          </p:grpSpPr>
          <p:sp>
            <p:nvSpPr>
              <p:cNvPr id="42" name="AutoShape 12"/>
              <p:cNvSpPr>
                <a:spLocks noChangeArrowheads="1"/>
              </p:cNvSpPr>
              <p:nvPr>
                <p:custDataLst>
                  <p:tags r:id="rId43"/>
                </p:custDataLst>
              </p:nvPr>
            </p:nvSpPr>
            <p:spPr bwMode="gray">
              <a:xfrm>
                <a:off x="399" y="2904"/>
                <a:ext cx="218" cy="176"/>
              </a:xfrm>
              <a:prstGeom prst="roundRect">
                <a:avLst>
                  <a:gd name="adj" fmla="val 29069"/>
                </a:avLst>
              </a:prstGeom>
              <a:solidFill>
                <a:srgbClr val="808080"/>
              </a:solidFill>
              <a:ln>
                <a:noFill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>
                <a:lvl1pPr>
                  <a:defRPr sz="2400" b="1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43" name="AutoShape 13"/>
              <p:cNvSpPr>
                <a:spLocks noChangeArrowheads="1"/>
              </p:cNvSpPr>
              <p:nvPr>
                <p:custDataLst>
                  <p:tags r:id="rId44"/>
                </p:custDataLst>
              </p:nvPr>
            </p:nvSpPr>
            <p:spPr bwMode="gray">
              <a:xfrm>
                <a:off x="480" y="2820"/>
                <a:ext cx="4845" cy="348"/>
              </a:xfrm>
              <a:prstGeom prst="rightArrow">
                <a:avLst>
                  <a:gd name="adj1" fmla="val 50000"/>
                  <a:gd name="adj2" fmla="val 63231"/>
                </a:avLst>
              </a:prstGeom>
              <a:gradFill rotWithShape="1">
                <a:gsLst>
                  <a:gs pos="0">
                    <a:srgbClr val="808080"/>
                  </a:gs>
                  <a:gs pos="100000">
                    <a:srgbClr val="3B3B3B"/>
                  </a:gs>
                </a:gsLst>
                <a:lin ang="0" scaled="1"/>
              </a:gradFill>
              <a:ln>
                <a:noFill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>
                <a:lvl1pPr>
                  <a:defRPr sz="2400" b="1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400" b="1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2400" b="1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2400" b="1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2400" b="1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en-US"/>
              </a:p>
            </p:txBody>
          </p:sp>
        </p:grpSp>
        <p:sp>
          <p:nvSpPr>
            <p:cNvPr id="44" name="Text Box 16"/>
            <p:cNvSpPr txBox="1">
              <a:spLocks noChangeArrowheads="1"/>
            </p:cNvSpPr>
            <p:nvPr>
              <p:custDataLst>
                <p:tags r:id="rId45"/>
              </p:custDataLst>
            </p:nvPr>
          </p:nvSpPr>
          <p:spPr bwMode="gray">
            <a:xfrm>
              <a:off x="1264" y="3777"/>
              <a:ext cx="4019" cy="10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buFont typeface="Wingdings" panose="05000000000000000000" pitchFamily="2" charset="2"/>
                <a:buNone/>
              </a:pPr>
              <a:r>
                <a:rPr lang="en-US" altLang="zh-CN" sz="1400" b="1">
                  <a:solidFill>
                    <a:srgbClr val="FFFFFF"/>
                  </a:solidFill>
                  <a:ea typeface="黑体" panose="02010609060101010101" charset="-122"/>
                  <a:cs typeface="Arial" panose="020B0604020202020204" pitchFamily="34" charset="0"/>
                </a:rPr>
                <a:t>2013   </a:t>
              </a:r>
              <a:r>
                <a:rPr lang="en-US" altLang="zh-CN" sz="1400" b="1">
                  <a:solidFill>
                    <a:srgbClr val="FFFFFF"/>
                  </a:solidFill>
                  <a:latin typeface="宋体" panose="02010600030101010101" pitchFamily="2" charset="-122"/>
                  <a:ea typeface="黑体" panose="02010609060101010101" charset="-122"/>
                  <a:cs typeface="Arial" panose="020B0604020202020204" pitchFamily="34" charset="0"/>
                </a:rPr>
                <a:t>……</a:t>
              </a:r>
              <a:r>
                <a:rPr lang="en-US" altLang="zh-CN" sz="1400" b="1">
                  <a:solidFill>
                    <a:srgbClr val="FFFFFF"/>
                  </a:solidFill>
                  <a:ea typeface="黑体" panose="02010609060101010101" charset="-122"/>
                  <a:cs typeface="Arial" panose="020B0604020202020204" pitchFamily="34" charset="0"/>
                </a:rPr>
                <a:t>   2019          2020           2021            2022            2023              2025</a:t>
              </a:r>
              <a:endParaRPr lang="en-US" altLang="zh-CN" sz="1400" b="1">
                <a:solidFill>
                  <a:srgbClr val="FFFFFF"/>
                </a:solidFill>
                <a:ea typeface="黑体" panose="02010609060101010101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530" name="Picture 78" descr="G:\产品系列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87400" y="1285875"/>
            <a:ext cx="10565130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" name="组合 29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4" name="矩形 3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461010" y="786130"/>
            <a:ext cx="3276600" cy="398780"/>
            <a:chOff x="726" y="1577"/>
            <a:chExt cx="5160" cy="628"/>
          </a:xfrm>
        </p:grpSpPr>
        <p:sp>
          <p:nvSpPr>
            <p:cNvPr id="115" name="TextBox 114"/>
            <p:cNvSpPr txBox="1"/>
            <p:nvPr/>
          </p:nvSpPr>
          <p:spPr>
            <a:xfrm>
              <a:off x="1240" y="1577"/>
              <a:ext cx="4646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典型产品关键技术</a:t>
              </a:r>
              <a:endParaRPr lang="zh-CN" altLang="en-US" sz="2000" b="1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5"/>
            <p:cNvSpPr/>
            <p:nvPr/>
          </p:nvSpPr>
          <p:spPr bwMode="auto">
            <a:xfrm rot="5400000" flipH="1">
              <a:off x="707" y="1706"/>
              <a:ext cx="376" cy="339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48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61010" y="1001395"/>
            <a:ext cx="3276600" cy="398780"/>
            <a:chOff x="726" y="1577"/>
            <a:chExt cx="5160" cy="628"/>
          </a:xfrm>
        </p:grpSpPr>
        <p:sp>
          <p:nvSpPr>
            <p:cNvPr id="115" name="TextBox 114"/>
            <p:cNvSpPr txBox="1"/>
            <p:nvPr/>
          </p:nvSpPr>
          <p:spPr>
            <a:xfrm>
              <a:off x="1240" y="1577"/>
              <a:ext cx="4646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主要产品示意图</a:t>
              </a:r>
              <a:endParaRPr lang="zh-CN" altLang="en-US" sz="2000" b="1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5"/>
            <p:cNvSpPr/>
            <p:nvPr/>
          </p:nvSpPr>
          <p:spPr bwMode="auto">
            <a:xfrm rot="5400000" flipH="1">
              <a:off x="707" y="1706"/>
              <a:ext cx="376" cy="339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4800" dirty="0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0" y="59055"/>
            <a:ext cx="12190730" cy="641350"/>
            <a:chOff x="0" y="123"/>
            <a:chExt cx="19198" cy="1010"/>
          </a:xfrm>
        </p:grpSpPr>
        <p:sp>
          <p:nvSpPr>
            <p:cNvPr id="3" name="矩形 2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1588770" y="1886585"/>
            <a:ext cx="9498965" cy="386080"/>
            <a:chOff x="1372" y="6587"/>
            <a:chExt cx="14959" cy="608"/>
          </a:xfrm>
        </p:grpSpPr>
        <p:sp>
          <p:nvSpPr>
            <p:cNvPr id="15" name="文本框 14"/>
            <p:cNvSpPr txBox="1"/>
            <p:nvPr/>
          </p:nvSpPr>
          <p:spPr>
            <a:xfrm>
              <a:off x="1372" y="6587"/>
              <a:ext cx="3283" cy="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z="1600" b="1" dirty="0">
                  <a:solidFill>
                    <a:srgbClr val="18497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螺母类产品</a:t>
              </a:r>
              <a:endParaRPr lang="zh-CN" altLang="en-US" sz="16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7090" y="6587"/>
              <a:ext cx="3283" cy="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z="1600" b="1" dirty="0">
                  <a:solidFill>
                    <a:srgbClr val="18497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螺栓类产品</a:t>
              </a:r>
              <a:endParaRPr lang="zh-CN" altLang="en-US" sz="16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3049" y="6587"/>
              <a:ext cx="3283" cy="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z="1600" b="1" dirty="0">
                  <a:solidFill>
                    <a:srgbClr val="18497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套管类产品</a:t>
              </a:r>
              <a:endParaRPr lang="zh-CN" altLang="en-US" sz="16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87400" y="2703195"/>
            <a:ext cx="10224135" cy="2016760"/>
            <a:chOff x="1240" y="2775"/>
            <a:chExt cx="16101" cy="317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rcRect l="13072" t="12475" r="14287" b="15027"/>
            <a:stretch>
              <a:fillRect/>
            </a:stretch>
          </p:blipFill>
          <p:spPr>
            <a:xfrm>
              <a:off x="1240" y="2775"/>
              <a:ext cx="4454" cy="3176"/>
            </a:xfrm>
            <a:prstGeom prst="rect">
              <a:avLst/>
            </a:prstGeom>
            <a:ln w="15875" cmpd="sng">
              <a:solidFill>
                <a:schemeClr val="accent1">
                  <a:shade val="50000"/>
                </a:schemeClr>
              </a:solidFill>
              <a:prstDash val="solid"/>
            </a:ln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rcRect l="7878" t="14937" r="15467" b="8669"/>
            <a:stretch>
              <a:fillRect/>
            </a:stretch>
          </p:blipFill>
          <p:spPr>
            <a:xfrm>
              <a:off x="6975" y="2775"/>
              <a:ext cx="4684" cy="3177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/>
            <a:srcRect l="20931" t="17579" r="19552" b="21420"/>
            <a:stretch>
              <a:fillRect/>
            </a:stretch>
          </p:blipFill>
          <p:spPr>
            <a:xfrm>
              <a:off x="13049" y="2775"/>
              <a:ext cx="4293" cy="3176"/>
            </a:xfrm>
            <a:prstGeom prst="rect">
              <a:avLst/>
            </a:prstGeom>
            <a:ln w="19050" cmpd="sng">
              <a:solidFill>
                <a:schemeClr val="bg1">
                  <a:lumMod val="50000"/>
                </a:schemeClr>
              </a:solidFill>
              <a:prstDash val="solid"/>
            </a:ln>
          </p:spPr>
        </p:pic>
      </p:grpSp>
      <p:sp>
        <p:nvSpPr>
          <p:cNvPr id="156" name="圈箭头"/>
          <p:cNvSpPr/>
          <p:nvPr/>
        </p:nvSpPr>
        <p:spPr>
          <a:xfrm>
            <a:off x="3524250" y="5041265"/>
            <a:ext cx="460375" cy="460375"/>
          </a:xfrm>
          <a:custGeom>
            <a:avLst/>
            <a:gdLst>
              <a:gd name="connsiteX0" fmla="*/ 158628 w 585904"/>
              <a:gd name="connsiteY0" fmla="*/ 130053 h 585904"/>
              <a:gd name="connsiteX1" fmla="*/ 321527 w 585904"/>
              <a:gd name="connsiteY1" fmla="*/ 130053 h 585904"/>
              <a:gd name="connsiteX2" fmla="*/ 484425 w 585904"/>
              <a:gd name="connsiteY2" fmla="*/ 292952 h 585904"/>
              <a:gd name="connsiteX3" fmla="*/ 321527 w 585904"/>
              <a:gd name="connsiteY3" fmla="*/ 455850 h 585904"/>
              <a:gd name="connsiteX4" fmla="*/ 158628 w 585904"/>
              <a:gd name="connsiteY4" fmla="*/ 455850 h 585904"/>
              <a:gd name="connsiteX5" fmla="*/ 321527 w 585904"/>
              <a:gd name="connsiteY5" fmla="*/ 292952 h 585904"/>
              <a:gd name="connsiteX6" fmla="*/ 292951 w 585904"/>
              <a:gd name="connsiteY6" fmla="*/ 28505 h 585904"/>
              <a:gd name="connsiteX7" fmla="*/ 28504 w 585904"/>
              <a:gd name="connsiteY7" fmla="*/ 292952 h 585904"/>
              <a:gd name="connsiteX8" fmla="*/ 292951 w 585904"/>
              <a:gd name="connsiteY8" fmla="*/ 557399 h 585904"/>
              <a:gd name="connsiteX9" fmla="*/ 557398 w 585904"/>
              <a:gd name="connsiteY9" fmla="*/ 292952 h 585904"/>
              <a:gd name="connsiteX10" fmla="*/ 292951 w 585904"/>
              <a:gd name="connsiteY10" fmla="*/ 28505 h 585904"/>
              <a:gd name="connsiteX11" fmla="*/ 292952 w 585904"/>
              <a:gd name="connsiteY11" fmla="*/ 0 h 585904"/>
              <a:gd name="connsiteX12" fmla="*/ 585904 w 585904"/>
              <a:gd name="connsiteY12" fmla="*/ 292952 h 585904"/>
              <a:gd name="connsiteX13" fmla="*/ 292952 w 585904"/>
              <a:gd name="connsiteY13" fmla="*/ 585904 h 585904"/>
              <a:gd name="connsiteX14" fmla="*/ 0 w 585904"/>
              <a:gd name="connsiteY14" fmla="*/ 292952 h 585904"/>
              <a:gd name="connsiteX15" fmla="*/ 292952 w 585904"/>
              <a:gd name="connsiteY15" fmla="*/ 0 h 585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85904" h="585904">
                <a:moveTo>
                  <a:pt x="158628" y="130053"/>
                </a:moveTo>
                <a:lnTo>
                  <a:pt x="321527" y="130053"/>
                </a:lnTo>
                <a:lnTo>
                  <a:pt x="484425" y="292952"/>
                </a:lnTo>
                <a:lnTo>
                  <a:pt x="321527" y="455850"/>
                </a:lnTo>
                <a:lnTo>
                  <a:pt x="158628" y="455850"/>
                </a:lnTo>
                <a:lnTo>
                  <a:pt x="321527" y="292952"/>
                </a:lnTo>
                <a:close/>
                <a:moveTo>
                  <a:pt x="292951" y="28505"/>
                </a:moveTo>
                <a:cubicBezTo>
                  <a:pt x="146901" y="28505"/>
                  <a:pt x="28504" y="146902"/>
                  <a:pt x="28504" y="292952"/>
                </a:cubicBezTo>
                <a:cubicBezTo>
                  <a:pt x="28504" y="439002"/>
                  <a:pt x="146901" y="557399"/>
                  <a:pt x="292951" y="557399"/>
                </a:cubicBezTo>
                <a:cubicBezTo>
                  <a:pt x="439001" y="557399"/>
                  <a:pt x="557398" y="439002"/>
                  <a:pt x="557398" y="292952"/>
                </a:cubicBezTo>
                <a:cubicBezTo>
                  <a:pt x="557398" y="146902"/>
                  <a:pt x="439001" y="28505"/>
                  <a:pt x="292951" y="28505"/>
                </a:cubicBezTo>
                <a:close/>
                <a:moveTo>
                  <a:pt x="292952" y="0"/>
                </a:moveTo>
                <a:cubicBezTo>
                  <a:pt x="454745" y="0"/>
                  <a:pt x="585904" y="131159"/>
                  <a:pt x="585904" y="292952"/>
                </a:cubicBezTo>
                <a:cubicBezTo>
                  <a:pt x="585904" y="454745"/>
                  <a:pt x="454745" y="585904"/>
                  <a:pt x="292952" y="585904"/>
                </a:cubicBezTo>
                <a:cubicBezTo>
                  <a:pt x="131159" y="585904"/>
                  <a:pt x="0" y="454745"/>
                  <a:pt x="0" y="292952"/>
                </a:cubicBezTo>
                <a:cubicBezTo>
                  <a:pt x="0" y="131159"/>
                  <a:pt x="131159" y="0"/>
                  <a:pt x="292952" y="0"/>
                </a:cubicBezTo>
                <a:close/>
              </a:path>
            </a:pathLst>
          </a:custGeom>
          <a:solidFill>
            <a:srgbClr val="35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圈箭头"/>
          <p:cNvSpPr/>
          <p:nvPr/>
        </p:nvSpPr>
        <p:spPr>
          <a:xfrm>
            <a:off x="7625715" y="5041265"/>
            <a:ext cx="460375" cy="460375"/>
          </a:xfrm>
          <a:custGeom>
            <a:avLst/>
            <a:gdLst>
              <a:gd name="connsiteX0" fmla="*/ 158628 w 585904"/>
              <a:gd name="connsiteY0" fmla="*/ 130053 h 585904"/>
              <a:gd name="connsiteX1" fmla="*/ 321527 w 585904"/>
              <a:gd name="connsiteY1" fmla="*/ 130053 h 585904"/>
              <a:gd name="connsiteX2" fmla="*/ 484425 w 585904"/>
              <a:gd name="connsiteY2" fmla="*/ 292952 h 585904"/>
              <a:gd name="connsiteX3" fmla="*/ 321527 w 585904"/>
              <a:gd name="connsiteY3" fmla="*/ 455850 h 585904"/>
              <a:gd name="connsiteX4" fmla="*/ 158628 w 585904"/>
              <a:gd name="connsiteY4" fmla="*/ 455850 h 585904"/>
              <a:gd name="connsiteX5" fmla="*/ 321527 w 585904"/>
              <a:gd name="connsiteY5" fmla="*/ 292952 h 585904"/>
              <a:gd name="connsiteX6" fmla="*/ 292951 w 585904"/>
              <a:gd name="connsiteY6" fmla="*/ 28505 h 585904"/>
              <a:gd name="connsiteX7" fmla="*/ 28504 w 585904"/>
              <a:gd name="connsiteY7" fmla="*/ 292952 h 585904"/>
              <a:gd name="connsiteX8" fmla="*/ 292951 w 585904"/>
              <a:gd name="connsiteY8" fmla="*/ 557399 h 585904"/>
              <a:gd name="connsiteX9" fmla="*/ 557398 w 585904"/>
              <a:gd name="connsiteY9" fmla="*/ 292952 h 585904"/>
              <a:gd name="connsiteX10" fmla="*/ 292951 w 585904"/>
              <a:gd name="connsiteY10" fmla="*/ 28505 h 585904"/>
              <a:gd name="connsiteX11" fmla="*/ 292952 w 585904"/>
              <a:gd name="connsiteY11" fmla="*/ 0 h 585904"/>
              <a:gd name="connsiteX12" fmla="*/ 585904 w 585904"/>
              <a:gd name="connsiteY12" fmla="*/ 292952 h 585904"/>
              <a:gd name="connsiteX13" fmla="*/ 292952 w 585904"/>
              <a:gd name="connsiteY13" fmla="*/ 585904 h 585904"/>
              <a:gd name="connsiteX14" fmla="*/ 0 w 585904"/>
              <a:gd name="connsiteY14" fmla="*/ 292952 h 585904"/>
              <a:gd name="connsiteX15" fmla="*/ 292952 w 585904"/>
              <a:gd name="connsiteY15" fmla="*/ 0 h 585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85904" h="585904">
                <a:moveTo>
                  <a:pt x="158628" y="130053"/>
                </a:moveTo>
                <a:lnTo>
                  <a:pt x="321527" y="130053"/>
                </a:lnTo>
                <a:lnTo>
                  <a:pt x="484425" y="292952"/>
                </a:lnTo>
                <a:lnTo>
                  <a:pt x="321527" y="455850"/>
                </a:lnTo>
                <a:lnTo>
                  <a:pt x="158628" y="455850"/>
                </a:lnTo>
                <a:lnTo>
                  <a:pt x="321527" y="292952"/>
                </a:lnTo>
                <a:close/>
                <a:moveTo>
                  <a:pt x="292951" y="28505"/>
                </a:moveTo>
                <a:cubicBezTo>
                  <a:pt x="146901" y="28505"/>
                  <a:pt x="28504" y="146902"/>
                  <a:pt x="28504" y="292952"/>
                </a:cubicBezTo>
                <a:cubicBezTo>
                  <a:pt x="28504" y="439002"/>
                  <a:pt x="146901" y="557399"/>
                  <a:pt x="292951" y="557399"/>
                </a:cubicBezTo>
                <a:cubicBezTo>
                  <a:pt x="439001" y="557399"/>
                  <a:pt x="557398" y="439002"/>
                  <a:pt x="557398" y="292952"/>
                </a:cubicBezTo>
                <a:cubicBezTo>
                  <a:pt x="557398" y="146902"/>
                  <a:pt x="439001" y="28505"/>
                  <a:pt x="292951" y="28505"/>
                </a:cubicBezTo>
                <a:close/>
                <a:moveTo>
                  <a:pt x="292952" y="0"/>
                </a:moveTo>
                <a:cubicBezTo>
                  <a:pt x="454745" y="0"/>
                  <a:pt x="585904" y="131159"/>
                  <a:pt x="585904" y="292952"/>
                </a:cubicBezTo>
                <a:cubicBezTo>
                  <a:pt x="585904" y="454745"/>
                  <a:pt x="454745" y="585904"/>
                  <a:pt x="292952" y="585904"/>
                </a:cubicBezTo>
                <a:cubicBezTo>
                  <a:pt x="131159" y="585904"/>
                  <a:pt x="0" y="454745"/>
                  <a:pt x="0" y="292952"/>
                </a:cubicBezTo>
                <a:cubicBezTo>
                  <a:pt x="0" y="131159"/>
                  <a:pt x="131159" y="0"/>
                  <a:pt x="292952" y="0"/>
                </a:cubicBezTo>
                <a:close/>
              </a:path>
            </a:pathLst>
          </a:custGeom>
          <a:solidFill>
            <a:srgbClr val="35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 animBg="1"/>
      <p:bldP spid="156" grpId="1" bldLvl="0" animBg="1"/>
      <p:bldP spid="11" grpId="0" animBg="1"/>
      <p:bldP spid="11" grpId="1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502"/>
          <p:cNvSpPr/>
          <p:nvPr/>
        </p:nvSpPr>
        <p:spPr>
          <a:xfrm>
            <a:off x="1391030" y="5481153"/>
            <a:ext cx="360000" cy="36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7855"/>
                </a:moveTo>
                <a:cubicBezTo>
                  <a:pt x="16052" y="7855"/>
                  <a:pt x="16376" y="7925"/>
                  <a:pt x="16682" y="8033"/>
                </a:cubicBezTo>
                <a:cubicBezTo>
                  <a:pt x="16684" y="7973"/>
                  <a:pt x="16691" y="7915"/>
                  <a:pt x="16691" y="7855"/>
                </a:cubicBezTo>
                <a:cubicBezTo>
                  <a:pt x="16691" y="5686"/>
                  <a:pt x="14932" y="3927"/>
                  <a:pt x="12764" y="3927"/>
                </a:cubicBezTo>
                <a:cubicBezTo>
                  <a:pt x="11311" y="3927"/>
                  <a:pt x="10045" y="4718"/>
                  <a:pt x="9366" y="5891"/>
                </a:cubicBezTo>
                <a:lnTo>
                  <a:pt x="10309" y="5891"/>
                </a:lnTo>
                <a:cubicBezTo>
                  <a:pt x="10401" y="5891"/>
                  <a:pt x="10481" y="5904"/>
                  <a:pt x="10567" y="5910"/>
                </a:cubicBezTo>
                <a:cubicBezTo>
                  <a:pt x="11107" y="5301"/>
                  <a:pt x="11886" y="4909"/>
                  <a:pt x="12764" y="4909"/>
                </a:cubicBezTo>
                <a:cubicBezTo>
                  <a:pt x="14390" y="4909"/>
                  <a:pt x="15709" y="6228"/>
                  <a:pt x="15709" y="7855"/>
                </a:cubicBezTo>
                <a:moveTo>
                  <a:pt x="11716" y="6199"/>
                </a:moveTo>
                <a:cubicBezTo>
                  <a:pt x="12102" y="6387"/>
                  <a:pt x="12403" y="6637"/>
                  <a:pt x="12649" y="6884"/>
                </a:cubicBezTo>
                <a:cubicBezTo>
                  <a:pt x="12687" y="6880"/>
                  <a:pt x="12724" y="6873"/>
                  <a:pt x="12764" y="6873"/>
                </a:cubicBezTo>
                <a:cubicBezTo>
                  <a:pt x="13306" y="6873"/>
                  <a:pt x="13745" y="7313"/>
                  <a:pt x="13745" y="7855"/>
                </a:cubicBezTo>
                <a:lnTo>
                  <a:pt x="14727" y="7855"/>
                </a:lnTo>
                <a:cubicBezTo>
                  <a:pt x="14727" y="6770"/>
                  <a:pt x="13848" y="5891"/>
                  <a:pt x="12764" y="5891"/>
                </a:cubicBezTo>
                <a:cubicBezTo>
                  <a:pt x="12377" y="5891"/>
                  <a:pt x="12020" y="6006"/>
                  <a:pt x="11716" y="6199"/>
                </a:cubicBezTo>
                <a:moveTo>
                  <a:pt x="19636" y="1964"/>
                </a:moveTo>
                <a:lnTo>
                  <a:pt x="17673" y="1964"/>
                </a:lnTo>
                <a:cubicBezTo>
                  <a:pt x="16200" y="1964"/>
                  <a:pt x="16200" y="0"/>
                  <a:pt x="14236" y="0"/>
                </a:cubicBezTo>
                <a:lnTo>
                  <a:pt x="11291" y="0"/>
                </a:lnTo>
                <a:cubicBezTo>
                  <a:pt x="9327" y="0"/>
                  <a:pt x="9327" y="1964"/>
                  <a:pt x="7855" y="1964"/>
                </a:cubicBezTo>
                <a:lnTo>
                  <a:pt x="5891" y="1964"/>
                </a:lnTo>
                <a:cubicBezTo>
                  <a:pt x="4806" y="1964"/>
                  <a:pt x="3927" y="2843"/>
                  <a:pt x="3927" y="3927"/>
                </a:cubicBezTo>
                <a:lnTo>
                  <a:pt x="3927" y="7855"/>
                </a:lnTo>
                <a:cubicBezTo>
                  <a:pt x="4125" y="7855"/>
                  <a:pt x="4236" y="7769"/>
                  <a:pt x="4627" y="7318"/>
                </a:cubicBezTo>
                <a:cubicBezTo>
                  <a:pt x="4712" y="7220"/>
                  <a:pt x="4807" y="7113"/>
                  <a:pt x="4909" y="7005"/>
                </a:cubicBezTo>
                <a:lnTo>
                  <a:pt x="4909" y="3927"/>
                </a:lnTo>
                <a:cubicBezTo>
                  <a:pt x="4909" y="3386"/>
                  <a:pt x="5349" y="2945"/>
                  <a:pt x="5891" y="2945"/>
                </a:cubicBezTo>
                <a:lnTo>
                  <a:pt x="7855" y="2945"/>
                </a:lnTo>
                <a:cubicBezTo>
                  <a:pt x="9818" y="2945"/>
                  <a:pt x="9818" y="982"/>
                  <a:pt x="11291" y="982"/>
                </a:cubicBezTo>
                <a:lnTo>
                  <a:pt x="12764" y="982"/>
                </a:lnTo>
                <a:lnTo>
                  <a:pt x="14236" y="982"/>
                </a:lnTo>
                <a:cubicBezTo>
                  <a:pt x="15709" y="982"/>
                  <a:pt x="15709" y="2945"/>
                  <a:pt x="17673" y="2945"/>
                </a:cubicBezTo>
                <a:lnTo>
                  <a:pt x="19636" y="2945"/>
                </a:lnTo>
                <a:cubicBezTo>
                  <a:pt x="20178" y="2945"/>
                  <a:pt x="20618" y="3386"/>
                  <a:pt x="20618" y="3927"/>
                </a:cubicBezTo>
                <a:lnTo>
                  <a:pt x="20618" y="12764"/>
                </a:lnTo>
                <a:cubicBezTo>
                  <a:pt x="20618" y="13306"/>
                  <a:pt x="20178" y="13745"/>
                  <a:pt x="19636" y="13745"/>
                </a:cubicBezTo>
                <a:lnTo>
                  <a:pt x="18655" y="13745"/>
                </a:lnTo>
                <a:lnTo>
                  <a:pt x="18655" y="14727"/>
                </a:lnTo>
                <a:lnTo>
                  <a:pt x="19636" y="14727"/>
                </a:lnTo>
                <a:cubicBezTo>
                  <a:pt x="20721" y="14727"/>
                  <a:pt x="21600" y="13849"/>
                  <a:pt x="21600" y="12764"/>
                </a:cubicBezTo>
                <a:lnTo>
                  <a:pt x="21600" y="3927"/>
                </a:lnTo>
                <a:cubicBezTo>
                  <a:pt x="21600" y="2843"/>
                  <a:pt x="20721" y="1964"/>
                  <a:pt x="19636" y="1964"/>
                </a:cubicBezTo>
                <a:moveTo>
                  <a:pt x="16691" y="19636"/>
                </a:moveTo>
                <a:cubicBezTo>
                  <a:pt x="16691" y="20178"/>
                  <a:pt x="16251" y="20618"/>
                  <a:pt x="15709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0800"/>
                </a:lnTo>
                <a:cubicBezTo>
                  <a:pt x="982" y="10258"/>
                  <a:pt x="1422" y="9818"/>
                  <a:pt x="1964" y="9818"/>
                </a:cubicBezTo>
                <a:lnTo>
                  <a:pt x="3927" y="9818"/>
                </a:lnTo>
                <a:cubicBezTo>
                  <a:pt x="5891" y="9818"/>
                  <a:pt x="5891" y="7855"/>
                  <a:pt x="7364" y="7855"/>
                </a:cubicBezTo>
                <a:lnTo>
                  <a:pt x="8836" y="7855"/>
                </a:lnTo>
                <a:lnTo>
                  <a:pt x="10309" y="7855"/>
                </a:lnTo>
                <a:cubicBezTo>
                  <a:pt x="11782" y="7855"/>
                  <a:pt x="11782" y="9818"/>
                  <a:pt x="13745" y="9818"/>
                </a:cubicBezTo>
                <a:lnTo>
                  <a:pt x="15709" y="9818"/>
                </a:lnTo>
                <a:cubicBezTo>
                  <a:pt x="16251" y="9818"/>
                  <a:pt x="16691" y="10258"/>
                  <a:pt x="16691" y="10800"/>
                </a:cubicBezTo>
                <a:cubicBezTo>
                  <a:pt x="16691" y="10800"/>
                  <a:pt x="16691" y="19636"/>
                  <a:pt x="16691" y="19636"/>
                </a:cubicBezTo>
                <a:close/>
                <a:moveTo>
                  <a:pt x="15709" y="8836"/>
                </a:moveTo>
                <a:lnTo>
                  <a:pt x="13745" y="8836"/>
                </a:lnTo>
                <a:cubicBezTo>
                  <a:pt x="12273" y="8836"/>
                  <a:pt x="12273" y="6873"/>
                  <a:pt x="10309" y="6873"/>
                </a:cubicBezTo>
                <a:lnTo>
                  <a:pt x="7364" y="6873"/>
                </a:lnTo>
                <a:cubicBezTo>
                  <a:pt x="5400" y="6873"/>
                  <a:pt x="5400" y="8836"/>
                  <a:pt x="3927" y="8836"/>
                </a:cubicBezTo>
                <a:lnTo>
                  <a:pt x="1964" y="8836"/>
                </a:lnTo>
                <a:cubicBezTo>
                  <a:pt x="879" y="8836"/>
                  <a:pt x="0" y="9716"/>
                  <a:pt x="0" y="10800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10800"/>
                </a:lnTo>
                <a:cubicBezTo>
                  <a:pt x="17673" y="9716"/>
                  <a:pt x="16794" y="8836"/>
                  <a:pt x="15709" y="8836"/>
                </a:cubicBezTo>
                <a:moveTo>
                  <a:pt x="19636" y="4909"/>
                </a:moveTo>
                <a:cubicBezTo>
                  <a:pt x="19636" y="4367"/>
                  <a:pt x="19197" y="3927"/>
                  <a:pt x="18655" y="3927"/>
                </a:cubicBezTo>
                <a:cubicBezTo>
                  <a:pt x="18113" y="3927"/>
                  <a:pt x="17673" y="4367"/>
                  <a:pt x="17673" y="4909"/>
                </a:cubicBezTo>
                <a:cubicBezTo>
                  <a:pt x="17673" y="5451"/>
                  <a:pt x="18113" y="5891"/>
                  <a:pt x="18655" y="5891"/>
                </a:cubicBezTo>
                <a:cubicBezTo>
                  <a:pt x="19197" y="5891"/>
                  <a:pt x="19636" y="5451"/>
                  <a:pt x="19636" y="4909"/>
                </a:cubicBezTo>
                <a:moveTo>
                  <a:pt x="19145" y="7364"/>
                </a:moveTo>
                <a:cubicBezTo>
                  <a:pt x="19145" y="7093"/>
                  <a:pt x="18925" y="6873"/>
                  <a:pt x="18655" y="6873"/>
                </a:cubicBezTo>
                <a:cubicBezTo>
                  <a:pt x="18384" y="6873"/>
                  <a:pt x="18164" y="7093"/>
                  <a:pt x="18164" y="7364"/>
                </a:cubicBezTo>
                <a:cubicBezTo>
                  <a:pt x="18164" y="7635"/>
                  <a:pt x="18384" y="7855"/>
                  <a:pt x="18655" y="7855"/>
                </a:cubicBezTo>
                <a:cubicBezTo>
                  <a:pt x="18925" y="7855"/>
                  <a:pt x="19145" y="7635"/>
                  <a:pt x="19145" y="7364"/>
                </a:cubicBezTo>
                <a:moveTo>
                  <a:pt x="8836" y="15709"/>
                </a:moveTo>
                <a:cubicBezTo>
                  <a:pt x="8294" y="15709"/>
                  <a:pt x="7855" y="15269"/>
                  <a:pt x="7855" y="14727"/>
                </a:cubicBezTo>
                <a:cubicBezTo>
                  <a:pt x="7855" y="14186"/>
                  <a:pt x="8294" y="13745"/>
                  <a:pt x="8836" y="13745"/>
                </a:cubicBezTo>
                <a:cubicBezTo>
                  <a:pt x="9378" y="13745"/>
                  <a:pt x="9818" y="14186"/>
                  <a:pt x="9818" y="14727"/>
                </a:cubicBezTo>
                <a:cubicBezTo>
                  <a:pt x="9818" y="15269"/>
                  <a:pt x="9378" y="15709"/>
                  <a:pt x="8836" y="15709"/>
                </a:cubicBezTo>
                <a:moveTo>
                  <a:pt x="8836" y="12764"/>
                </a:moveTo>
                <a:cubicBezTo>
                  <a:pt x="7752" y="12764"/>
                  <a:pt x="6873" y="13643"/>
                  <a:pt x="6873" y="14727"/>
                </a:cubicBezTo>
                <a:cubicBezTo>
                  <a:pt x="6873" y="15812"/>
                  <a:pt x="7752" y="16691"/>
                  <a:pt x="8836" y="16691"/>
                </a:cubicBezTo>
                <a:cubicBezTo>
                  <a:pt x="9921" y="16691"/>
                  <a:pt x="10800" y="15812"/>
                  <a:pt x="10800" y="14727"/>
                </a:cubicBezTo>
                <a:cubicBezTo>
                  <a:pt x="10800" y="13643"/>
                  <a:pt x="9921" y="12764"/>
                  <a:pt x="8836" y="12764"/>
                </a:cubicBezTo>
                <a:moveTo>
                  <a:pt x="14727" y="10800"/>
                </a:moveTo>
                <a:cubicBezTo>
                  <a:pt x="14185" y="10800"/>
                  <a:pt x="13745" y="11240"/>
                  <a:pt x="13745" y="11782"/>
                </a:cubicBezTo>
                <a:cubicBezTo>
                  <a:pt x="13745" y="12325"/>
                  <a:pt x="14185" y="12764"/>
                  <a:pt x="14727" y="12764"/>
                </a:cubicBezTo>
                <a:cubicBezTo>
                  <a:pt x="15269" y="12764"/>
                  <a:pt x="15709" y="12325"/>
                  <a:pt x="15709" y="11782"/>
                </a:cubicBezTo>
                <a:cubicBezTo>
                  <a:pt x="15709" y="11240"/>
                  <a:pt x="15269" y="10800"/>
                  <a:pt x="14727" y="10800"/>
                </a:cubicBezTo>
                <a:moveTo>
                  <a:pt x="14727" y="13745"/>
                </a:moveTo>
                <a:cubicBezTo>
                  <a:pt x="14456" y="13745"/>
                  <a:pt x="14236" y="13966"/>
                  <a:pt x="14236" y="14236"/>
                </a:cubicBezTo>
                <a:cubicBezTo>
                  <a:pt x="14236" y="14508"/>
                  <a:pt x="14456" y="14727"/>
                  <a:pt x="14727" y="14727"/>
                </a:cubicBezTo>
                <a:cubicBezTo>
                  <a:pt x="14998" y="14727"/>
                  <a:pt x="15218" y="14508"/>
                  <a:pt x="15218" y="14236"/>
                </a:cubicBezTo>
                <a:cubicBezTo>
                  <a:pt x="15218" y="13966"/>
                  <a:pt x="14998" y="13745"/>
                  <a:pt x="14727" y="13745"/>
                </a:cubicBezTo>
                <a:moveTo>
                  <a:pt x="8836" y="17673"/>
                </a:moveTo>
                <a:cubicBezTo>
                  <a:pt x="7210" y="17673"/>
                  <a:pt x="5891" y="16354"/>
                  <a:pt x="5891" y="14727"/>
                </a:cubicBezTo>
                <a:cubicBezTo>
                  <a:pt x="5891" y="13101"/>
                  <a:pt x="7210" y="11782"/>
                  <a:pt x="8836" y="11782"/>
                </a:cubicBezTo>
                <a:cubicBezTo>
                  <a:pt x="10463" y="11782"/>
                  <a:pt x="11782" y="13101"/>
                  <a:pt x="11782" y="14727"/>
                </a:cubicBezTo>
                <a:cubicBezTo>
                  <a:pt x="11782" y="16354"/>
                  <a:pt x="10463" y="17673"/>
                  <a:pt x="8836" y="17673"/>
                </a:cubicBezTo>
                <a:moveTo>
                  <a:pt x="8836" y="10800"/>
                </a:moveTo>
                <a:cubicBezTo>
                  <a:pt x="6668" y="10800"/>
                  <a:pt x="4909" y="12558"/>
                  <a:pt x="4909" y="14727"/>
                </a:cubicBezTo>
                <a:cubicBezTo>
                  <a:pt x="4909" y="16897"/>
                  <a:pt x="6668" y="18655"/>
                  <a:pt x="8836" y="18655"/>
                </a:cubicBezTo>
                <a:cubicBezTo>
                  <a:pt x="11005" y="18655"/>
                  <a:pt x="12764" y="16897"/>
                  <a:pt x="12764" y="14727"/>
                </a:cubicBezTo>
                <a:cubicBezTo>
                  <a:pt x="12764" y="12558"/>
                  <a:pt x="11005" y="10800"/>
                  <a:pt x="8836" y="10800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19504" tIns="19504" rIns="19504" bIns="19504" anchor="ctr"/>
          <a:lstStyle/>
          <a:p>
            <a:pPr algn="ctr" defTabSz="17272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60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Shape 2592"/>
          <p:cNvSpPr/>
          <p:nvPr/>
        </p:nvSpPr>
        <p:spPr>
          <a:xfrm>
            <a:off x="10333041" y="5481151"/>
            <a:ext cx="360000" cy="36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57" y="2884"/>
                </a:moveTo>
                <a:cubicBezTo>
                  <a:pt x="19862" y="3005"/>
                  <a:pt x="15661" y="5580"/>
                  <a:pt x="11606" y="4718"/>
                </a:cubicBezTo>
                <a:cubicBezTo>
                  <a:pt x="9681" y="4310"/>
                  <a:pt x="8390" y="3899"/>
                  <a:pt x="7251" y="3535"/>
                </a:cubicBezTo>
                <a:cubicBezTo>
                  <a:pt x="5426" y="2953"/>
                  <a:pt x="4042" y="2513"/>
                  <a:pt x="1543" y="2647"/>
                </a:cubicBezTo>
                <a:lnTo>
                  <a:pt x="1543" y="982"/>
                </a:lnTo>
                <a:lnTo>
                  <a:pt x="20057" y="982"/>
                </a:lnTo>
                <a:cubicBezTo>
                  <a:pt x="20057" y="982"/>
                  <a:pt x="20057" y="2884"/>
                  <a:pt x="20057" y="2884"/>
                </a:cubicBezTo>
                <a:close/>
                <a:moveTo>
                  <a:pt x="20057" y="5891"/>
                </a:moveTo>
                <a:cubicBezTo>
                  <a:pt x="20057" y="9144"/>
                  <a:pt x="15912" y="11782"/>
                  <a:pt x="10800" y="11782"/>
                </a:cubicBezTo>
                <a:cubicBezTo>
                  <a:pt x="5688" y="11782"/>
                  <a:pt x="1543" y="9144"/>
                  <a:pt x="1543" y="5891"/>
                </a:cubicBezTo>
                <a:lnTo>
                  <a:pt x="1543" y="3634"/>
                </a:lnTo>
                <a:cubicBezTo>
                  <a:pt x="3681" y="3500"/>
                  <a:pt x="4767" y="3841"/>
                  <a:pt x="6560" y="4413"/>
                </a:cubicBezTo>
                <a:cubicBezTo>
                  <a:pt x="7686" y="4772"/>
                  <a:pt x="9088" y="5219"/>
                  <a:pt x="11118" y="5650"/>
                </a:cubicBezTo>
                <a:cubicBezTo>
                  <a:pt x="11869" y="5809"/>
                  <a:pt x="12616" y="5877"/>
                  <a:pt x="13343" y="5877"/>
                </a:cubicBezTo>
                <a:cubicBezTo>
                  <a:pt x="16154" y="5877"/>
                  <a:pt x="18675" y="4862"/>
                  <a:pt x="20057" y="4176"/>
                </a:cubicBezTo>
                <a:cubicBezTo>
                  <a:pt x="20057" y="4176"/>
                  <a:pt x="20057" y="5891"/>
                  <a:pt x="20057" y="5891"/>
                </a:cubicBezTo>
                <a:close/>
                <a:moveTo>
                  <a:pt x="20829" y="0"/>
                </a:moveTo>
                <a:lnTo>
                  <a:pt x="771" y="0"/>
                </a:lnTo>
                <a:cubicBezTo>
                  <a:pt x="346" y="0"/>
                  <a:pt x="0" y="220"/>
                  <a:pt x="0" y="491"/>
                </a:cubicBezTo>
                <a:lnTo>
                  <a:pt x="0" y="5891"/>
                </a:lnTo>
                <a:cubicBezTo>
                  <a:pt x="0" y="9521"/>
                  <a:pt x="4426" y="12486"/>
                  <a:pt x="10029" y="12739"/>
                </a:cubicBezTo>
                <a:lnTo>
                  <a:pt x="10029" y="20618"/>
                </a:lnTo>
                <a:lnTo>
                  <a:pt x="3857" y="20618"/>
                </a:lnTo>
                <a:cubicBezTo>
                  <a:pt x="3432" y="20618"/>
                  <a:pt x="3086" y="20838"/>
                  <a:pt x="3086" y="21109"/>
                </a:cubicBezTo>
                <a:cubicBezTo>
                  <a:pt x="3086" y="21380"/>
                  <a:pt x="3432" y="21600"/>
                  <a:pt x="3857" y="21600"/>
                </a:cubicBezTo>
                <a:lnTo>
                  <a:pt x="17743" y="21600"/>
                </a:lnTo>
                <a:cubicBezTo>
                  <a:pt x="18168" y="21600"/>
                  <a:pt x="18514" y="21380"/>
                  <a:pt x="18514" y="21109"/>
                </a:cubicBezTo>
                <a:cubicBezTo>
                  <a:pt x="18514" y="20838"/>
                  <a:pt x="18168" y="20618"/>
                  <a:pt x="17743" y="20618"/>
                </a:cubicBezTo>
                <a:lnTo>
                  <a:pt x="11571" y="20618"/>
                </a:lnTo>
                <a:lnTo>
                  <a:pt x="11571" y="12739"/>
                </a:lnTo>
                <a:cubicBezTo>
                  <a:pt x="17174" y="12486"/>
                  <a:pt x="21600" y="9521"/>
                  <a:pt x="21600" y="5891"/>
                </a:cubicBezTo>
                <a:lnTo>
                  <a:pt x="21600" y="491"/>
                </a:lnTo>
                <a:cubicBezTo>
                  <a:pt x="21600" y="220"/>
                  <a:pt x="21254" y="0"/>
                  <a:pt x="20829" y="0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19504" tIns="19504" rIns="19504" bIns="19504" anchor="ctr"/>
          <a:lstStyle/>
          <a:p>
            <a:pPr algn="ctr" defTabSz="17272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60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Shape 2624"/>
          <p:cNvSpPr/>
          <p:nvPr/>
        </p:nvSpPr>
        <p:spPr>
          <a:xfrm>
            <a:off x="4522967" y="5481153"/>
            <a:ext cx="360000" cy="36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91" y="6873"/>
                </a:moveTo>
                <a:cubicBezTo>
                  <a:pt x="6162" y="6873"/>
                  <a:pt x="6382" y="6653"/>
                  <a:pt x="6382" y="6382"/>
                </a:cubicBezTo>
                <a:lnTo>
                  <a:pt x="6382" y="1473"/>
                </a:lnTo>
                <a:cubicBezTo>
                  <a:pt x="6382" y="1201"/>
                  <a:pt x="6162" y="982"/>
                  <a:pt x="5891" y="982"/>
                </a:cubicBezTo>
                <a:cubicBezTo>
                  <a:pt x="5620" y="982"/>
                  <a:pt x="5400" y="1201"/>
                  <a:pt x="5400" y="1473"/>
                </a:cubicBezTo>
                <a:lnTo>
                  <a:pt x="5400" y="6382"/>
                </a:lnTo>
                <a:cubicBezTo>
                  <a:pt x="5400" y="6653"/>
                  <a:pt x="5620" y="6873"/>
                  <a:pt x="5891" y="6873"/>
                </a:cubicBezTo>
                <a:moveTo>
                  <a:pt x="2945" y="5891"/>
                </a:moveTo>
                <a:cubicBezTo>
                  <a:pt x="3216" y="5891"/>
                  <a:pt x="3436" y="5671"/>
                  <a:pt x="3436" y="5400"/>
                </a:cubicBezTo>
                <a:lnTo>
                  <a:pt x="3436" y="2455"/>
                </a:lnTo>
                <a:cubicBezTo>
                  <a:pt x="3436" y="2183"/>
                  <a:pt x="3216" y="1964"/>
                  <a:pt x="2945" y="1964"/>
                </a:cubicBezTo>
                <a:cubicBezTo>
                  <a:pt x="2675" y="1964"/>
                  <a:pt x="2455" y="2183"/>
                  <a:pt x="2455" y="2455"/>
                </a:cubicBezTo>
                <a:lnTo>
                  <a:pt x="2455" y="5400"/>
                </a:lnTo>
                <a:cubicBezTo>
                  <a:pt x="2455" y="5671"/>
                  <a:pt x="2675" y="5891"/>
                  <a:pt x="2945" y="5891"/>
                </a:cubicBezTo>
                <a:moveTo>
                  <a:pt x="18655" y="15218"/>
                </a:moveTo>
                <a:lnTo>
                  <a:pt x="17648" y="15218"/>
                </a:lnTo>
                <a:cubicBezTo>
                  <a:pt x="17660" y="15056"/>
                  <a:pt x="17673" y="14893"/>
                  <a:pt x="17673" y="14727"/>
                </a:cubicBezTo>
                <a:lnTo>
                  <a:pt x="17673" y="11291"/>
                </a:lnTo>
                <a:lnTo>
                  <a:pt x="18655" y="11291"/>
                </a:lnTo>
                <a:cubicBezTo>
                  <a:pt x="19739" y="11291"/>
                  <a:pt x="20618" y="12170"/>
                  <a:pt x="20618" y="13255"/>
                </a:cubicBezTo>
                <a:cubicBezTo>
                  <a:pt x="20618" y="14339"/>
                  <a:pt x="19739" y="15218"/>
                  <a:pt x="18655" y="15218"/>
                </a:cubicBezTo>
                <a:moveTo>
                  <a:pt x="16691" y="14727"/>
                </a:moveTo>
                <a:cubicBezTo>
                  <a:pt x="16691" y="15802"/>
                  <a:pt x="16399" y="16805"/>
                  <a:pt x="15896" y="17673"/>
                </a:cubicBezTo>
                <a:lnTo>
                  <a:pt x="1777" y="17673"/>
                </a:lnTo>
                <a:cubicBezTo>
                  <a:pt x="1274" y="16805"/>
                  <a:pt x="982" y="15802"/>
                  <a:pt x="982" y="14727"/>
                </a:cubicBezTo>
                <a:lnTo>
                  <a:pt x="982" y="8836"/>
                </a:lnTo>
                <a:lnTo>
                  <a:pt x="16691" y="8836"/>
                </a:lnTo>
                <a:cubicBezTo>
                  <a:pt x="16691" y="8836"/>
                  <a:pt x="16691" y="14727"/>
                  <a:pt x="16691" y="14727"/>
                </a:cubicBezTo>
                <a:close/>
                <a:moveTo>
                  <a:pt x="10800" y="20618"/>
                </a:moveTo>
                <a:lnTo>
                  <a:pt x="6873" y="20618"/>
                </a:lnTo>
                <a:cubicBezTo>
                  <a:pt x="5131" y="20618"/>
                  <a:pt x="3569" y="19857"/>
                  <a:pt x="2491" y="18655"/>
                </a:cubicBezTo>
                <a:lnTo>
                  <a:pt x="15182" y="18655"/>
                </a:lnTo>
                <a:cubicBezTo>
                  <a:pt x="14103" y="19857"/>
                  <a:pt x="12542" y="20618"/>
                  <a:pt x="10800" y="20618"/>
                </a:cubicBezTo>
                <a:moveTo>
                  <a:pt x="18655" y="10309"/>
                </a:moveTo>
                <a:lnTo>
                  <a:pt x="17673" y="10309"/>
                </a:lnTo>
                <a:lnTo>
                  <a:pt x="17673" y="8836"/>
                </a:lnTo>
                <a:cubicBezTo>
                  <a:pt x="17673" y="8295"/>
                  <a:pt x="17233" y="7855"/>
                  <a:pt x="16691" y="7855"/>
                </a:cubicBezTo>
                <a:lnTo>
                  <a:pt x="982" y="7855"/>
                </a:lnTo>
                <a:cubicBezTo>
                  <a:pt x="440" y="7855"/>
                  <a:pt x="0" y="8295"/>
                  <a:pt x="0" y="8836"/>
                </a:cubicBezTo>
                <a:lnTo>
                  <a:pt x="0" y="14727"/>
                </a:lnTo>
                <a:cubicBezTo>
                  <a:pt x="0" y="17232"/>
                  <a:pt x="1344" y="19417"/>
                  <a:pt x="3346" y="20618"/>
                </a:cubicBezTo>
                <a:lnTo>
                  <a:pt x="491" y="20618"/>
                </a:lnTo>
                <a:cubicBezTo>
                  <a:pt x="220" y="20618"/>
                  <a:pt x="0" y="20838"/>
                  <a:pt x="0" y="21109"/>
                </a:cubicBezTo>
                <a:cubicBezTo>
                  <a:pt x="0" y="21380"/>
                  <a:pt x="220" y="21600"/>
                  <a:pt x="491" y="21600"/>
                </a:cubicBezTo>
                <a:lnTo>
                  <a:pt x="17182" y="21600"/>
                </a:lnTo>
                <a:cubicBezTo>
                  <a:pt x="17453" y="21600"/>
                  <a:pt x="17673" y="21380"/>
                  <a:pt x="17673" y="21109"/>
                </a:cubicBezTo>
                <a:cubicBezTo>
                  <a:pt x="17673" y="20838"/>
                  <a:pt x="17453" y="20618"/>
                  <a:pt x="17182" y="20618"/>
                </a:cubicBezTo>
                <a:lnTo>
                  <a:pt x="14330" y="20618"/>
                </a:lnTo>
                <a:cubicBezTo>
                  <a:pt x="15925" y="19659"/>
                  <a:pt x="17101" y="18074"/>
                  <a:pt x="17511" y="16200"/>
                </a:cubicBezTo>
                <a:lnTo>
                  <a:pt x="18655" y="16200"/>
                </a:lnTo>
                <a:cubicBezTo>
                  <a:pt x="20281" y="16200"/>
                  <a:pt x="21600" y="14882"/>
                  <a:pt x="21600" y="13255"/>
                </a:cubicBezTo>
                <a:cubicBezTo>
                  <a:pt x="21600" y="11628"/>
                  <a:pt x="20281" y="10309"/>
                  <a:pt x="18655" y="10309"/>
                </a:cubicBezTo>
                <a:moveTo>
                  <a:pt x="11782" y="5891"/>
                </a:moveTo>
                <a:cubicBezTo>
                  <a:pt x="12053" y="5891"/>
                  <a:pt x="12273" y="5671"/>
                  <a:pt x="12273" y="5400"/>
                </a:cubicBezTo>
                <a:lnTo>
                  <a:pt x="12273" y="2455"/>
                </a:lnTo>
                <a:cubicBezTo>
                  <a:pt x="12273" y="2183"/>
                  <a:pt x="12053" y="1964"/>
                  <a:pt x="11782" y="1964"/>
                </a:cubicBezTo>
                <a:cubicBezTo>
                  <a:pt x="11511" y="1964"/>
                  <a:pt x="11291" y="2183"/>
                  <a:pt x="11291" y="2455"/>
                </a:cubicBezTo>
                <a:lnTo>
                  <a:pt x="11291" y="5400"/>
                </a:lnTo>
                <a:cubicBezTo>
                  <a:pt x="11291" y="5671"/>
                  <a:pt x="11511" y="5891"/>
                  <a:pt x="11782" y="5891"/>
                </a:cubicBezTo>
                <a:moveTo>
                  <a:pt x="14727" y="6873"/>
                </a:moveTo>
                <a:cubicBezTo>
                  <a:pt x="14998" y="6873"/>
                  <a:pt x="15218" y="6653"/>
                  <a:pt x="15218" y="6382"/>
                </a:cubicBezTo>
                <a:lnTo>
                  <a:pt x="15218" y="1473"/>
                </a:lnTo>
                <a:cubicBezTo>
                  <a:pt x="15218" y="1201"/>
                  <a:pt x="14998" y="982"/>
                  <a:pt x="14727" y="982"/>
                </a:cubicBezTo>
                <a:cubicBezTo>
                  <a:pt x="14456" y="982"/>
                  <a:pt x="14236" y="1201"/>
                  <a:pt x="14236" y="1473"/>
                </a:cubicBezTo>
                <a:lnTo>
                  <a:pt x="14236" y="6382"/>
                </a:lnTo>
                <a:cubicBezTo>
                  <a:pt x="14236" y="6653"/>
                  <a:pt x="14456" y="6873"/>
                  <a:pt x="14727" y="6873"/>
                </a:cubicBezTo>
                <a:moveTo>
                  <a:pt x="8836" y="5891"/>
                </a:moveTo>
                <a:cubicBezTo>
                  <a:pt x="9107" y="5891"/>
                  <a:pt x="9327" y="5671"/>
                  <a:pt x="9327" y="5400"/>
                </a:cubicBezTo>
                <a:lnTo>
                  <a:pt x="9327" y="491"/>
                </a:lnTo>
                <a:cubicBezTo>
                  <a:pt x="9327" y="220"/>
                  <a:pt x="9107" y="0"/>
                  <a:pt x="8836" y="0"/>
                </a:cubicBezTo>
                <a:cubicBezTo>
                  <a:pt x="8566" y="0"/>
                  <a:pt x="8345" y="220"/>
                  <a:pt x="8345" y="491"/>
                </a:cubicBezTo>
                <a:lnTo>
                  <a:pt x="8345" y="5400"/>
                </a:lnTo>
                <a:cubicBezTo>
                  <a:pt x="8345" y="5671"/>
                  <a:pt x="8566" y="5891"/>
                  <a:pt x="8836" y="5891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19504" tIns="19504" rIns="19504" bIns="19504" anchor="ctr"/>
          <a:lstStyle/>
          <a:p>
            <a:pPr algn="ctr" defTabSz="17272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60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" name="Shape 2627"/>
          <p:cNvSpPr/>
          <p:nvPr/>
        </p:nvSpPr>
        <p:spPr>
          <a:xfrm>
            <a:off x="7405351" y="5481151"/>
            <a:ext cx="360000" cy="36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53" y="11229"/>
                </a:moveTo>
                <a:lnTo>
                  <a:pt x="20356" y="11234"/>
                </a:lnTo>
                <a:lnTo>
                  <a:pt x="11029" y="16143"/>
                </a:lnTo>
                <a:lnTo>
                  <a:pt x="11026" y="16138"/>
                </a:lnTo>
                <a:cubicBezTo>
                  <a:pt x="10957" y="16174"/>
                  <a:pt x="10883" y="16200"/>
                  <a:pt x="10800" y="16200"/>
                </a:cubicBezTo>
                <a:cubicBezTo>
                  <a:pt x="10717" y="16200"/>
                  <a:pt x="10643" y="16174"/>
                  <a:pt x="10574" y="16138"/>
                </a:cubicBezTo>
                <a:lnTo>
                  <a:pt x="10571" y="16143"/>
                </a:lnTo>
                <a:lnTo>
                  <a:pt x="1244" y="11234"/>
                </a:lnTo>
                <a:lnTo>
                  <a:pt x="1247" y="11229"/>
                </a:lnTo>
                <a:cubicBezTo>
                  <a:pt x="1091" y="11147"/>
                  <a:pt x="982" y="10988"/>
                  <a:pt x="982" y="10800"/>
                </a:cubicBezTo>
                <a:cubicBezTo>
                  <a:pt x="982" y="10612"/>
                  <a:pt x="1091" y="10453"/>
                  <a:pt x="1247" y="10371"/>
                </a:cubicBezTo>
                <a:lnTo>
                  <a:pt x="1244" y="10366"/>
                </a:lnTo>
                <a:lnTo>
                  <a:pt x="3562" y="9146"/>
                </a:lnTo>
                <a:lnTo>
                  <a:pt x="10113" y="12594"/>
                </a:lnTo>
                <a:lnTo>
                  <a:pt x="10117" y="12588"/>
                </a:lnTo>
                <a:cubicBezTo>
                  <a:pt x="10322" y="12697"/>
                  <a:pt x="10552" y="12764"/>
                  <a:pt x="10800" y="12764"/>
                </a:cubicBezTo>
                <a:cubicBezTo>
                  <a:pt x="11048" y="12764"/>
                  <a:pt x="11278" y="12697"/>
                  <a:pt x="11483" y="12588"/>
                </a:cubicBezTo>
                <a:lnTo>
                  <a:pt x="11486" y="12594"/>
                </a:lnTo>
                <a:lnTo>
                  <a:pt x="18038" y="9146"/>
                </a:lnTo>
                <a:lnTo>
                  <a:pt x="20356" y="10366"/>
                </a:lnTo>
                <a:lnTo>
                  <a:pt x="20353" y="10371"/>
                </a:lnTo>
                <a:cubicBezTo>
                  <a:pt x="20509" y="10453"/>
                  <a:pt x="20618" y="10612"/>
                  <a:pt x="20618" y="10800"/>
                </a:cubicBezTo>
                <a:cubicBezTo>
                  <a:pt x="20618" y="10988"/>
                  <a:pt x="20509" y="11147"/>
                  <a:pt x="20353" y="11229"/>
                </a:cubicBezTo>
                <a:moveTo>
                  <a:pt x="20356" y="14784"/>
                </a:moveTo>
                <a:lnTo>
                  <a:pt x="20353" y="14790"/>
                </a:lnTo>
                <a:cubicBezTo>
                  <a:pt x="20509" y="14872"/>
                  <a:pt x="20618" y="15030"/>
                  <a:pt x="20618" y="15218"/>
                </a:cubicBezTo>
                <a:cubicBezTo>
                  <a:pt x="20618" y="15407"/>
                  <a:pt x="20509" y="15565"/>
                  <a:pt x="20353" y="15647"/>
                </a:cubicBezTo>
                <a:lnTo>
                  <a:pt x="20356" y="15653"/>
                </a:lnTo>
                <a:lnTo>
                  <a:pt x="11029" y="20562"/>
                </a:lnTo>
                <a:lnTo>
                  <a:pt x="11026" y="20556"/>
                </a:lnTo>
                <a:cubicBezTo>
                  <a:pt x="10957" y="20592"/>
                  <a:pt x="10883" y="20618"/>
                  <a:pt x="10800" y="20618"/>
                </a:cubicBezTo>
                <a:cubicBezTo>
                  <a:pt x="10717" y="20618"/>
                  <a:pt x="10643" y="20592"/>
                  <a:pt x="10574" y="20556"/>
                </a:cubicBezTo>
                <a:lnTo>
                  <a:pt x="10571" y="20562"/>
                </a:lnTo>
                <a:lnTo>
                  <a:pt x="1244" y="15653"/>
                </a:lnTo>
                <a:lnTo>
                  <a:pt x="1247" y="15647"/>
                </a:lnTo>
                <a:cubicBezTo>
                  <a:pt x="1091" y="15565"/>
                  <a:pt x="982" y="15407"/>
                  <a:pt x="982" y="15218"/>
                </a:cubicBezTo>
                <a:cubicBezTo>
                  <a:pt x="982" y="15030"/>
                  <a:pt x="1091" y="14872"/>
                  <a:pt x="1247" y="14790"/>
                </a:cubicBezTo>
                <a:lnTo>
                  <a:pt x="1244" y="14784"/>
                </a:lnTo>
                <a:lnTo>
                  <a:pt x="3562" y="13564"/>
                </a:lnTo>
                <a:lnTo>
                  <a:pt x="10113" y="17012"/>
                </a:lnTo>
                <a:lnTo>
                  <a:pt x="10117" y="17006"/>
                </a:lnTo>
                <a:cubicBezTo>
                  <a:pt x="10322" y="17115"/>
                  <a:pt x="10552" y="17182"/>
                  <a:pt x="10800" y="17182"/>
                </a:cubicBezTo>
                <a:cubicBezTo>
                  <a:pt x="11048" y="17182"/>
                  <a:pt x="11278" y="17115"/>
                  <a:pt x="11483" y="17006"/>
                </a:cubicBezTo>
                <a:lnTo>
                  <a:pt x="11486" y="17012"/>
                </a:lnTo>
                <a:lnTo>
                  <a:pt x="18038" y="13564"/>
                </a:lnTo>
                <a:cubicBezTo>
                  <a:pt x="18038" y="13564"/>
                  <a:pt x="20356" y="14784"/>
                  <a:pt x="20356" y="14784"/>
                </a:cubicBezTo>
                <a:close/>
                <a:moveTo>
                  <a:pt x="1244" y="6816"/>
                </a:moveTo>
                <a:lnTo>
                  <a:pt x="1247" y="6811"/>
                </a:lnTo>
                <a:cubicBezTo>
                  <a:pt x="1091" y="6728"/>
                  <a:pt x="982" y="6570"/>
                  <a:pt x="982" y="6382"/>
                </a:cubicBezTo>
                <a:cubicBezTo>
                  <a:pt x="982" y="6194"/>
                  <a:pt x="1091" y="6035"/>
                  <a:pt x="1247" y="5953"/>
                </a:cubicBezTo>
                <a:lnTo>
                  <a:pt x="1244" y="5947"/>
                </a:lnTo>
                <a:lnTo>
                  <a:pt x="10571" y="1038"/>
                </a:lnTo>
                <a:lnTo>
                  <a:pt x="10574" y="1044"/>
                </a:lnTo>
                <a:cubicBezTo>
                  <a:pt x="10643" y="1008"/>
                  <a:pt x="10717" y="982"/>
                  <a:pt x="10800" y="982"/>
                </a:cubicBezTo>
                <a:cubicBezTo>
                  <a:pt x="10883" y="982"/>
                  <a:pt x="10957" y="1008"/>
                  <a:pt x="11026" y="1044"/>
                </a:cubicBezTo>
                <a:lnTo>
                  <a:pt x="11029" y="1038"/>
                </a:lnTo>
                <a:lnTo>
                  <a:pt x="20356" y="5947"/>
                </a:lnTo>
                <a:lnTo>
                  <a:pt x="20353" y="5953"/>
                </a:lnTo>
                <a:cubicBezTo>
                  <a:pt x="20509" y="6035"/>
                  <a:pt x="20618" y="6194"/>
                  <a:pt x="20618" y="6382"/>
                </a:cubicBezTo>
                <a:cubicBezTo>
                  <a:pt x="20618" y="6570"/>
                  <a:pt x="20509" y="6728"/>
                  <a:pt x="20353" y="6811"/>
                </a:cubicBezTo>
                <a:lnTo>
                  <a:pt x="20356" y="6816"/>
                </a:lnTo>
                <a:lnTo>
                  <a:pt x="11029" y="11725"/>
                </a:lnTo>
                <a:lnTo>
                  <a:pt x="11026" y="11720"/>
                </a:lnTo>
                <a:cubicBezTo>
                  <a:pt x="10957" y="11756"/>
                  <a:pt x="10883" y="11782"/>
                  <a:pt x="10800" y="11782"/>
                </a:cubicBezTo>
                <a:cubicBezTo>
                  <a:pt x="10717" y="11782"/>
                  <a:pt x="10643" y="11756"/>
                  <a:pt x="10574" y="11720"/>
                </a:cubicBezTo>
                <a:lnTo>
                  <a:pt x="10571" y="11725"/>
                </a:lnTo>
                <a:cubicBezTo>
                  <a:pt x="10571" y="11725"/>
                  <a:pt x="1244" y="6816"/>
                  <a:pt x="1244" y="6816"/>
                </a:cubicBezTo>
                <a:close/>
                <a:moveTo>
                  <a:pt x="21600" y="10800"/>
                </a:moveTo>
                <a:cubicBezTo>
                  <a:pt x="21600" y="10234"/>
                  <a:pt x="21278" y="9749"/>
                  <a:pt x="20810" y="9503"/>
                </a:cubicBezTo>
                <a:lnTo>
                  <a:pt x="20813" y="9497"/>
                </a:lnTo>
                <a:lnTo>
                  <a:pt x="19092" y="8591"/>
                </a:lnTo>
                <a:lnTo>
                  <a:pt x="20813" y="7685"/>
                </a:lnTo>
                <a:lnTo>
                  <a:pt x="20810" y="7679"/>
                </a:lnTo>
                <a:cubicBezTo>
                  <a:pt x="21278" y="7433"/>
                  <a:pt x="21600" y="6948"/>
                  <a:pt x="21600" y="6382"/>
                </a:cubicBezTo>
                <a:cubicBezTo>
                  <a:pt x="21600" y="5816"/>
                  <a:pt x="21278" y="5331"/>
                  <a:pt x="20810" y="5085"/>
                </a:cubicBezTo>
                <a:lnTo>
                  <a:pt x="20813" y="5079"/>
                </a:lnTo>
                <a:lnTo>
                  <a:pt x="11486" y="170"/>
                </a:lnTo>
                <a:lnTo>
                  <a:pt x="11483" y="175"/>
                </a:lnTo>
                <a:cubicBezTo>
                  <a:pt x="11278" y="67"/>
                  <a:pt x="11048" y="0"/>
                  <a:pt x="10800" y="0"/>
                </a:cubicBezTo>
                <a:cubicBezTo>
                  <a:pt x="10552" y="0"/>
                  <a:pt x="10322" y="67"/>
                  <a:pt x="10117" y="175"/>
                </a:cubicBezTo>
                <a:lnTo>
                  <a:pt x="10113" y="170"/>
                </a:lnTo>
                <a:lnTo>
                  <a:pt x="786" y="5079"/>
                </a:lnTo>
                <a:lnTo>
                  <a:pt x="790" y="5085"/>
                </a:lnTo>
                <a:cubicBezTo>
                  <a:pt x="322" y="5331"/>
                  <a:pt x="0" y="5816"/>
                  <a:pt x="0" y="6382"/>
                </a:cubicBezTo>
                <a:cubicBezTo>
                  <a:pt x="0" y="6948"/>
                  <a:pt x="322" y="7433"/>
                  <a:pt x="790" y="7679"/>
                </a:cubicBezTo>
                <a:lnTo>
                  <a:pt x="786" y="7685"/>
                </a:lnTo>
                <a:lnTo>
                  <a:pt x="2508" y="8591"/>
                </a:lnTo>
                <a:lnTo>
                  <a:pt x="786" y="9497"/>
                </a:lnTo>
                <a:lnTo>
                  <a:pt x="790" y="9503"/>
                </a:lnTo>
                <a:cubicBezTo>
                  <a:pt x="322" y="9749"/>
                  <a:pt x="0" y="10234"/>
                  <a:pt x="0" y="10800"/>
                </a:cubicBezTo>
                <a:cubicBezTo>
                  <a:pt x="0" y="11366"/>
                  <a:pt x="322" y="11851"/>
                  <a:pt x="790" y="12097"/>
                </a:cubicBezTo>
                <a:lnTo>
                  <a:pt x="786" y="12103"/>
                </a:lnTo>
                <a:lnTo>
                  <a:pt x="2508" y="13009"/>
                </a:lnTo>
                <a:lnTo>
                  <a:pt x="786" y="13915"/>
                </a:lnTo>
                <a:lnTo>
                  <a:pt x="790" y="13921"/>
                </a:lnTo>
                <a:cubicBezTo>
                  <a:pt x="322" y="14167"/>
                  <a:pt x="0" y="14652"/>
                  <a:pt x="0" y="15218"/>
                </a:cubicBezTo>
                <a:cubicBezTo>
                  <a:pt x="0" y="15784"/>
                  <a:pt x="322" y="16269"/>
                  <a:pt x="790" y="16515"/>
                </a:cubicBezTo>
                <a:lnTo>
                  <a:pt x="786" y="16521"/>
                </a:lnTo>
                <a:lnTo>
                  <a:pt x="10113" y="21430"/>
                </a:lnTo>
                <a:lnTo>
                  <a:pt x="10117" y="21425"/>
                </a:lnTo>
                <a:cubicBezTo>
                  <a:pt x="10322" y="21533"/>
                  <a:pt x="10552" y="21600"/>
                  <a:pt x="10800" y="21600"/>
                </a:cubicBezTo>
                <a:cubicBezTo>
                  <a:pt x="11048" y="21600"/>
                  <a:pt x="11278" y="21533"/>
                  <a:pt x="11483" y="21425"/>
                </a:cubicBezTo>
                <a:lnTo>
                  <a:pt x="11486" y="21430"/>
                </a:lnTo>
                <a:lnTo>
                  <a:pt x="20813" y="16521"/>
                </a:lnTo>
                <a:lnTo>
                  <a:pt x="20810" y="16515"/>
                </a:lnTo>
                <a:cubicBezTo>
                  <a:pt x="21278" y="16269"/>
                  <a:pt x="21600" y="15784"/>
                  <a:pt x="21600" y="15218"/>
                </a:cubicBezTo>
                <a:cubicBezTo>
                  <a:pt x="21600" y="14652"/>
                  <a:pt x="21278" y="14167"/>
                  <a:pt x="20810" y="13921"/>
                </a:cubicBezTo>
                <a:lnTo>
                  <a:pt x="20813" y="13915"/>
                </a:lnTo>
                <a:lnTo>
                  <a:pt x="19092" y="13009"/>
                </a:lnTo>
                <a:lnTo>
                  <a:pt x="20813" y="12103"/>
                </a:lnTo>
                <a:lnTo>
                  <a:pt x="20810" y="12097"/>
                </a:lnTo>
                <a:cubicBezTo>
                  <a:pt x="21278" y="11851"/>
                  <a:pt x="21600" y="11366"/>
                  <a:pt x="21600" y="10800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19504" tIns="19504" rIns="19504" bIns="19504" anchor="ctr"/>
          <a:lstStyle/>
          <a:p>
            <a:pPr algn="ctr" defTabSz="17272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60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787704" y="929938"/>
            <a:ext cx="266429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部分产品</a:t>
            </a:r>
            <a:r>
              <a: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展示</a:t>
            </a:r>
            <a:endParaRPr lang="zh-CN" altLang="en-US" sz="20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5"/>
          <p:cNvSpPr/>
          <p:nvPr/>
        </p:nvSpPr>
        <p:spPr bwMode="auto">
          <a:xfrm rot="5400000" flipH="1">
            <a:off x="448695" y="1011985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800" dirty="0"/>
          </a:p>
        </p:txBody>
      </p:sp>
      <p:grpSp>
        <p:nvGrpSpPr>
          <p:cNvPr id="4" name="组合 3"/>
          <p:cNvGrpSpPr/>
          <p:nvPr/>
        </p:nvGrpSpPr>
        <p:grpSpPr>
          <a:xfrm>
            <a:off x="468630" y="2479040"/>
            <a:ext cx="11158220" cy="2791460"/>
            <a:chOff x="738" y="2887"/>
            <a:chExt cx="17572" cy="4396"/>
          </a:xfrm>
        </p:grpSpPr>
        <p:sp>
          <p:nvSpPr>
            <p:cNvPr id="16" name="Rectangle 3"/>
            <p:cNvSpPr/>
            <p:nvPr/>
          </p:nvSpPr>
          <p:spPr>
            <a:xfrm>
              <a:off x="738" y="2887"/>
              <a:ext cx="3954" cy="4396"/>
            </a:xfrm>
            <a:prstGeom prst="rect">
              <a:avLst/>
            </a:prstGeom>
            <a:noFill/>
            <a:ln>
              <a:solidFill>
                <a:srgbClr val="006C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0"/>
            </a:p>
          </p:txBody>
        </p:sp>
        <p:sp>
          <p:nvSpPr>
            <p:cNvPr id="17" name="Rectangle 3"/>
            <p:cNvSpPr/>
            <p:nvPr/>
          </p:nvSpPr>
          <p:spPr>
            <a:xfrm>
              <a:off x="5353" y="2887"/>
              <a:ext cx="3954" cy="4396"/>
            </a:xfrm>
            <a:prstGeom prst="rect">
              <a:avLst/>
            </a:prstGeom>
            <a:noFill/>
            <a:ln>
              <a:solidFill>
                <a:srgbClr val="006C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0"/>
            </a:p>
          </p:txBody>
        </p:sp>
        <p:sp>
          <p:nvSpPr>
            <p:cNvPr id="18" name="Rectangle 3"/>
            <p:cNvSpPr/>
            <p:nvPr/>
          </p:nvSpPr>
          <p:spPr>
            <a:xfrm>
              <a:off x="9893" y="2887"/>
              <a:ext cx="3954" cy="4396"/>
            </a:xfrm>
            <a:prstGeom prst="rect">
              <a:avLst/>
            </a:prstGeom>
            <a:noFill/>
            <a:ln>
              <a:solidFill>
                <a:srgbClr val="006C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0"/>
            </a:p>
          </p:txBody>
        </p:sp>
        <p:sp>
          <p:nvSpPr>
            <p:cNvPr id="19" name="Rectangle 3"/>
            <p:cNvSpPr/>
            <p:nvPr/>
          </p:nvSpPr>
          <p:spPr>
            <a:xfrm>
              <a:off x="14356" y="2887"/>
              <a:ext cx="3954" cy="4396"/>
            </a:xfrm>
            <a:prstGeom prst="rect">
              <a:avLst/>
            </a:prstGeom>
            <a:noFill/>
            <a:ln>
              <a:solidFill>
                <a:srgbClr val="006C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0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0" y="59055"/>
            <a:ext cx="12190730" cy="641350"/>
            <a:chOff x="0" y="123"/>
            <a:chExt cx="19198" cy="1010"/>
          </a:xfrm>
        </p:grpSpPr>
        <p:sp>
          <p:nvSpPr>
            <p:cNvPr id="14" name="矩形 13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930910" y="1774190"/>
            <a:ext cx="9641840" cy="410845"/>
            <a:chOff x="1466" y="8896"/>
            <a:chExt cx="15184" cy="647"/>
          </a:xfrm>
        </p:grpSpPr>
        <p:sp>
          <p:nvSpPr>
            <p:cNvPr id="6" name="矩形 5"/>
            <p:cNvSpPr/>
            <p:nvPr/>
          </p:nvSpPr>
          <p:spPr>
            <a:xfrm>
              <a:off x="1466" y="8896"/>
              <a:ext cx="2681" cy="6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endParaRPr lang="zh-CN" sz="16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3526" y="8896"/>
              <a:ext cx="3187" cy="64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30000"/>
                </a:lnSpc>
              </a:pPr>
              <a:r>
                <a:rPr lang="zh-CN" sz="1600" b="1" dirty="0">
                  <a:solidFill>
                    <a:srgbClr val="18497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各类焊接螺母产品</a:t>
              </a:r>
              <a:endParaRPr lang="zh-CN" sz="16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580" name="Text Box 2"/>
            <p:cNvSpPr txBox="1">
              <a:spLocks noChangeArrowheads="1"/>
            </p:cNvSpPr>
            <p:nvPr/>
          </p:nvSpPr>
          <p:spPr bwMode="auto">
            <a:xfrm>
              <a:off x="11610" y="9012"/>
              <a:ext cx="5040" cy="531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1600" b="1">
                  <a:solidFill>
                    <a:srgbClr val="18497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各类非标螺母产品</a:t>
              </a:r>
              <a:endParaRPr lang="zh-CN" altLang="en-US" sz="1600" b="1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564765"/>
            <a:ext cx="1800860" cy="1200785"/>
          </a:xfrm>
          <a:prstGeom prst="rect">
            <a:avLst/>
          </a:prstGeom>
        </p:spPr>
      </p:pic>
      <p:pic>
        <p:nvPicPr>
          <p:cNvPr id="8" name="图片 7" descr="261A47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860800"/>
            <a:ext cx="1800860" cy="120078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3005" y="2564765"/>
            <a:ext cx="1727200" cy="120523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8560" y="3860800"/>
            <a:ext cx="1731645" cy="12014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8920" y="2564765"/>
            <a:ext cx="1800860" cy="1200785"/>
          </a:xfrm>
          <a:prstGeom prst="rect">
            <a:avLst/>
          </a:prstGeom>
        </p:spPr>
      </p:pic>
      <p:pic>
        <p:nvPicPr>
          <p:cNvPr id="27" name="图片 26" descr="261A47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8920" y="3860800"/>
            <a:ext cx="1818005" cy="121221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07525" y="2564765"/>
            <a:ext cx="1777365" cy="1183005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07525" y="3865880"/>
            <a:ext cx="1767840" cy="12814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bldLvl="0" animBg="1"/>
      <p:bldP spid="24" grpId="0" bldLvl="0" animBg="1"/>
      <p:bldP spid="25" grpId="0" bldLvl="0" animBg="1"/>
      <p:bldP spid="1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502"/>
          <p:cNvSpPr/>
          <p:nvPr/>
        </p:nvSpPr>
        <p:spPr>
          <a:xfrm>
            <a:off x="1319275" y="5265888"/>
            <a:ext cx="360000" cy="36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7855"/>
                </a:moveTo>
                <a:cubicBezTo>
                  <a:pt x="16052" y="7855"/>
                  <a:pt x="16376" y="7925"/>
                  <a:pt x="16682" y="8033"/>
                </a:cubicBezTo>
                <a:cubicBezTo>
                  <a:pt x="16684" y="7973"/>
                  <a:pt x="16691" y="7915"/>
                  <a:pt x="16691" y="7855"/>
                </a:cubicBezTo>
                <a:cubicBezTo>
                  <a:pt x="16691" y="5686"/>
                  <a:pt x="14932" y="3927"/>
                  <a:pt x="12764" y="3927"/>
                </a:cubicBezTo>
                <a:cubicBezTo>
                  <a:pt x="11311" y="3927"/>
                  <a:pt x="10045" y="4718"/>
                  <a:pt x="9366" y="5891"/>
                </a:cubicBezTo>
                <a:lnTo>
                  <a:pt x="10309" y="5891"/>
                </a:lnTo>
                <a:cubicBezTo>
                  <a:pt x="10401" y="5891"/>
                  <a:pt x="10481" y="5904"/>
                  <a:pt x="10567" y="5910"/>
                </a:cubicBezTo>
                <a:cubicBezTo>
                  <a:pt x="11107" y="5301"/>
                  <a:pt x="11886" y="4909"/>
                  <a:pt x="12764" y="4909"/>
                </a:cubicBezTo>
                <a:cubicBezTo>
                  <a:pt x="14390" y="4909"/>
                  <a:pt x="15709" y="6228"/>
                  <a:pt x="15709" y="7855"/>
                </a:cubicBezTo>
                <a:moveTo>
                  <a:pt x="11716" y="6199"/>
                </a:moveTo>
                <a:cubicBezTo>
                  <a:pt x="12102" y="6387"/>
                  <a:pt x="12403" y="6637"/>
                  <a:pt x="12649" y="6884"/>
                </a:cubicBezTo>
                <a:cubicBezTo>
                  <a:pt x="12687" y="6880"/>
                  <a:pt x="12724" y="6873"/>
                  <a:pt x="12764" y="6873"/>
                </a:cubicBezTo>
                <a:cubicBezTo>
                  <a:pt x="13306" y="6873"/>
                  <a:pt x="13745" y="7313"/>
                  <a:pt x="13745" y="7855"/>
                </a:cubicBezTo>
                <a:lnTo>
                  <a:pt x="14727" y="7855"/>
                </a:lnTo>
                <a:cubicBezTo>
                  <a:pt x="14727" y="6770"/>
                  <a:pt x="13848" y="5891"/>
                  <a:pt x="12764" y="5891"/>
                </a:cubicBezTo>
                <a:cubicBezTo>
                  <a:pt x="12377" y="5891"/>
                  <a:pt x="12020" y="6006"/>
                  <a:pt x="11716" y="6199"/>
                </a:cubicBezTo>
                <a:moveTo>
                  <a:pt x="19636" y="1964"/>
                </a:moveTo>
                <a:lnTo>
                  <a:pt x="17673" y="1964"/>
                </a:lnTo>
                <a:cubicBezTo>
                  <a:pt x="16200" y="1964"/>
                  <a:pt x="16200" y="0"/>
                  <a:pt x="14236" y="0"/>
                </a:cubicBezTo>
                <a:lnTo>
                  <a:pt x="11291" y="0"/>
                </a:lnTo>
                <a:cubicBezTo>
                  <a:pt x="9327" y="0"/>
                  <a:pt x="9327" y="1964"/>
                  <a:pt x="7855" y="1964"/>
                </a:cubicBezTo>
                <a:lnTo>
                  <a:pt x="5891" y="1964"/>
                </a:lnTo>
                <a:cubicBezTo>
                  <a:pt x="4806" y="1964"/>
                  <a:pt x="3927" y="2843"/>
                  <a:pt x="3927" y="3927"/>
                </a:cubicBezTo>
                <a:lnTo>
                  <a:pt x="3927" y="7855"/>
                </a:lnTo>
                <a:cubicBezTo>
                  <a:pt x="4125" y="7855"/>
                  <a:pt x="4236" y="7769"/>
                  <a:pt x="4627" y="7318"/>
                </a:cubicBezTo>
                <a:cubicBezTo>
                  <a:pt x="4712" y="7220"/>
                  <a:pt x="4807" y="7113"/>
                  <a:pt x="4909" y="7005"/>
                </a:cubicBezTo>
                <a:lnTo>
                  <a:pt x="4909" y="3927"/>
                </a:lnTo>
                <a:cubicBezTo>
                  <a:pt x="4909" y="3386"/>
                  <a:pt x="5349" y="2945"/>
                  <a:pt x="5891" y="2945"/>
                </a:cubicBezTo>
                <a:lnTo>
                  <a:pt x="7855" y="2945"/>
                </a:lnTo>
                <a:cubicBezTo>
                  <a:pt x="9818" y="2945"/>
                  <a:pt x="9818" y="982"/>
                  <a:pt x="11291" y="982"/>
                </a:cubicBezTo>
                <a:lnTo>
                  <a:pt x="12764" y="982"/>
                </a:lnTo>
                <a:lnTo>
                  <a:pt x="14236" y="982"/>
                </a:lnTo>
                <a:cubicBezTo>
                  <a:pt x="15709" y="982"/>
                  <a:pt x="15709" y="2945"/>
                  <a:pt x="17673" y="2945"/>
                </a:cubicBezTo>
                <a:lnTo>
                  <a:pt x="19636" y="2945"/>
                </a:lnTo>
                <a:cubicBezTo>
                  <a:pt x="20178" y="2945"/>
                  <a:pt x="20618" y="3386"/>
                  <a:pt x="20618" y="3927"/>
                </a:cubicBezTo>
                <a:lnTo>
                  <a:pt x="20618" y="12764"/>
                </a:lnTo>
                <a:cubicBezTo>
                  <a:pt x="20618" y="13306"/>
                  <a:pt x="20178" y="13745"/>
                  <a:pt x="19636" y="13745"/>
                </a:cubicBezTo>
                <a:lnTo>
                  <a:pt x="18655" y="13745"/>
                </a:lnTo>
                <a:lnTo>
                  <a:pt x="18655" y="14727"/>
                </a:lnTo>
                <a:lnTo>
                  <a:pt x="19636" y="14727"/>
                </a:lnTo>
                <a:cubicBezTo>
                  <a:pt x="20721" y="14727"/>
                  <a:pt x="21600" y="13849"/>
                  <a:pt x="21600" y="12764"/>
                </a:cubicBezTo>
                <a:lnTo>
                  <a:pt x="21600" y="3927"/>
                </a:lnTo>
                <a:cubicBezTo>
                  <a:pt x="21600" y="2843"/>
                  <a:pt x="20721" y="1964"/>
                  <a:pt x="19636" y="1964"/>
                </a:cubicBezTo>
                <a:moveTo>
                  <a:pt x="16691" y="19636"/>
                </a:moveTo>
                <a:cubicBezTo>
                  <a:pt x="16691" y="20178"/>
                  <a:pt x="16251" y="20618"/>
                  <a:pt x="15709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0800"/>
                </a:lnTo>
                <a:cubicBezTo>
                  <a:pt x="982" y="10258"/>
                  <a:pt x="1422" y="9818"/>
                  <a:pt x="1964" y="9818"/>
                </a:cubicBezTo>
                <a:lnTo>
                  <a:pt x="3927" y="9818"/>
                </a:lnTo>
                <a:cubicBezTo>
                  <a:pt x="5891" y="9818"/>
                  <a:pt x="5891" y="7855"/>
                  <a:pt x="7364" y="7855"/>
                </a:cubicBezTo>
                <a:lnTo>
                  <a:pt x="8836" y="7855"/>
                </a:lnTo>
                <a:lnTo>
                  <a:pt x="10309" y="7855"/>
                </a:lnTo>
                <a:cubicBezTo>
                  <a:pt x="11782" y="7855"/>
                  <a:pt x="11782" y="9818"/>
                  <a:pt x="13745" y="9818"/>
                </a:cubicBezTo>
                <a:lnTo>
                  <a:pt x="15709" y="9818"/>
                </a:lnTo>
                <a:cubicBezTo>
                  <a:pt x="16251" y="9818"/>
                  <a:pt x="16691" y="10258"/>
                  <a:pt x="16691" y="10800"/>
                </a:cubicBezTo>
                <a:cubicBezTo>
                  <a:pt x="16691" y="10800"/>
                  <a:pt x="16691" y="19636"/>
                  <a:pt x="16691" y="19636"/>
                </a:cubicBezTo>
                <a:close/>
                <a:moveTo>
                  <a:pt x="15709" y="8836"/>
                </a:moveTo>
                <a:lnTo>
                  <a:pt x="13745" y="8836"/>
                </a:lnTo>
                <a:cubicBezTo>
                  <a:pt x="12273" y="8836"/>
                  <a:pt x="12273" y="6873"/>
                  <a:pt x="10309" y="6873"/>
                </a:cubicBezTo>
                <a:lnTo>
                  <a:pt x="7364" y="6873"/>
                </a:lnTo>
                <a:cubicBezTo>
                  <a:pt x="5400" y="6873"/>
                  <a:pt x="5400" y="8836"/>
                  <a:pt x="3927" y="8836"/>
                </a:cubicBezTo>
                <a:lnTo>
                  <a:pt x="1964" y="8836"/>
                </a:lnTo>
                <a:cubicBezTo>
                  <a:pt x="879" y="8836"/>
                  <a:pt x="0" y="9716"/>
                  <a:pt x="0" y="10800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10800"/>
                </a:lnTo>
                <a:cubicBezTo>
                  <a:pt x="17673" y="9716"/>
                  <a:pt x="16794" y="8836"/>
                  <a:pt x="15709" y="8836"/>
                </a:cubicBezTo>
                <a:moveTo>
                  <a:pt x="19636" y="4909"/>
                </a:moveTo>
                <a:cubicBezTo>
                  <a:pt x="19636" y="4367"/>
                  <a:pt x="19197" y="3927"/>
                  <a:pt x="18655" y="3927"/>
                </a:cubicBezTo>
                <a:cubicBezTo>
                  <a:pt x="18113" y="3927"/>
                  <a:pt x="17673" y="4367"/>
                  <a:pt x="17673" y="4909"/>
                </a:cubicBezTo>
                <a:cubicBezTo>
                  <a:pt x="17673" y="5451"/>
                  <a:pt x="18113" y="5891"/>
                  <a:pt x="18655" y="5891"/>
                </a:cubicBezTo>
                <a:cubicBezTo>
                  <a:pt x="19197" y="5891"/>
                  <a:pt x="19636" y="5451"/>
                  <a:pt x="19636" y="4909"/>
                </a:cubicBezTo>
                <a:moveTo>
                  <a:pt x="19145" y="7364"/>
                </a:moveTo>
                <a:cubicBezTo>
                  <a:pt x="19145" y="7093"/>
                  <a:pt x="18925" y="6873"/>
                  <a:pt x="18655" y="6873"/>
                </a:cubicBezTo>
                <a:cubicBezTo>
                  <a:pt x="18384" y="6873"/>
                  <a:pt x="18164" y="7093"/>
                  <a:pt x="18164" y="7364"/>
                </a:cubicBezTo>
                <a:cubicBezTo>
                  <a:pt x="18164" y="7635"/>
                  <a:pt x="18384" y="7855"/>
                  <a:pt x="18655" y="7855"/>
                </a:cubicBezTo>
                <a:cubicBezTo>
                  <a:pt x="18925" y="7855"/>
                  <a:pt x="19145" y="7635"/>
                  <a:pt x="19145" y="7364"/>
                </a:cubicBezTo>
                <a:moveTo>
                  <a:pt x="8836" y="15709"/>
                </a:moveTo>
                <a:cubicBezTo>
                  <a:pt x="8294" y="15709"/>
                  <a:pt x="7855" y="15269"/>
                  <a:pt x="7855" y="14727"/>
                </a:cubicBezTo>
                <a:cubicBezTo>
                  <a:pt x="7855" y="14186"/>
                  <a:pt x="8294" y="13745"/>
                  <a:pt x="8836" y="13745"/>
                </a:cubicBezTo>
                <a:cubicBezTo>
                  <a:pt x="9378" y="13745"/>
                  <a:pt x="9818" y="14186"/>
                  <a:pt x="9818" y="14727"/>
                </a:cubicBezTo>
                <a:cubicBezTo>
                  <a:pt x="9818" y="15269"/>
                  <a:pt x="9378" y="15709"/>
                  <a:pt x="8836" y="15709"/>
                </a:cubicBezTo>
                <a:moveTo>
                  <a:pt x="8836" y="12764"/>
                </a:moveTo>
                <a:cubicBezTo>
                  <a:pt x="7752" y="12764"/>
                  <a:pt x="6873" y="13643"/>
                  <a:pt x="6873" y="14727"/>
                </a:cubicBezTo>
                <a:cubicBezTo>
                  <a:pt x="6873" y="15812"/>
                  <a:pt x="7752" y="16691"/>
                  <a:pt x="8836" y="16691"/>
                </a:cubicBezTo>
                <a:cubicBezTo>
                  <a:pt x="9921" y="16691"/>
                  <a:pt x="10800" y="15812"/>
                  <a:pt x="10800" y="14727"/>
                </a:cubicBezTo>
                <a:cubicBezTo>
                  <a:pt x="10800" y="13643"/>
                  <a:pt x="9921" y="12764"/>
                  <a:pt x="8836" y="12764"/>
                </a:cubicBezTo>
                <a:moveTo>
                  <a:pt x="14727" y="10800"/>
                </a:moveTo>
                <a:cubicBezTo>
                  <a:pt x="14185" y="10800"/>
                  <a:pt x="13745" y="11240"/>
                  <a:pt x="13745" y="11782"/>
                </a:cubicBezTo>
                <a:cubicBezTo>
                  <a:pt x="13745" y="12325"/>
                  <a:pt x="14185" y="12764"/>
                  <a:pt x="14727" y="12764"/>
                </a:cubicBezTo>
                <a:cubicBezTo>
                  <a:pt x="15269" y="12764"/>
                  <a:pt x="15709" y="12325"/>
                  <a:pt x="15709" y="11782"/>
                </a:cubicBezTo>
                <a:cubicBezTo>
                  <a:pt x="15709" y="11240"/>
                  <a:pt x="15269" y="10800"/>
                  <a:pt x="14727" y="10800"/>
                </a:cubicBezTo>
                <a:moveTo>
                  <a:pt x="14727" y="13745"/>
                </a:moveTo>
                <a:cubicBezTo>
                  <a:pt x="14456" y="13745"/>
                  <a:pt x="14236" y="13966"/>
                  <a:pt x="14236" y="14236"/>
                </a:cubicBezTo>
                <a:cubicBezTo>
                  <a:pt x="14236" y="14508"/>
                  <a:pt x="14456" y="14727"/>
                  <a:pt x="14727" y="14727"/>
                </a:cubicBezTo>
                <a:cubicBezTo>
                  <a:pt x="14998" y="14727"/>
                  <a:pt x="15218" y="14508"/>
                  <a:pt x="15218" y="14236"/>
                </a:cubicBezTo>
                <a:cubicBezTo>
                  <a:pt x="15218" y="13966"/>
                  <a:pt x="14998" y="13745"/>
                  <a:pt x="14727" y="13745"/>
                </a:cubicBezTo>
                <a:moveTo>
                  <a:pt x="8836" y="17673"/>
                </a:moveTo>
                <a:cubicBezTo>
                  <a:pt x="7210" y="17673"/>
                  <a:pt x="5891" y="16354"/>
                  <a:pt x="5891" y="14727"/>
                </a:cubicBezTo>
                <a:cubicBezTo>
                  <a:pt x="5891" y="13101"/>
                  <a:pt x="7210" y="11782"/>
                  <a:pt x="8836" y="11782"/>
                </a:cubicBezTo>
                <a:cubicBezTo>
                  <a:pt x="10463" y="11782"/>
                  <a:pt x="11782" y="13101"/>
                  <a:pt x="11782" y="14727"/>
                </a:cubicBezTo>
                <a:cubicBezTo>
                  <a:pt x="11782" y="16354"/>
                  <a:pt x="10463" y="17673"/>
                  <a:pt x="8836" y="17673"/>
                </a:cubicBezTo>
                <a:moveTo>
                  <a:pt x="8836" y="10800"/>
                </a:moveTo>
                <a:cubicBezTo>
                  <a:pt x="6668" y="10800"/>
                  <a:pt x="4909" y="12558"/>
                  <a:pt x="4909" y="14727"/>
                </a:cubicBezTo>
                <a:cubicBezTo>
                  <a:pt x="4909" y="16897"/>
                  <a:pt x="6668" y="18655"/>
                  <a:pt x="8836" y="18655"/>
                </a:cubicBezTo>
                <a:cubicBezTo>
                  <a:pt x="11005" y="18655"/>
                  <a:pt x="12764" y="16897"/>
                  <a:pt x="12764" y="14727"/>
                </a:cubicBezTo>
                <a:cubicBezTo>
                  <a:pt x="12764" y="12558"/>
                  <a:pt x="11005" y="10800"/>
                  <a:pt x="8836" y="10800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19504" tIns="19504" rIns="19504" bIns="19504" anchor="ctr"/>
          <a:lstStyle/>
          <a:p>
            <a:pPr algn="ctr" defTabSz="17272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60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Shape 2592"/>
          <p:cNvSpPr/>
          <p:nvPr/>
        </p:nvSpPr>
        <p:spPr>
          <a:xfrm>
            <a:off x="10261286" y="5265886"/>
            <a:ext cx="360000" cy="36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57" y="2884"/>
                </a:moveTo>
                <a:cubicBezTo>
                  <a:pt x="19862" y="3005"/>
                  <a:pt x="15661" y="5580"/>
                  <a:pt x="11606" y="4718"/>
                </a:cubicBezTo>
                <a:cubicBezTo>
                  <a:pt x="9681" y="4310"/>
                  <a:pt x="8390" y="3899"/>
                  <a:pt x="7251" y="3535"/>
                </a:cubicBezTo>
                <a:cubicBezTo>
                  <a:pt x="5426" y="2953"/>
                  <a:pt x="4042" y="2513"/>
                  <a:pt x="1543" y="2647"/>
                </a:cubicBezTo>
                <a:lnTo>
                  <a:pt x="1543" y="982"/>
                </a:lnTo>
                <a:lnTo>
                  <a:pt x="20057" y="982"/>
                </a:lnTo>
                <a:cubicBezTo>
                  <a:pt x="20057" y="982"/>
                  <a:pt x="20057" y="2884"/>
                  <a:pt x="20057" y="2884"/>
                </a:cubicBezTo>
                <a:close/>
                <a:moveTo>
                  <a:pt x="20057" y="5891"/>
                </a:moveTo>
                <a:cubicBezTo>
                  <a:pt x="20057" y="9144"/>
                  <a:pt x="15912" y="11782"/>
                  <a:pt x="10800" y="11782"/>
                </a:cubicBezTo>
                <a:cubicBezTo>
                  <a:pt x="5688" y="11782"/>
                  <a:pt x="1543" y="9144"/>
                  <a:pt x="1543" y="5891"/>
                </a:cubicBezTo>
                <a:lnTo>
                  <a:pt x="1543" y="3634"/>
                </a:lnTo>
                <a:cubicBezTo>
                  <a:pt x="3681" y="3500"/>
                  <a:pt x="4767" y="3841"/>
                  <a:pt x="6560" y="4413"/>
                </a:cubicBezTo>
                <a:cubicBezTo>
                  <a:pt x="7686" y="4772"/>
                  <a:pt x="9088" y="5219"/>
                  <a:pt x="11118" y="5650"/>
                </a:cubicBezTo>
                <a:cubicBezTo>
                  <a:pt x="11869" y="5809"/>
                  <a:pt x="12616" y="5877"/>
                  <a:pt x="13343" y="5877"/>
                </a:cubicBezTo>
                <a:cubicBezTo>
                  <a:pt x="16154" y="5877"/>
                  <a:pt x="18675" y="4862"/>
                  <a:pt x="20057" y="4176"/>
                </a:cubicBezTo>
                <a:cubicBezTo>
                  <a:pt x="20057" y="4176"/>
                  <a:pt x="20057" y="5891"/>
                  <a:pt x="20057" y="5891"/>
                </a:cubicBezTo>
                <a:close/>
                <a:moveTo>
                  <a:pt x="20829" y="0"/>
                </a:moveTo>
                <a:lnTo>
                  <a:pt x="771" y="0"/>
                </a:lnTo>
                <a:cubicBezTo>
                  <a:pt x="346" y="0"/>
                  <a:pt x="0" y="220"/>
                  <a:pt x="0" y="491"/>
                </a:cubicBezTo>
                <a:lnTo>
                  <a:pt x="0" y="5891"/>
                </a:lnTo>
                <a:cubicBezTo>
                  <a:pt x="0" y="9521"/>
                  <a:pt x="4426" y="12486"/>
                  <a:pt x="10029" y="12739"/>
                </a:cubicBezTo>
                <a:lnTo>
                  <a:pt x="10029" y="20618"/>
                </a:lnTo>
                <a:lnTo>
                  <a:pt x="3857" y="20618"/>
                </a:lnTo>
                <a:cubicBezTo>
                  <a:pt x="3432" y="20618"/>
                  <a:pt x="3086" y="20838"/>
                  <a:pt x="3086" y="21109"/>
                </a:cubicBezTo>
                <a:cubicBezTo>
                  <a:pt x="3086" y="21380"/>
                  <a:pt x="3432" y="21600"/>
                  <a:pt x="3857" y="21600"/>
                </a:cubicBezTo>
                <a:lnTo>
                  <a:pt x="17743" y="21600"/>
                </a:lnTo>
                <a:cubicBezTo>
                  <a:pt x="18168" y="21600"/>
                  <a:pt x="18514" y="21380"/>
                  <a:pt x="18514" y="21109"/>
                </a:cubicBezTo>
                <a:cubicBezTo>
                  <a:pt x="18514" y="20838"/>
                  <a:pt x="18168" y="20618"/>
                  <a:pt x="17743" y="20618"/>
                </a:cubicBezTo>
                <a:lnTo>
                  <a:pt x="11571" y="20618"/>
                </a:lnTo>
                <a:lnTo>
                  <a:pt x="11571" y="12739"/>
                </a:lnTo>
                <a:cubicBezTo>
                  <a:pt x="17174" y="12486"/>
                  <a:pt x="21600" y="9521"/>
                  <a:pt x="21600" y="5891"/>
                </a:cubicBezTo>
                <a:lnTo>
                  <a:pt x="21600" y="491"/>
                </a:lnTo>
                <a:cubicBezTo>
                  <a:pt x="21600" y="220"/>
                  <a:pt x="21254" y="0"/>
                  <a:pt x="20829" y="0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19504" tIns="19504" rIns="19504" bIns="19504" anchor="ctr"/>
          <a:lstStyle/>
          <a:p>
            <a:pPr algn="ctr" defTabSz="17272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60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Shape 2624"/>
          <p:cNvSpPr/>
          <p:nvPr/>
        </p:nvSpPr>
        <p:spPr>
          <a:xfrm>
            <a:off x="4451212" y="5265888"/>
            <a:ext cx="360000" cy="36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91" y="6873"/>
                </a:moveTo>
                <a:cubicBezTo>
                  <a:pt x="6162" y="6873"/>
                  <a:pt x="6382" y="6653"/>
                  <a:pt x="6382" y="6382"/>
                </a:cubicBezTo>
                <a:lnTo>
                  <a:pt x="6382" y="1473"/>
                </a:lnTo>
                <a:cubicBezTo>
                  <a:pt x="6382" y="1201"/>
                  <a:pt x="6162" y="982"/>
                  <a:pt x="5891" y="982"/>
                </a:cubicBezTo>
                <a:cubicBezTo>
                  <a:pt x="5620" y="982"/>
                  <a:pt x="5400" y="1201"/>
                  <a:pt x="5400" y="1473"/>
                </a:cubicBezTo>
                <a:lnTo>
                  <a:pt x="5400" y="6382"/>
                </a:lnTo>
                <a:cubicBezTo>
                  <a:pt x="5400" y="6653"/>
                  <a:pt x="5620" y="6873"/>
                  <a:pt x="5891" y="6873"/>
                </a:cubicBezTo>
                <a:moveTo>
                  <a:pt x="2945" y="5891"/>
                </a:moveTo>
                <a:cubicBezTo>
                  <a:pt x="3216" y="5891"/>
                  <a:pt x="3436" y="5671"/>
                  <a:pt x="3436" y="5400"/>
                </a:cubicBezTo>
                <a:lnTo>
                  <a:pt x="3436" y="2455"/>
                </a:lnTo>
                <a:cubicBezTo>
                  <a:pt x="3436" y="2183"/>
                  <a:pt x="3216" y="1964"/>
                  <a:pt x="2945" y="1964"/>
                </a:cubicBezTo>
                <a:cubicBezTo>
                  <a:pt x="2675" y="1964"/>
                  <a:pt x="2455" y="2183"/>
                  <a:pt x="2455" y="2455"/>
                </a:cubicBezTo>
                <a:lnTo>
                  <a:pt x="2455" y="5400"/>
                </a:lnTo>
                <a:cubicBezTo>
                  <a:pt x="2455" y="5671"/>
                  <a:pt x="2675" y="5891"/>
                  <a:pt x="2945" y="5891"/>
                </a:cubicBezTo>
                <a:moveTo>
                  <a:pt x="18655" y="15218"/>
                </a:moveTo>
                <a:lnTo>
                  <a:pt x="17648" y="15218"/>
                </a:lnTo>
                <a:cubicBezTo>
                  <a:pt x="17660" y="15056"/>
                  <a:pt x="17673" y="14893"/>
                  <a:pt x="17673" y="14727"/>
                </a:cubicBezTo>
                <a:lnTo>
                  <a:pt x="17673" y="11291"/>
                </a:lnTo>
                <a:lnTo>
                  <a:pt x="18655" y="11291"/>
                </a:lnTo>
                <a:cubicBezTo>
                  <a:pt x="19739" y="11291"/>
                  <a:pt x="20618" y="12170"/>
                  <a:pt x="20618" y="13255"/>
                </a:cubicBezTo>
                <a:cubicBezTo>
                  <a:pt x="20618" y="14339"/>
                  <a:pt x="19739" y="15218"/>
                  <a:pt x="18655" y="15218"/>
                </a:cubicBezTo>
                <a:moveTo>
                  <a:pt x="16691" y="14727"/>
                </a:moveTo>
                <a:cubicBezTo>
                  <a:pt x="16691" y="15802"/>
                  <a:pt x="16399" y="16805"/>
                  <a:pt x="15896" y="17673"/>
                </a:cubicBezTo>
                <a:lnTo>
                  <a:pt x="1777" y="17673"/>
                </a:lnTo>
                <a:cubicBezTo>
                  <a:pt x="1274" y="16805"/>
                  <a:pt x="982" y="15802"/>
                  <a:pt x="982" y="14727"/>
                </a:cubicBezTo>
                <a:lnTo>
                  <a:pt x="982" y="8836"/>
                </a:lnTo>
                <a:lnTo>
                  <a:pt x="16691" y="8836"/>
                </a:lnTo>
                <a:cubicBezTo>
                  <a:pt x="16691" y="8836"/>
                  <a:pt x="16691" y="14727"/>
                  <a:pt x="16691" y="14727"/>
                </a:cubicBezTo>
                <a:close/>
                <a:moveTo>
                  <a:pt x="10800" y="20618"/>
                </a:moveTo>
                <a:lnTo>
                  <a:pt x="6873" y="20618"/>
                </a:lnTo>
                <a:cubicBezTo>
                  <a:pt x="5131" y="20618"/>
                  <a:pt x="3569" y="19857"/>
                  <a:pt x="2491" y="18655"/>
                </a:cubicBezTo>
                <a:lnTo>
                  <a:pt x="15182" y="18655"/>
                </a:lnTo>
                <a:cubicBezTo>
                  <a:pt x="14103" y="19857"/>
                  <a:pt x="12542" y="20618"/>
                  <a:pt x="10800" y="20618"/>
                </a:cubicBezTo>
                <a:moveTo>
                  <a:pt x="18655" y="10309"/>
                </a:moveTo>
                <a:lnTo>
                  <a:pt x="17673" y="10309"/>
                </a:lnTo>
                <a:lnTo>
                  <a:pt x="17673" y="8836"/>
                </a:lnTo>
                <a:cubicBezTo>
                  <a:pt x="17673" y="8295"/>
                  <a:pt x="17233" y="7855"/>
                  <a:pt x="16691" y="7855"/>
                </a:cubicBezTo>
                <a:lnTo>
                  <a:pt x="982" y="7855"/>
                </a:lnTo>
                <a:cubicBezTo>
                  <a:pt x="440" y="7855"/>
                  <a:pt x="0" y="8295"/>
                  <a:pt x="0" y="8836"/>
                </a:cubicBezTo>
                <a:lnTo>
                  <a:pt x="0" y="14727"/>
                </a:lnTo>
                <a:cubicBezTo>
                  <a:pt x="0" y="17232"/>
                  <a:pt x="1344" y="19417"/>
                  <a:pt x="3346" y="20618"/>
                </a:cubicBezTo>
                <a:lnTo>
                  <a:pt x="491" y="20618"/>
                </a:lnTo>
                <a:cubicBezTo>
                  <a:pt x="220" y="20618"/>
                  <a:pt x="0" y="20838"/>
                  <a:pt x="0" y="21109"/>
                </a:cubicBezTo>
                <a:cubicBezTo>
                  <a:pt x="0" y="21380"/>
                  <a:pt x="220" y="21600"/>
                  <a:pt x="491" y="21600"/>
                </a:cubicBezTo>
                <a:lnTo>
                  <a:pt x="17182" y="21600"/>
                </a:lnTo>
                <a:cubicBezTo>
                  <a:pt x="17453" y="21600"/>
                  <a:pt x="17673" y="21380"/>
                  <a:pt x="17673" y="21109"/>
                </a:cubicBezTo>
                <a:cubicBezTo>
                  <a:pt x="17673" y="20838"/>
                  <a:pt x="17453" y="20618"/>
                  <a:pt x="17182" y="20618"/>
                </a:cubicBezTo>
                <a:lnTo>
                  <a:pt x="14330" y="20618"/>
                </a:lnTo>
                <a:cubicBezTo>
                  <a:pt x="15925" y="19659"/>
                  <a:pt x="17101" y="18074"/>
                  <a:pt x="17511" y="16200"/>
                </a:cubicBezTo>
                <a:lnTo>
                  <a:pt x="18655" y="16200"/>
                </a:lnTo>
                <a:cubicBezTo>
                  <a:pt x="20281" y="16200"/>
                  <a:pt x="21600" y="14882"/>
                  <a:pt x="21600" y="13255"/>
                </a:cubicBezTo>
                <a:cubicBezTo>
                  <a:pt x="21600" y="11628"/>
                  <a:pt x="20281" y="10309"/>
                  <a:pt x="18655" y="10309"/>
                </a:cubicBezTo>
                <a:moveTo>
                  <a:pt x="11782" y="5891"/>
                </a:moveTo>
                <a:cubicBezTo>
                  <a:pt x="12053" y="5891"/>
                  <a:pt x="12273" y="5671"/>
                  <a:pt x="12273" y="5400"/>
                </a:cubicBezTo>
                <a:lnTo>
                  <a:pt x="12273" y="2455"/>
                </a:lnTo>
                <a:cubicBezTo>
                  <a:pt x="12273" y="2183"/>
                  <a:pt x="12053" y="1964"/>
                  <a:pt x="11782" y="1964"/>
                </a:cubicBezTo>
                <a:cubicBezTo>
                  <a:pt x="11511" y="1964"/>
                  <a:pt x="11291" y="2183"/>
                  <a:pt x="11291" y="2455"/>
                </a:cubicBezTo>
                <a:lnTo>
                  <a:pt x="11291" y="5400"/>
                </a:lnTo>
                <a:cubicBezTo>
                  <a:pt x="11291" y="5671"/>
                  <a:pt x="11511" y="5891"/>
                  <a:pt x="11782" y="5891"/>
                </a:cubicBezTo>
                <a:moveTo>
                  <a:pt x="14727" y="6873"/>
                </a:moveTo>
                <a:cubicBezTo>
                  <a:pt x="14998" y="6873"/>
                  <a:pt x="15218" y="6653"/>
                  <a:pt x="15218" y="6382"/>
                </a:cubicBezTo>
                <a:lnTo>
                  <a:pt x="15218" y="1473"/>
                </a:lnTo>
                <a:cubicBezTo>
                  <a:pt x="15218" y="1201"/>
                  <a:pt x="14998" y="982"/>
                  <a:pt x="14727" y="982"/>
                </a:cubicBezTo>
                <a:cubicBezTo>
                  <a:pt x="14456" y="982"/>
                  <a:pt x="14236" y="1201"/>
                  <a:pt x="14236" y="1473"/>
                </a:cubicBezTo>
                <a:lnTo>
                  <a:pt x="14236" y="6382"/>
                </a:lnTo>
                <a:cubicBezTo>
                  <a:pt x="14236" y="6653"/>
                  <a:pt x="14456" y="6873"/>
                  <a:pt x="14727" y="6873"/>
                </a:cubicBezTo>
                <a:moveTo>
                  <a:pt x="8836" y="5891"/>
                </a:moveTo>
                <a:cubicBezTo>
                  <a:pt x="9107" y="5891"/>
                  <a:pt x="9327" y="5671"/>
                  <a:pt x="9327" y="5400"/>
                </a:cubicBezTo>
                <a:lnTo>
                  <a:pt x="9327" y="491"/>
                </a:lnTo>
                <a:cubicBezTo>
                  <a:pt x="9327" y="220"/>
                  <a:pt x="9107" y="0"/>
                  <a:pt x="8836" y="0"/>
                </a:cubicBezTo>
                <a:cubicBezTo>
                  <a:pt x="8566" y="0"/>
                  <a:pt x="8345" y="220"/>
                  <a:pt x="8345" y="491"/>
                </a:cubicBezTo>
                <a:lnTo>
                  <a:pt x="8345" y="5400"/>
                </a:lnTo>
                <a:cubicBezTo>
                  <a:pt x="8345" y="5671"/>
                  <a:pt x="8566" y="5891"/>
                  <a:pt x="8836" y="5891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19504" tIns="19504" rIns="19504" bIns="19504" anchor="ctr"/>
          <a:lstStyle/>
          <a:p>
            <a:pPr algn="ctr" defTabSz="17272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60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" name="Shape 2627"/>
          <p:cNvSpPr/>
          <p:nvPr/>
        </p:nvSpPr>
        <p:spPr>
          <a:xfrm>
            <a:off x="7333596" y="5265886"/>
            <a:ext cx="360000" cy="36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53" y="11229"/>
                </a:moveTo>
                <a:lnTo>
                  <a:pt x="20356" y="11234"/>
                </a:lnTo>
                <a:lnTo>
                  <a:pt x="11029" y="16143"/>
                </a:lnTo>
                <a:lnTo>
                  <a:pt x="11026" y="16138"/>
                </a:lnTo>
                <a:cubicBezTo>
                  <a:pt x="10957" y="16174"/>
                  <a:pt x="10883" y="16200"/>
                  <a:pt x="10800" y="16200"/>
                </a:cubicBezTo>
                <a:cubicBezTo>
                  <a:pt x="10717" y="16200"/>
                  <a:pt x="10643" y="16174"/>
                  <a:pt x="10574" y="16138"/>
                </a:cubicBezTo>
                <a:lnTo>
                  <a:pt x="10571" y="16143"/>
                </a:lnTo>
                <a:lnTo>
                  <a:pt x="1244" y="11234"/>
                </a:lnTo>
                <a:lnTo>
                  <a:pt x="1247" y="11229"/>
                </a:lnTo>
                <a:cubicBezTo>
                  <a:pt x="1091" y="11147"/>
                  <a:pt x="982" y="10988"/>
                  <a:pt x="982" y="10800"/>
                </a:cubicBezTo>
                <a:cubicBezTo>
                  <a:pt x="982" y="10612"/>
                  <a:pt x="1091" y="10453"/>
                  <a:pt x="1247" y="10371"/>
                </a:cubicBezTo>
                <a:lnTo>
                  <a:pt x="1244" y="10366"/>
                </a:lnTo>
                <a:lnTo>
                  <a:pt x="3562" y="9146"/>
                </a:lnTo>
                <a:lnTo>
                  <a:pt x="10113" y="12594"/>
                </a:lnTo>
                <a:lnTo>
                  <a:pt x="10117" y="12588"/>
                </a:lnTo>
                <a:cubicBezTo>
                  <a:pt x="10322" y="12697"/>
                  <a:pt x="10552" y="12764"/>
                  <a:pt x="10800" y="12764"/>
                </a:cubicBezTo>
                <a:cubicBezTo>
                  <a:pt x="11048" y="12764"/>
                  <a:pt x="11278" y="12697"/>
                  <a:pt x="11483" y="12588"/>
                </a:cubicBezTo>
                <a:lnTo>
                  <a:pt x="11486" y="12594"/>
                </a:lnTo>
                <a:lnTo>
                  <a:pt x="18038" y="9146"/>
                </a:lnTo>
                <a:lnTo>
                  <a:pt x="20356" y="10366"/>
                </a:lnTo>
                <a:lnTo>
                  <a:pt x="20353" y="10371"/>
                </a:lnTo>
                <a:cubicBezTo>
                  <a:pt x="20509" y="10453"/>
                  <a:pt x="20618" y="10612"/>
                  <a:pt x="20618" y="10800"/>
                </a:cubicBezTo>
                <a:cubicBezTo>
                  <a:pt x="20618" y="10988"/>
                  <a:pt x="20509" y="11147"/>
                  <a:pt x="20353" y="11229"/>
                </a:cubicBezTo>
                <a:moveTo>
                  <a:pt x="20356" y="14784"/>
                </a:moveTo>
                <a:lnTo>
                  <a:pt x="20353" y="14790"/>
                </a:lnTo>
                <a:cubicBezTo>
                  <a:pt x="20509" y="14872"/>
                  <a:pt x="20618" y="15030"/>
                  <a:pt x="20618" y="15218"/>
                </a:cubicBezTo>
                <a:cubicBezTo>
                  <a:pt x="20618" y="15407"/>
                  <a:pt x="20509" y="15565"/>
                  <a:pt x="20353" y="15647"/>
                </a:cubicBezTo>
                <a:lnTo>
                  <a:pt x="20356" y="15653"/>
                </a:lnTo>
                <a:lnTo>
                  <a:pt x="11029" y="20562"/>
                </a:lnTo>
                <a:lnTo>
                  <a:pt x="11026" y="20556"/>
                </a:lnTo>
                <a:cubicBezTo>
                  <a:pt x="10957" y="20592"/>
                  <a:pt x="10883" y="20618"/>
                  <a:pt x="10800" y="20618"/>
                </a:cubicBezTo>
                <a:cubicBezTo>
                  <a:pt x="10717" y="20618"/>
                  <a:pt x="10643" y="20592"/>
                  <a:pt x="10574" y="20556"/>
                </a:cubicBezTo>
                <a:lnTo>
                  <a:pt x="10571" y="20562"/>
                </a:lnTo>
                <a:lnTo>
                  <a:pt x="1244" y="15653"/>
                </a:lnTo>
                <a:lnTo>
                  <a:pt x="1247" y="15647"/>
                </a:lnTo>
                <a:cubicBezTo>
                  <a:pt x="1091" y="15565"/>
                  <a:pt x="982" y="15407"/>
                  <a:pt x="982" y="15218"/>
                </a:cubicBezTo>
                <a:cubicBezTo>
                  <a:pt x="982" y="15030"/>
                  <a:pt x="1091" y="14872"/>
                  <a:pt x="1247" y="14790"/>
                </a:cubicBezTo>
                <a:lnTo>
                  <a:pt x="1244" y="14784"/>
                </a:lnTo>
                <a:lnTo>
                  <a:pt x="3562" y="13564"/>
                </a:lnTo>
                <a:lnTo>
                  <a:pt x="10113" y="17012"/>
                </a:lnTo>
                <a:lnTo>
                  <a:pt x="10117" y="17006"/>
                </a:lnTo>
                <a:cubicBezTo>
                  <a:pt x="10322" y="17115"/>
                  <a:pt x="10552" y="17182"/>
                  <a:pt x="10800" y="17182"/>
                </a:cubicBezTo>
                <a:cubicBezTo>
                  <a:pt x="11048" y="17182"/>
                  <a:pt x="11278" y="17115"/>
                  <a:pt x="11483" y="17006"/>
                </a:cubicBezTo>
                <a:lnTo>
                  <a:pt x="11486" y="17012"/>
                </a:lnTo>
                <a:lnTo>
                  <a:pt x="18038" y="13564"/>
                </a:lnTo>
                <a:cubicBezTo>
                  <a:pt x="18038" y="13564"/>
                  <a:pt x="20356" y="14784"/>
                  <a:pt x="20356" y="14784"/>
                </a:cubicBezTo>
                <a:close/>
                <a:moveTo>
                  <a:pt x="1244" y="6816"/>
                </a:moveTo>
                <a:lnTo>
                  <a:pt x="1247" y="6811"/>
                </a:lnTo>
                <a:cubicBezTo>
                  <a:pt x="1091" y="6728"/>
                  <a:pt x="982" y="6570"/>
                  <a:pt x="982" y="6382"/>
                </a:cubicBezTo>
                <a:cubicBezTo>
                  <a:pt x="982" y="6194"/>
                  <a:pt x="1091" y="6035"/>
                  <a:pt x="1247" y="5953"/>
                </a:cubicBezTo>
                <a:lnTo>
                  <a:pt x="1244" y="5947"/>
                </a:lnTo>
                <a:lnTo>
                  <a:pt x="10571" y="1038"/>
                </a:lnTo>
                <a:lnTo>
                  <a:pt x="10574" y="1044"/>
                </a:lnTo>
                <a:cubicBezTo>
                  <a:pt x="10643" y="1008"/>
                  <a:pt x="10717" y="982"/>
                  <a:pt x="10800" y="982"/>
                </a:cubicBezTo>
                <a:cubicBezTo>
                  <a:pt x="10883" y="982"/>
                  <a:pt x="10957" y="1008"/>
                  <a:pt x="11026" y="1044"/>
                </a:cubicBezTo>
                <a:lnTo>
                  <a:pt x="11029" y="1038"/>
                </a:lnTo>
                <a:lnTo>
                  <a:pt x="20356" y="5947"/>
                </a:lnTo>
                <a:lnTo>
                  <a:pt x="20353" y="5953"/>
                </a:lnTo>
                <a:cubicBezTo>
                  <a:pt x="20509" y="6035"/>
                  <a:pt x="20618" y="6194"/>
                  <a:pt x="20618" y="6382"/>
                </a:cubicBezTo>
                <a:cubicBezTo>
                  <a:pt x="20618" y="6570"/>
                  <a:pt x="20509" y="6728"/>
                  <a:pt x="20353" y="6811"/>
                </a:cubicBezTo>
                <a:lnTo>
                  <a:pt x="20356" y="6816"/>
                </a:lnTo>
                <a:lnTo>
                  <a:pt x="11029" y="11725"/>
                </a:lnTo>
                <a:lnTo>
                  <a:pt x="11026" y="11720"/>
                </a:lnTo>
                <a:cubicBezTo>
                  <a:pt x="10957" y="11756"/>
                  <a:pt x="10883" y="11782"/>
                  <a:pt x="10800" y="11782"/>
                </a:cubicBezTo>
                <a:cubicBezTo>
                  <a:pt x="10717" y="11782"/>
                  <a:pt x="10643" y="11756"/>
                  <a:pt x="10574" y="11720"/>
                </a:cubicBezTo>
                <a:lnTo>
                  <a:pt x="10571" y="11725"/>
                </a:lnTo>
                <a:cubicBezTo>
                  <a:pt x="10571" y="11725"/>
                  <a:pt x="1244" y="6816"/>
                  <a:pt x="1244" y="6816"/>
                </a:cubicBezTo>
                <a:close/>
                <a:moveTo>
                  <a:pt x="21600" y="10800"/>
                </a:moveTo>
                <a:cubicBezTo>
                  <a:pt x="21600" y="10234"/>
                  <a:pt x="21278" y="9749"/>
                  <a:pt x="20810" y="9503"/>
                </a:cubicBezTo>
                <a:lnTo>
                  <a:pt x="20813" y="9497"/>
                </a:lnTo>
                <a:lnTo>
                  <a:pt x="19092" y="8591"/>
                </a:lnTo>
                <a:lnTo>
                  <a:pt x="20813" y="7685"/>
                </a:lnTo>
                <a:lnTo>
                  <a:pt x="20810" y="7679"/>
                </a:lnTo>
                <a:cubicBezTo>
                  <a:pt x="21278" y="7433"/>
                  <a:pt x="21600" y="6948"/>
                  <a:pt x="21600" y="6382"/>
                </a:cubicBezTo>
                <a:cubicBezTo>
                  <a:pt x="21600" y="5816"/>
                  <a:pt x="21278" y="5331"/>
                  <a:pt x="20810" y="5085"/>
                </a:cubicBezTo>
                <a:lnTo>
                  <a:pt x="20813" y="5079"/>
                </a:lnTo>
                <a:lnTo>
                  <a:pt x="11486" y="170"/>
                </a:lnTo>
                <a:lnTo>
                  <a:pt x="11483" y="175"/>
                </a:lnTo>
                <a:cubicBezTo>
                  <a:pt x="11278" y="67"/>
                  <a:pt x="11048" y="0"/>
                  <a:pt x="10800" y="0"/>
                </a:cubicBezTo>
                <a:cubicBezTo>
                  <a:pt x="10552" y="0"/>
                  <a:pt x="10322" y="67"/>
                  <a:pt x="10117" y="175"/>
                </a:cubicBezTo>
                <a:lnTo>
                  <a:pt x="10113" y="170"/>
                </a:lnTo>
                <a:lnTo>
                  <a:pt x="786" y="5079"/>
                </a:lnTo>
                <a:lnTo>
                  <a:pt x="790" y="5085"/>
                </a:lnTo>
                <a:cubicBezTo>
                  <a:pt x="322" y="5331"/>
                  <a:pt x="0" y="5816"/>
                  <a:pt x="0" y="6382"/>
                </a:cubicBezTo>
                <a:cubicBezTo>
                  <a:pt x="0" y="6948"/>
                  <a:pt x="322" y="7433"/>
                  <a:pt x="790" y="7679"/>
                </a:cubicBezTo>
                <a:lnTo>
                  <a:pt x="786" y="7685"/>
                </a:lnTo>
                <a:lnTo>
                  <a:pt x="2508" y="8591"/>
                </a:lnTo>
                <a:lnTo>
                  <a:pt x="786" y="9497"/>
                </a:lnTo>
                <a:lnTo>
                  <a:pt x="790" y="9503"/>
                </a:lnTo>
                <a:cubicBezTo>
                  <a:pt x="322" y="9749"/>
                  <a:pt x="0" y="10234"/>
                  <a:pt x="0" y="10800"/>
                </a:cubicBezTo>
                <a:cubicBezTo>
                  <a:pt x="0" y="11366"/>
                  <a:pt x="322" y="11851"/>
                  <a:pt x="790" y="12097"/>
                </a:cubicBezTo>
                <a:lnTo>
                  <a:pt x="786" y="12103"/>
                </a:lnTo>
                <a:lnTo>
                  <a:pt x="2508" y="13009"/>
                </a:lnTo>
                <a:lnTo>
                  <a:pt x="786" y="13915"/>
                </a:lnTo>
                <a:lnTo>
                  <a:pt x="790" y="13921"/>
                </a:lnTo>
                <a:cubicBezTo>
                  <a:pt x="322" y="14167"/>
                  <a:pt x="0" y="14652"/>
                  <a:pt x="0" y="15218"/>
                </a:cubicBezTo>
                <a:cubicBezTo>
                  <a:pt x="0" y="15784"/>
                  <a:pt x="322" y="16269"/>
                  <a:pt x="790" y="16515"/>
                </a:cubicBezTo>
                <a:lnTo>
                  <a:pt x="786" y="16521"/>
                </a:lnTo>
                <a:lnTo>
                  <a:pt x="10113" y="21430"/>
                </a:lnTo>
                <a:lnTo>
                  <a:pt x="10117" y="21425"/>
                </a:lnTo>
                <a:cubicBezTo>
                  <a:pt x="10322" y="21533"/>
                  <a:pt x="10552" y="21600"/>
                  <a:pt x="10800" y="21600"/>
                </a:cubicBezTo>
                <a:cubicBezTo>
                  <a:pt x="11048" y="21600"/>
                  <a:pt x="11278" y="21533"/>
                  <a:pt x="11483" y="21425"/>
                </a:cubicBezTo>
                <a:lnTo>
                  <a:pt x="11486" y="21430"/>
                </a:lnTo>
                <a:lnTo>
                  <a:pt x="20813" y="16521"/>
                </a:lnTo>
                <a:lnTo>
                  <a:pt x="20810" y="16515"/>
                </a:lnTo>
                <a:cubicBezTo>
                  <a:pt x="21278" y="16269"/>
                  <a:pt x="21600" y="15784"/>
                  <a:pt x="21600" y="15218"/>
                </a:cubicBezTo>
                <a:cubicBezTo>
                  <a:pt x="21600" y="14652"/>
                  <a:pt x="21278" y="14167"/>
                  <a:pt x="20810" y="13921"/>
                </a:cubicBezTo>
                <a:lnTo>
                  <a:pt x="20813" y="13915"/>
                </a:lnTo>
                <a:lnTo>
                  <a:pt x="19092" y="13009"/>
                </a:lnTo>
                <a:lnTo>
                  <a:pt x="20813" y="12103"/>
                </a:lnTo>
                <a:lnTo>
                  <a:pt x="20810" y="12097"/>
                </a:lnTo>
                <a:cubicBezTo>
                  <a:pt x="21278" y="11851"/>
                  <a:pt x="21600" y="11366"/>
                  <a:pt x="21600" y="10800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19504" tIns="19504" rIns="19504" bIns="19504" anchor="ctr"/>
          <a:lstStyle/>
          <a:p>
            <a:pPr algn="ctr" defTabSz="17272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60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787704" y="929938"/>
            <a:ext cx="266429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部分产品</a:t>
            </a:r>
            <a:r>
              <a: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展示</a:t>
            </a:r>
            <a:endParaRPr lang="zh-CN" altLang="en-US" sz="20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5"/>
          <p:cNvSpPr/>
          <p:nvPr/>
        </p:nvSpPr>
        <p:spPr bwMode="auto">
          <a:xfrm rot="5400000" flipH="1">
            <a:off x="448695" y="1011350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800" dirty="0"/>
          </a:p>
        </p:txBody>
      </p:sp>
      <p:sp>
        <p:nvSpPr>
          <p:cNvPr id="16" name="Rectangle 3"/>
          <p:cNvSpPr/>
          <p:nvPr/>
        </p:nvSpPr>
        <p:spPr>
          <a:xfrm>
            <a:off x="467995" y="2263140"/>
            <a:ext cx="2510790" cy="2791460"/>
          </a:xfrm>
          <a:prstGeom prst="rect">
            <a:avLst/>
          </a:prstGeom>
          <a:noFill/>
          <a:ln>
            <a:solidFill>
              <a:srgbClr val="006C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0"/>
          </a:p>
        </p:txBody>
      </p:sp>
      <p:sp>
        <p:nvSpPr>
          <p:cNvPr id="17" name="Rectangle 3"/>
          <p:cNvSpPr/>
          <p:nvPr/>
        </p:nvSpPr>
        <p:spPr>
          <a:xfrm>
            <a:off x="3350260" y="2263140"/>
            <a:ext cx="2510790" cy="2791460"/>
          </a:xfrm>
          <a:prstGeom prst="rect">
            <a:avLst/>
          </a:prstGeom>
          <a:noFill/>
          <a:ln>
            <a:solidFill>
              <a:srgbClr val="006C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0"/>
          </a:p>
        </p:txBody>
      </p:sp>
      <p:sp>
        <p:nvSpPr>
          <p:cNvPr id="18" name="Rectangle 3"/>
          <p:cNvSpPr/>
          <p:nvPr/>
        </p:nvSpPr>
        <p:spPr>
          <a:xfrm>
            <a:off x="6232525" y="2263140"/>
            <a:ext cx="2510790" cy="2791460"/>
          </a:xfrm>
          <a:prstGeom prst="rect">
            <a:avLst/>
          </a:prstGeom>
          <a:noFill/>
          <a:ln>
            <a:solidFill>
              <a:srgbClr val="006C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0"/>
          </a:p>
        </p:txBody>
      </p:sp>
      <p:sp>
        <p:nvSpPr>
          <p:cNvPr id="19" name="Rectangle 3"/>
          <p:cNvSpPr/>
          <p:nvPr/>
        </p:nvSpPr>
        <p:spPr>
          <a:xfrm>
            <a:off x="9115425" y="2263140"/>
            <a:ext cx="2510790" cy="2791460"/>
          </a:xfrm>
          <a:prstGeom prst="rect">
            <a:avLst/>
          </a:prstGeom>
          <a:noFill/>
          <a:ln>
            <a:solidFill>
              <a:srgbClr val="006C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0"/>
          </a:p>
        </p:txBody>
      </p:sp>
      <p:grpSp>
        <p:nvGrpSpPr>
          <p:cNvPr id="3" name="组合 2"/>
          <p:cNvGrpSpPr/>
          <p:nvPr/>
        </p:nvGrpSpPr>
        <p:grpSpPr>
          <a:xfrm>
            <a:off x="0" y="59055"/>
            <a:ext cx="12190730" cy="641350"/>
            <a:chOff x="0" y="123"/>
            <a:chExt cx="19198" cy="1010"/>
          </a:xfrm>
        </p:grpSpPr>
        <p:sp>
          <p:nvSpPr>
            <p:cNvPr id="5" name="矩形 4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2366010" y="1600835"/>
            <a:ext cx="7420610" cy="431165"/>
            <a:chOff x="3726" y="8849"/>
            <a:chExt cx="11686" cy="679"/>
          </a:xfrm>
        </p:grpSpPr>
        <p:sp>
          <p:nvSpPr>
            <p:cNvPr id="2" name="矩形 1"/>
            <p:cNvSpPr/>
            <p:nvPr/>
          </p:nvSpPr>
          <p:spPr>
            <a:xfrm>
              <a:off x="3726" y="8849"/>
              <a:ext cx="2681" cy="64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30000"/>
                </a:lnSpc>
              </a:pPr>
              <a:r>
                <a:rPr lang="zh-CN" sz="1600" b="1" dirty="0">
                  <a:solidFill>
                    <a:srgbClr val="21596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特厚类螺母产品</a:t>
              </a:r>
              <a:endParaRPr lang="zh-CN" sz="16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2731" y="8881"/>
              <a:ext cx="2681" cy="64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30000"/>
                </a:lnSpc>
              </a:pPr>
              <a:r>
                <a:rPr lang="zh-CN" sz="1600" b="1" dirty="0">
                  <a:solidFill>
                    <a:srgbClr val="21596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组合件类产品</a:t>
              </a:r>
              <a:endParaRPr lang="zh-CN" sz="16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835" y="2348865"/>
            <a:ext cx="1855470" cy="123761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" y="3716655"/>
            <a:ext cx="1849755" cy="1233170"/>
          </a:xfrm>
          <a:prstGeom prst="rect">
            <a:avLst/>
          </a:prstGeom>
        </p:spPr>
      </p:pic>
      <p:pic>
        <p:nvPicPr>
          <p:cNvPr id="28" name="图片 27" descr="261A496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l="12544" t="9614" r="7275" b="4895"/>
          <a:stretch>
            <a:fillRect/>
          </a:stretch>
        </p:blipFill>
        <p:spPr>
          <a:xfrm>
            <a:off x="6671310" y="2420620"/>
            <a:ext cx="1689100" cy="120142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r="6911"/>
          <a:stretch>
            <a:fillRect/>
          </a:stretch>
        </p:blipFill>
        <p:spPr>
          <a:xfrm>
            <a:off x="6671310" y="3703955"/>
            <a:ext cx="1693545" cy="1213485"/>
          </a:xfrm>
          <a:prstGeom prst="rect">
            <a:avLst/>
          </a:prstGeom>
        </p:spPr>
      </p:pic>
      <p:pic>
        <p:nvPicPr>
          <p:cNvPr id="26" name="图片 25" descr="261A485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87445" y="2341245"/>
            <a:ext cx="1821180" cy="12827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79915" y="2420620"/>
            <a:ext cx="1711325" cy="1219200"/>
          </a:xfrm>
          <a:prstGeom prst="rect">
            <a:avLst/>
          </a:prstGeom>
        </p:spPr>
      </p:pic>
      <p:pic>
        <p:nvPicPr>
          <p:cNvPr id="30" name="图片 29" descr="261A4714"/>
          <p:cNvPicPr>
            <a:picLocks noChangeAspect="1"/>
          </p:cNvPicPr>
          <p:nvPr/>
        </p:nvPicPr>
        <p:blipFill>
          <a:blip r:embed="rId10"/>
          <a:srcRect l="26471" t="22677" r="15595" b="14885"/>
          <a:stretch>
            <a:fillRect/>
          </a:stretch>
        </p:blipFill>
        <p:spPr>
          <a:xfrm>
            <a:off x="9488170" y="3716655"/>
            <a:ext cx="1711325" cy="120078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1"/>
          <a:srcRect l="6109" r="3977"/>
          <a:stretch>
            <a:fillRect/>
          </a:stretch>
        </p:blipFill>
        <p:spPr>
          <a:xfrm>
            <a:off x="3693160" y="3716655"/>
            <a:ext cx="1794510" cy="12338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bldLvl="0" animBg="1"/>
      <p:bldP spid="24" grpId="0" bldLvl="0" animBg="1"/>
      <p:bldP spid="25" grpId="0" bldLvl="0" animBg="1"/>
      <p:bldP spid="1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502"/>
          <p:cNvSpPr/>
          <p:nvPr/>
        </p:nvSpPr>
        <p:spPr>
          <a:xfrm>
            <a:off x="1391030" y="5265888"/>
            <a:ext cx="360000" cy="36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7855"/>
                </a:moveTo>
                <a:cubicBezTo>
                  <a:pt x="16052" y="7855"/>
                  <a:pt x="16376" y="7925"/>
                  <a:pt x="16682" y="8033"/>
                </a:cubicBezTo>
                <a:cubicBezTo>
                  <a:pt x="16684" y="7973"/>
                  <a:pt x="16691" y="7915"/>
                  <a:pt x="16691" y="7855"/>
                </a:cubicBezTo>
                <a:cubicBezTo>
                  <a:pt x="16691" y="5686"/>
                  <a:pt x="14932" y="3927"/>
                  <a:pt x="12764" y="3927"/>
                </a:cubicBezTo>
                <a:cubicBezTo>
                  <a:pt x="11311" y="3927"/>
                  <a:pt x="10045" y="4718"/>
                  <a:pt x="9366" y="5891"/>
                </a:cubicBezTo>
                <a:lnTo>
                  <a:pt x="10309" y="5891"/>
                </a:lnTo>
                <a:cubicBezTo>
                  <a:pt x="10401" y="5891"/>
                  <a:pt x="10481" y="5904"/>
                  <a:pt x="10567" y="5910"/>
                </a:cubicBezTo>
                <a:cubicBezTo>
                  <a:pt x="11107" y="5301"/>
                  <a:pt x="11886" y="4909"/>
                  <a:pt x="12764" y="4909"/>
                </a:cubicBezTo>
                <a:cubicBezTo>
                  <a:pt x="14390" y="4909"/>
                  <a:pt x="15709" y="6228"/>
                  <a:pt x="15709" y="7855"/>
                </a:cubicBezTo>
                <a:moveTo>
                  <a:pt x="11716" y="6199"/>
                </a:moveTo>
                <a:cubicBezTo>
                  <a:pt x="12102" y="6387"/>
                  <a:pt x="12403" y="6637"/>
                  <a:pt x="12649" y="6884"/>
                </a:cubicBezTo>
                <a:cubicBezTo>
                  <a:pt x="12687" y="6880"/>
                  <a:pt x="12724" y="6873"/>
                  <a:pt x="12764" y="6873"/>
                </a:cubicBezTo>
                <a:cubicBezTo>
                  <a:pt x="13306" y="6873"/>
                  <a:pt x="13745" y="7313"/>
                  <a:pt x="13745" y="7855"/>
                </a:cubicBezTo>
                <a:lnTo>
                  <a:pt x="14727" y="7855"/>
                </a:lnTo>
                <a:cubicBezTo>
                  <a:pt x="14727" y="6770"/>
                  <a:pt x="13848" y="5891"/>
                  <a:pt x="12764" y="5891"/>
                </a:cubicBezTo>
                <a:cubicBezTo>
                  <a:pt x="12377" y="5891"/>
                  <a:pt x="12020" y="6006"/>
                  <a:pt x="11716" y="6199"/>
                </a:cubicBezTo>
                <a:moveTo>
                  <a:pt x="19636" y="1964"/>
                </a:moveTo>
                <a:lnTo>
                  <a:pt x="17673" y="1964"/>
                </a:lnTo>
                <a:cubicBezTo>
                  <a:pt x="16200" y="1964"/>
                  <a:pt x="16200" y="0"/>
                  <a:pt x="14236" y="0"/>
                </a:cubicBezTo>
                <a:lnTo>
                  <a:pt x="11291" y="0"/>
                </a:lnTo>
                <a:cubicBezTo>
                  <a:pt x="9327" y="0"/>
                  <a:pt x="9327" y="1964"/>
                  <a:pt x="7855" y="1964"/>
                </a:cubicBezTo>
                <a:lnTo>
                  <a:pt x="5891" y="1964"/>
                </a:lnTo>
                <a:cubicBezTo>
                  <a:pt x="4806" y="1964"/>
                  <a:pt x="3927" y="2843"/>
                  <a:pt x="3927" y="3927"/>
                </a:cubicBezTo>
                <a:lnTo>
                  <a:pt x="3927" y="7855"/>
                </a:lnTo>
                <a:cubicBezTo>
                  <a:pt x="4125" y="7855"/>
                  <a:pt x="4236" y="7769"/>
                  <a:pt x="4627" y="7318"/>
                </a:cubicBezTo>
                <a:cubicBezTo>
                  <a:pt x="4712" y="7220"/>
                  <a:pt x="4807" y="7113"/>
                  <a:pt x="4909" y="7005"/>
                </a:cubicBezTo>
                <a:lnTo>
                  <a:pt x="4909" y="3927"/>
                </a:lnTo>
                <a:cubicBezTo>
                  <a:pt x="4909" y="3386"/>
                  <a:pt x="5349" y="2945"/>
                  <a:pt x="5891" y="2945"/>
                </a:cubicBezTo>
                <a:lnTo>
                  <a:pt x="7855" y="2945"/>
                </a:lnTo>
                <a:cubicBezTo>
                  <a:pt x="9818" y="2945"/>
                  <a:pt x="9818" y="982"/>
                  <a:pt x="11291" y="982"/>
                </a:cubicBezTo>
                <a:lnTo>
                  <a:pt x="12764" y="982"/>
                </a:lnTo>
                <a:lnTo>
                  <a:pt x="14236" y="982"/>
                </a:lnTo>
                <a:cubicBezTo>
                  <a:pt x="15709" y="982"/>
                  <a:pt x="15709" y="2945"/>
                  <a:pt x="17673" y="2945"/>
                </a:cubicBezTo>
                <a:lnTo>
                  <a:pt x="19636" y="2945"/>
                </a:lnTo>
                <a:cubicBezTo>
                  <a:pt x="20178" y="2945"/>
                  <a:pt x="20618" y="3386"/>
                  <a:pt x="20618" y="3927"/>
                </a:cubicBezTo>
                <a:lnTo>
                  <a:pt x="20618" y="12764"/>
                </a:lnTo>
                <a:cubicBezTo>
                  <a:pt x="20618" y="13306"/>
                  <a:pt x="20178" y="13745"/>
                  <a:pt x="19636" y="13745"/>
                </a:cubicBezTo>
                <a:lnTo>
                  <a:pt x="18655" y="13745"/>
                </a:lnTo>
                <a:lnTo>
                  <a:pt x="18655" y="14727"/>
                </a:lnTo>
                <a:lnTo>
                  <a:pt x="19636" y="14727"/>
                </a:lnTo>
                <a:cubicBezTo>
                  <a:pt x="20721" y="14727"/>
                  <a:pt x="21600" y="13849"/>
                  <a:pt x="21600" y="12764"/>
                </a:cubicBezTo>
                <a:lnTo>
                  <a:pt x="21600" y="3927"/>
                </a:lnTo>
                <a:cubicBezTo>
                  <a:pt x="21600" y="2843"/>
                  <a:pt x="20721" y="1964"/>
                  <a:pt x="19636" y="1964"/>
                </a:cubicBezTo>
                <a:moveTo>
                  <a:pt x="16691" y="19636"/>
                </a:moveTo>
                <a:cubicBezTo>
                  <a:pt x="16691" y="20178"/>
                  <a:pt x="16251" y="20618"/>
                  <a:pt x="15709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0800"/>
                </a:lnTo>
                <a:cubicBezTo>
                  <a:pt x="982" y="10258"/>
                  <a:pt x="1422" y="9818"/>
                  <a:pt x="1964" y="9818"/>
                </a:cubicBezTo>
                <a:lnTo>
                  <a:pt x="3927" y="9818"/>
                </a:lnTo>
                <a:cubicBezTo>
                  <a:pt x="5891" y="9818"/>
                  <a:pt x="5891" y="7855"/>
                  <a:pt x="7364" y="7855"/>
                </a:cubicBezTo>
                <a:lnTo>
                  <a:pt x="8836" y="7855"/>
                </a:lnTo>
                <a:lnTo>
                  <a:pt x="10309" y="7855"/>
                </a:lnTo>
                <a:cubicBezTo>
                  <a:pt x="11782" y="7855"/>
                  <a:pt x="11782" y="9818"/>
                  <a:pt x="13745" y="9818"/>
                </a:cubicBezTo>
                <a:lnTo>
                  <a:pt x="15709" y="9818"/>
                </a:lnTo>
                <a:cubicBezTo>
                  <a:pt x="16251" y="9818"/>
                  <a:pt x="16691" y="10258"/>
                  <a:pt x="16691" y="10800"/>
                </a:cubicBezTo>
                <a:cubicBezTo>
                  <a:pt x="16691" y="10800"/>
                  <a:pt x="16691" y="19636"/>
                  <a:pt x="16691" y="19636"/>
                </a:cubicBezTo>
                <a:close/>
                <a:moveTo>
                  <a:pt x="15709" y="8836"/>
                </a:moveTo>
                <a:lnTo>
                  <a:pt x="13745" y="8836"/>
                </a:lnTo>
                <a:cubicBezTo>
                  <a:pt x="12273" y="8836"/>
                  <a:pt x="12273" y="6873"/>
                  <a:pt x="10309" y="6873"/>
                </a:cubicBezTo>
                <a:lnTo>
                  <a:pt x="7364" y="6873"/>
                </a:lnTo>
                <a:cubicBezTo>
                  <a:pt x="5400" y="6873"/>
                  <a:pt x="5400" y="8836"/>
                  <a:pt x="3927" y="8836"/>
                </a:cubicBezTo>
                <a:lnTo>
                  <a:pt x="1964" y="8836"/>
                </a:lnTo>
                <a:cubicBezTo>
                  <a:pt x="879" y="8836"/>
                  <a:pt x="0" y="9716"/>
                  <a:pt x="0" y="10800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10800"/>
                </a:lnTo>
                <a:cubicBezTo>
                  <a:pt x="17673" y="9716"/>
                  <a:pt x="16794" y="8836"/>
                  <a:pt x="15709" y="8836"/>
                </a:cubicBezTo>
                <a:moveTo>
                  <a:pt x="19636" y="4909"/>
                </a:moveTo>
                <a:cubicBezTo>
                  <a:pt x="19636" y="4367"/>
                  <a:pt x="19197" y="3927"/>
                  <a:pt x="18655" y="3927"/>
                </a:cubicBezTo>
                <a:cubicBezTo>
                  <a:pt x="18113" y="3927"/>
                  <a:pt x="17673" y="4367"/>
                  <a:pt x="17673" y="4909"/>
                </a:cubicBezTo>
                <a:cubicBezTo>
                  <a:pt x="17673" y="5451"/>
                  <a:pt x="18113" y="5891"/>
                  <a:pt x="18655" y="5891"/>
                </a:cubicBezTo>
                <a:cubicBezTo>
                  <a:pt x="19197" y="5891"/>
                  <a:pt x="19636" y="5451"/>
                  <a:pt x="19636" y="4909"/>
                </a:cubicBezTo>
                <a:moveTo>
                  <a:pt x="19145" y="7364"/>
                </a:moveTo>
                <a:cubicBezTo>
                  <a:pt x="19145" y="7093"/>
                  <a:pt x="18925" y="6873"/>
                  <a:pt x="18655" y="6873"/>
                </a:cubicBezTo>
                <a:cubicBezTo>
                  <a:pt x="18384" y="6873"/>
                  <a:pt x="18164" y="7093"/>
                  <a:pt x="18164" y="7364"/>
                </a:cubicBezTo>
                <a:cubicBezTo>
                  <a:pt x="18164" y="7635"/>
                  <a:pt x="18384" y="7855"/>
                  <a:pt x="18655" y="7855"/>
                </a:cubicBezTo>
                <a:cubicBezTo>
                  <a:pt x="18925" y="7855"/>
                  <a:pt x="19145" y="7635"/>
                  <a:pt x="19145" y="7364"/>
                </a:cubicBezTo>
                <a:moveTo>
                  <a:pt x="8836" y="15709"/>
                </a:moveTo>
                <a:cubicBezTo>
                  <a:pt x="8294" y="15709"/>
                  <a:pt x="7855" y="15269"/>
                  <a:pt x="7855" y="14727"/>
                </a:cubicBezTo>
                <a:cubicBezTo>
                  <a:pt x="7855" y="14186"/>
                  <a:pt x="8294" y="13745"/>
                  <a:pt x="8836" y="13745"/>
                </a:cubicBezTo>
                <a:cubicBezTo>
                  <a:pt x="9378" y="13745"/>
                  <a:pt x="9818" y="14186"/>
                  <a:pt x="9818" y="14727"/>
                </a:cubicBezTo>
                <a:cubicBezTo>
                  <a:pt x="9818" y="15269"/>
                  <a:pt x="9378" y="15709"/>
                  <a:pt x="8836" y="15709"/>
                </a:cubicBezTo>
                <a:moveTo>
                  <a:pt x="8836" y="12764"/>
                </a:moveTo>
                <a:cubicBezTo>
                  <a:pt x="7752" y="12764"/>
                  <a:pt x="6873" y="13643"/>
                  <a:pt x="6873" y="14727"/>
                </a:cubicBezTo>
                <a:cubicBezTo>
                  <a:pt x="6873" y="15812"/>
                  <a:pt x="7752" y="16691"/>
                  <a:pt x="8836" y="16691"/>
                </a:cubicBezTo>
                <a:cubicBezTo>
                  <a:pt x="9921" y="16691"/>
                  <a:pt x="10800" y="15812"/>
                  <a:pt x="10800" y="14727"/>
                </a:cubicBezTo>
                <a:cubicBezTo>
                  <a:pt x="10800" y="13643"/>
                  <a:pt x="9921" y="12764"/>
                  <a:pt x="8836" y="12764"/>
                </a:cubicBezTo>
                <a:moveTo>
                  <a:pt x="14727" y="10800"/>
                </a:moveTo>
                <a:cubicBezTo>
                  <a:pt x="14185" y="10800"/>
                  <a:pt x="13745" y="11240"/>
                  <a:pt x="13745" y="11782"/>
                </a:cubicBezTo>
                <a:cubicBezTo>
                  <a:pt x="13745" y="12325"/>
                  <a:pt x="14185" y="12764"/>
                  <a:pt x="14727" y="12764"/>
                </a:cubicBezTo>
                <a:cubicBezTo>
                  <a:pt x="15269" y="12764"/>
                  <a:pt x="15709" y="12325"/>
                  <a:pt x="15709" y="11782"/>
                </a:cubicBezTo>
                <a:cubicBezTo>
                  <a:pt x="15709" y="11240"/>
                  <a:pt x="15269" y="10800"/>
                  <a:pt x="14727" y="10800"/>
                </a:cubicBezTo>
                <a:moveTo>
                  <a:pt x="14727" y="13745"/>
                </a:moveTo>
                <a:cubicBezTo>
                  <a:pt x="14456" y="13745"/>
                  <a:pt x="14236" y="13966"/>
                  <a:pt x="14236" y="14236"/>
                </a:cubicBezTo>
                <a:cubicBezTo>
                  <a:pt x="14236" y="14508"/>
                  <a:pt x="14456" y="14727"/>
                  <a:pt x="14727" y="14727"/>
                </a:cubicBezTo>
                <a:cubicBezTo>
                  <a:pt x="14998" y="14727"/>
                  <a:pt x="15218" y="14508"/>
                  <a:pt x="15218" y="14236"/>
                </a:cubicBezTo>
                <a:cubicBezTo>
                  <a:pt x="15218" y="13966"/>
                  <a:pt x="14998" y="13745"/>
                  <a:pt x="14727" y="13745"/>
                </a:cubicBezTo>
                <a:moveTo>
                  <a:pt x="8836" y="17673"/>
                </a:moveTo>
                <a:cubicBezTo>
                  <a:pt x="7210" y="17673"/>
                  <a:pt x="5891" y="16354"/>
                  <a:pt x="5891" y="14727"/>
                </a:cubicBezTo>
                <a:cubicBezTo>
                  <a:pt x="5891" y="13101"/>
                  <a:pt x="7210" y="11782"/>
                  <a:pt x="8836" y="11782"/>
                </a:cubicBezTo>
                <a:cubicBezTo>
                  <a:pt x="10463" y="11782"/>
                  <a:pt x="11782" y="13101"/>
                  <a:pt x="11782" y="14727"/>
                </a:cubicBezTo>
                <a:cubicBezTo>
                  <a:pt x="11782" y="16354"/>
                  <a:pt x="10463" y="17673"/>
                  <a:pt x="8836" y="17673"/>
                </a:cubicBezTo>
                <a:moveTo>
                  <a:pt x="8836" y="10800"/>
                </a:moveTo>
                <a:cubicBezTo>
                  <a:pt x="6668" y="10800"/>
                  <a:pt x="4909" y="12558"/>
                  <a:pt x="4909" y="14727"/>
                </a:cubicBezTo>
                <a:cubicBezTo>
                  <a:pt x="4909" y="16897"/>
                  <a:pt x="6668" y="18655"/>
                  <a:pt x="8836" y="18655"/>
                </a:cubicBezTo>
                <a:cubicBezTo>
                  <a:pt x="11005" y="18655"/>
                  <a:pt x="12764" y="16897"/>
                  <a:pt x="12764" y="14727"/>
                </a:cubicBezTo>
                <a:cubicBezTo>
                  <a:pt x="12764" y="12558"/>
                  <a:pt x="11005" y="10800"/>
                  <a:pt x="8836" y="10800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19504" tIns="19504" rIns="19504" bIns="19504" anchor="ctr"/>
          <a:lstStyle/>
          <a:p>
            <a:pPr algn="ctr" defTabSz="17272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60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Shape 2592"/>
          <p:cNvSpPr/>
          <p:nvPr/>
        </p:nvSpPr>
        <p:spPr>
          <a:xfrm>
            <a:off x="10333041" y="5265886"/>
            <a:ext cx="360000" cy="36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57" y="2884"/>
                </a:moveTo>
                <a:cubicBezTo>
                  <a:pt x="19862" y="3005"/>
                  <a:pt x="15661" y="5580"/>
                  <a:pt x="11606" y="4718"/>
                </a:cubicBezTo>
                <a:cubicBezTo>
                  <a:pt x="9681" y="4310"/>
                  <a:pt x="8390" y="3899"/>
                  <a:pt x="7251" y="3535"/>
                </a:cubicBezTo>
                <a:cubicBezTo>
                  <a:pt x="5426" y="2953"/>
                  <a:pt x="4042" y="2513"/>
                  <a:pt x="1543" y="2647"/>
                </a:cubicBezTo>
                <a:lnTo>
                  <a:pt x="1543" y="982"/>
                </a:lnTo>
                <a:lnTo>
                  <a:pt x="20057" y="982"/>
                </a:lnTo>
                <a:cubicBezTo>
                  <a:pt x="20057" y="982"/>
                  <a:pt x="20057" y="2884"/>
                  <a:pt x="20057" y="2884"/>
                </a:cubicBezTo>
                <a:close/>
                <a:moveTo>
                  <a:pt x="20057" y="5891"/>
                </a:moveTo>
                <a:cubicBezTo>
                  <a:pt x="20057" y="9144"/>
                  <a:pt x="15912" y="11782"/>
                  <a:pt x="10800" y="11782"/>
                </a:cubicBezTo>
                <a:cubicBezTo>
                  <a:pt x="5688" y="11782"/>
                  <a:pt x="1543" y="9144"/>
                  <a:pt x="1543" y="5891"/>
                </a:cubicBezTo>
                <a:lnTo>
                  <a:pt x="1543" y="3634"/>
                </a:lnTo>
                <a:cubicBezTo>
                  <a:pt x="3681" y="3500"/>
                  <a:pt x="4767" y="3841"/>
                  <a:pt x="6560" y="4413"/>
                </a:cubicBezTo>
                <a:cubicBezTo>
                  <a:pt x="7686" y="4772"/>
                  <a:pt x="9088" y="5219"/>
                  <a:pt x="11118" y="5650"/>
                </a:cubicBezTo>
                <a:cubicBezTo>
                  <a:pt x="11869" y="5809"/>
                  <a:pt x="12616" y="5877"/>
                  <a:pt x="13343" y="5877"/>
                </a:cubicBezTo>
                <a:cubicBezTo>
                  <a:pt x="16154" y="5877"/>
                  <a:pt x="18675" y="4862"/>
                  <a:pt x="20057" y="4176"/>
                </a:cubicBezTo>
                <a:cubicBezTo>
                  <a:pt x="20057" y="4176"/>
                  <a:pt x="20057" y="5891"/>
                  <a:pt x="20057" y="5891"/>
                </a:cubicBezTo>
                <a:close/>
                <a:moveTo>
                  <a:pt x="20829" y="0"/>
                </a:moveTo>
                <a:lnTo>
                  <a:pt x="771" y="0"/>
                </a:lnTo>
                <a:cubicBezTo>
                  <a:pt x="346" y="0"/>
                  <a:pt x="0" y="220"/>
                  <a:pt x="0" y="491"/>
                </a:cubicBezTo>
                <a:lnTo>
                  <a:pt x="0" y="5891"/>
                </a:lnTo>
                <a:cubicBezTo>
                  <a:pt x="0" y="9521"/>
                  <a:pt x="4426" y="12486"/>
                  <a:pt x="10029" y="12739"/>
                </a:cubicBezTo>
                <a:lnTo>
                  <a:pt x="10029" y="20618"/>
                </a:lnTo>
                <a:lnTo>
                  <a:pt x="3857" y="20618"/>
                </a:lnTo>
                <a:cubicBezTo>
                  <a:pt x="3432" y="20618"/>
                  <a:pt x="3086" y="20838"/>
                  <a:pt x="3086" y="21109"/>
                </a:cubicBezTo>
                <a:cubicBezTo>
                  <a:pt x="3086" y="21380"/>
                  <a:pt x="3432" y="21600"/>
                  <a:pt x="3857" y="21600"/>
                </a:cubicBezTo>
                <a:lnTo>
                  <a:pt x="17743" y="21600"/>
                </a:lnTo>
                <a:cubicBezTo>
                  <a:pt x="18168" y="21600"/>
                  <a:pt x="18514" y="21380"/>
                  <a:pt x="18514" y="21109"/>
                </a:cubicBezTo>
                <a:cubicBezTo>
                  <a:pt x="18514" y="20838"/>
                  <a:pt x="18168" y="20618"/>
                  <a:pt x="17743" y="20618"/>
                </a:cubicBezTo>
                <a:lnTo>
                  <a:pt x="11571" y="20618"/>
                </a:lnTo>
                <a:lnTo>
                  <a:pt x="11571" y="12739"/>
                </a:lnTo>
                <a:cubicBezTo>
                  <a:pt x="17174" y="12486"/>
                  <a:pt x="21600" y="9521"/>
                  <a:pt x="21600" y="5891"/>
                </a:cubicBezTo>
                <a:lnTo>
                  <a:pt x="21600" y="491"/>
                </a:lnTo>
                <a:cubicBezTo>
                  <a:pt x="21600" y="220"/>
                  <a:pt x="21254" y="0"/>
                  <a:pt x="20829" y="0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19504" tIns="19504" rIns="19504" bIns="19504" anchor="ctr"/>
          <a:lstStyle/>
          <a:p>
            <a:pPr algn="ctr" defTabSz="17272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60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Shape 2624"/>
          <p:cNvSpPr/>
          <p:nvPr/>
        </p:nvSpPr>
        <p:spPr>
          <a:xfrm>
            <a:off x="4522967" y="5265888"/>
            <a:ext cx="360000" cy="36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91" y="6873"/>
                </a:moveTo>
                <a:cubicBezTo>
                  <a:pt x="6162" y="6873"/>
                  <a:pt x="6382" y="6653"/>
                  <a:pt x="6382" y="6382"/>
                </a:cubicBezTo>
                <a:lnTo>
                  <a:pt x="6382" y="1473"/>
                </a:lnTo>
                <a:cubicBezTo>
                  <a:pt x="6382" y="1201"/>
                  <a:pt x="6162" y="982"/>
                  <a:pt x="5891" y="982"/>
                </a:cubicBezTo>
                <a:cubicBezTo>
                  <a:pt x="5620" y="982"/>
                  <a:pt x="5400" y="1201"/>
                  <a:pt x="5400" y="1473"/>
                </a:cubicBezTo>
                <a:lnTo>
                  <a:pt x="5400" y="6382"/>
                </a:lnTo>
                <a:cubicBezTo>
                  <a:pt x="5400" y="6653"/>
                  <a:pt x="5620" y="6873"/>
                  <a:pt x="5891" y="6873"/>
                </a:cubicBezTo>
                <a:moveTo>
                  <a:pt x="2945" y="5891"/>
                </a:moveTo>
                <a:cubicBezTo>
                  <a:pt x="3216" y="5891"/>
                  <a:pt x="3436" y="5671"/>
                  <a:pt x="3436" y="5400"/>
                </a:cubicBezTo>
                <a:lnTo>
                  <a:pt x="3436" y="2455"/>
                </a:lnTo>
                <a:cubicBezTo>
                  <a:pt x="3436" y="2183"/>
                  <a:pt x="3216" y="1964"/>
                  <a:pt x="2945" y="1964"/>
                </a:cubicBezTo>
                <a:cubicBezTo>
                  <a:pt x="2675" y="1964"/>
                  <a:pt x="2455" y="2183"/>
                  <a:pt x="2455" y="2455"/>
                </a:cubicBezTo>
                <a:lnTo>
                  <a:pt x="2455" y="5400"/>
                </a:lnTo>
                <a:cubicBezTo>
                  <a:pt x="2455" y="5671"/>
                  <a:pt x="2675" y="5891"/>
                  <a:pt x="2945" y="5891"/>
                </a:cubicBezTo>
                <a:moveTo>
                  <a:pt x="18655" y="15218"/>
                </a:moveTo>
                <a:lnTo>
                  <a:pt x="17648" y="15218"/>
                </a:lnTo>
                <a:cubicBezTo>
                  <a:pt x="17660" y="15056"/>
                  <a:pt x="17673" y="14893"/>
                  <a:pt x="17673" y="14727"/>
                </a:cubicBezTo>
                <a:lnTo>
                  <a:pt x="17673" y="11291"/>
                </a:lnTo>
                <a:lnTo>
                  <a:pt x="18655" y="11291"/>
                </a:lnTo>
                <a:cubicBezTo>
                  <a:pt x="19739" y="11291"/>
                  <a:pt x="20618" y="12170"/>
                  <a:pt x="20618" y="13255"/>
                </a:cubicBezTo>
                <a:cubicBezTo>
                  <a:pt x="20618" y="14339"/>
                  <a:pt x="19739" y="15218"/>
                  <a:pt x="18655" y="15218"/>
                </a:cubicBezTo>
                <a:moveTo>
                  <a:pt x="16691" y="14727"/>
                </a:moveTo>
                <a:cubicBezTo>
                  <a:pt x="16691" y="15802"/>
                  <a:pt x="16399" y="16805"/>
                  <a:pt x="15896" y="17673"/>
                </a:cubicBezTo>
                <a:lnTo>
                  <a:pt x="1777" y="17673"/>
                </a:lnTo>
                <a:cubicBezTo>
                  <a:pt x="1274" y="16805"/>
                  <a:pt x="982" y="15802"/>
                  <a:pt x="982" y="14727"/>
                </a:cubicBezTo>
                <a:lnTo>
                  <a:pt x="982" y="8836"/>
                </a:lnTo>
                <a:lnTo>
                  <a:pt x="16691" y="8836"/>
                </a:lnTo>
                <a:cubicBezTo>
                  <a:pt x="16691" y="8836"/>
                  <a:pt x="16691" y="14727"/>
                  <a:pt x="16691" y="14727"/>
                </a:cubicBezTo>
                <a:close/>
                <a:moveTo>
                  <a:pt x="10800" y="20618"/>
                </a:moveTo>
                <a:lnTo>
                  <a:pt x="6873" y="20618"/>
                </a:lnTo>
                <a:cubicBezTo>
                  <a:pt x="5131" y="20618"/>
                  <a:pt x="3569" y="19857"/>
                  <a:pt x="2491" y="18655"/>
                </a:cubicBezTo>
                <a:lnTo>
                  <a:pt x="15182" y="18655"/>
                </a:lnTo>
                <a:cubicBezTo>
                  <a:pt x="14103" y="19857"/>
                  <a:pt x="12542" y="20618"/>
                  <a:pt x="10800" y="20618"/>
                </a:cubicBezTo>
                <a:moveTo>
                  <a:pt x="18655" y="10309"/>
                </a:moveTo>
                <a:lnTo>
                  <a:pt x="17673" y="10309"/>
                </a:lnTo>
                <a:lnTo>
                  <a:pt x="17673" y="8836"/>
                </a:lnTo>
                <a:cubicBezTo>
                  <a:pt x="17673" y="8295"/>
                  <a:pt x="17233" y="7855"/>
                  <a:pt x="16691" y="7855"/>
                </a:cubicBezTo>
                <a:lnTo>
                  <a:pt x="982" y="7855"/>
                </a:lnTo>
                <a:cubicBezTo>
                  <a:pt x="440" y="7855"/>
                  <a:pt x="0" y="8295"/>
                  <a:pt x="0" y="8836"/>
                </a:cubicBezTo>
                <a:lnTo>
                  <a:pt x="0" y="14727"/>
                </a:lnTo>
                <a:cubicBezTo>
                  <a:pt x="0" y="17232"/>
                  <a:pt x="1344" y="19417"/>
                  <a:pt x="3346" y="20618"/>
                </a:cubicBezTo>
                <a:lnTo>
                  <a:pt x="491" y="20618"/>
                </a:lnTo>
                <a:cubicBezTo>
                  <a:pt x="220" y="20618"/>
                  <a:pt x="0" y="20838"/>
                  <a:pt x="0" y="21109"/>
                </a:cubicBezTo>
                <a:cubicBezTo>
                  <a:pt x="0" y="21380"/>
                  <a:pt x="220" y="21600"/>
                  <a:pt x="491" y="21600"/>
                </a:cubicBezTo>
                <a:lnTo>
                  <a:pt x="17182" y="21600"/>
                </a:lnTo>
                <a:cubicBezTo>
                  <a:pt x="17453" y="21600"/>
                  <a:pt x="17673" y="21380"/>
                  <a:pt x="17673" y="21109"/>
                </a:cubicBezTo>
                <a:cubicBezTo>
                  <a:pt x="17673" y="20838"/>
                  <a:pt x="17453" y="20618"/>
                  <a:pt x="17182" y="20618"/>
                </a:cubicBezTo>
                <a:lnTo>
                  <a:pt x="14330" y="20618"/>
                </a:lnTo>
                <a:cubicBezTo>
                  <a:pt x="15925" y="19659"/>
                  <a:pt x="17101" y="18074"/>
                  <a:pt x="17511" y="16200"/>
                </a:cubicBezTo>
                <a:lnTo>
                  <a:pt x="18655" y="16200"/>
                </a:lnTo>
                <a:cubicBezTo>
                  <a:pt x="20281" y="16200"/>
                  <a:pt x="21600" y="14882"/>
                  <a:pt x="21600" y="13255"/>
                </a:cubicBezTo>
                <a:cubicBezTo>
                  <a:pt x="21600" y="11628"/>
                  <a:pt x="20281" y="10309"/>
                  <a:pt x="18655" y="10309"/>
                </a:cubicBezTo>
                <a:moveTo>
                  <a:pt x="11782" y="5891"/>
                </a:moveTo>
                <a:cubicBezTo>
                  <a:pt x="12053" y="5891"/>
                  <a:pt x="12273" y="5671"/>
                  <a:pt x="12273" y="5400"/>
                </a:cubicBezTo>
                <a:lnTo>
                  <a:pt x="12273" y="2455"/>
                </a:lnTo>
                <a:cubicBezTo>
                  <a:pt x="12273" y="2183"/>
                  <a:pt x="12053" y="1964"/>
                  <a:pt x="11782" y="1964"/>
                </a:cubicBezTo>
                <a:cubicBezTo>
                  <a:pt x="11511" y="1964"/>
                  <a:pt x="11291" y="2183"/>
                  <a:pt x="11291" y="2455"/>
                </a:cubicBezTo>
                <a:lnTo>
                  <a:pt x="11291" y="5400"/>
                </a:lnTo>
                <a:cubicBezTo>
                  <a:pt x="11291" y="5671"/>
                  <a:pt x="11511" y="5891"/>
                  <a:pt x="11782" y="5891"/>
                </a:cubicBezTo>
                <a:moveTo>
                  <a:pt x="14727" y="6873"/>
                </a:moveTo>
                <a:cubicBezTo>
                  <a:pt x="14998" y="6873"/>
                  <a:pt x="15218" y="6653"/>
                  <a:pt x="15218" y="6382"/>
                </a:cubicBezTo>
                <a:lnTo>
                  <a:pt x="15218" y="1473"/>
                </a:lnTo>
                <a:cubicBezTo>
                  <a:pt x="15218" y="1201"/>
                  <a:pt x="14998" y="982"/>
                  <a:pt x="14727" y="982"/>
                </a:cubicBezTo>
                <a:cubicBezTo>
                  <a:pt x="14456" y="982"/>
                  <a:pt x="14236" y="1201"/>
                  <a:pt x="14236" y="1473"/>
                </a:cubicBezTo>
                <a:lnTo>
                  <a:pt x="14236" y="6382"/>
                </a:lnTo>
                <a:cubicBezTo>
                  <a:pt x="14236" y="6653"/>
                  <a:pt x="14456" y="6873"/>
                  <a:pt x="14727" y="6873"/>
                </a:cubicBezTo>
                <a:moveTo>
                  <a:pt x="8836" y="5891"/>
                </a:moveTo>
                <a:cubicBezTo>
                  <a:pt x="9107" y="5891"/>
                  <a:pt x="9327" y="5671"/>
                  <a:pt x="9327" y="5400"/>
                </a:cubicBezTo>
                <a:lnTo>
                  <a:pt x="9327" y="491"/>
                </a:lnTo>
                <a:cubicBezTo>
                  <a:pt x="9327" y="220"/>
                  <a:pt x="9107" y="0"/>
                  <a:pt x="8836" y="0"/>
                </a:cubicBezTo>
                <a:cubicBezTo>
                  <a:pt x="8566" y="0"/>
                  <a:pt x="8345" y="220"/>
                  <a:pt x="8345" y="491"/>
                </a:cubicBezTo>
                <a:lnTo>
                  <a:pt x="8345" y="5400"/>
                </a:lnTo>
                <a:cubicBezTo>
                  <a:pt x="8345" y="5671"/>
                  <a:pt x="8566" y="5891"/>
                  <a:pt x="8836" y="5891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19504" tIns="19504" rIns="19504" bIns="19504" anchor="ctr"/>
          <a:lstStyle/>
          <a:p>
            <a:pPr algn="ctr" defTabSz="17272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60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" name="Shape 2627"/>
          <p:cNvSpPr/>
          <p:nvPr/>
        </p:nvSpPr>
        <p:spPr>
          <a:xfrm>
            <a:off x="7405351" y="5265886"/>
            <a:ext cx="360000" cy="36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53" y="11229"/>
                </a:moveTo>
                <a:lnTo>
                  <a:pt x="20356" y="11234"/>
                </a:lnTo>
                <a:lnTo>
                  <a:pt x="11029" y="16143"/>
                </a:lnTo>
                <a:lnTo>
                  <a:pt x="11026" y="16138"/>
                </a:lnTo>
                <a:cubicBezTo>
                  <a:pt x="10957" y="16174"/>
                  <a:pt x="10883" y="16200"/>
                  <a:pt x="10800" y="16200"/>
                </a:cubicBezTo>
                <a:cubicBezTo>
                  <a:pt x="10717" y="16200"/>
                  <a:pt x="10643" y="16174"/>
                  <a:pt x="10574" y="16138"/>
                </a:cubicBezTo>
                <a:lnTo>
                  <a:pt x="10571" y="16143"/>
                </a:lnTo>
                <a:lnTo>
                  <a:pt x="1244" y="11234"/>
                </a:lnTo>
                <a:lnTo>
                  <a:pt x="1247" y="11229"/>
                </a:lnTo>
                <a:cubicBezTo>
                  <a:pt x="1091" y="11147"/>
                  <a:pt x="982" y="10988"/>
                  <a:pt x="982" y="10800"/>
                </a:cubicBezTo>
                <a:cubicBezTo>
                  <a:pt x="982" y="10612"/>
                  <a:pt x="1091" y="10453"/>
                  <a:pt x="1247" y="10371"/>
                </a:cubicBezTo>
                <a:lnTo>
                  <a:pt x="1244" y="10366"/>
                </a:lnTo>
                <a:lnTo>
                  <a:pt x="3562" y="9146"/>
                </a:lnTo>
                <a:lnTo>
                  <a:pt x="10113" y="12594"/>
                </a:lnTo>
                <a:lnTo>
                  <a:pt x="10117" y="12588"/>
                </a:lnTo>
                <a:cubicBezTo>
                  <a:pt x="10322" y="12697"/>
                  <a:pt x="10552" y="12764"/>
                  <a:pt x="10800" y="12764"/>
                </a:cubicBezTo>
                <a:cubicBezTo>
                  <a:pt x="11048" y="12764"/>
                  <a:pt x="11278" y="12697"/>
                  <a:pt x="11483" y="12588"/>
                </a:cubicBezTo>
                <a:lnTo>
                  <a:pt x="11486" y="12594"/>
                </a:lnTo>
                <a:lnTo>
                  <a:pt x="18038" y="9146"/>
                </a:lnTo>
                <a:lnTo>
                  <a:pt x="20356" y="10366"/>
                </a:lnTo>
                <a:lnTo>
                  <a:pt x="20353" y="10371"/>
                </a:lnTo>
                <a:cubicBezTo>
                  <a:pt x="20509" y="10453"/>
                  <a:pt x="20618" y="10612"/>
                  <a:pt x="20618" y="10800"/>
                </a:cubicBezTo>
                <a:cubicBezTo>
                  <a:pt x="20618" y="10988"/>
                  <a:pt x="20509" y="11147"/>
                  <a:pt x="20353" y="11229"/>
                </a:cubicBezTo>
                <a:moveTo>
                  <a:pt x="20356" y="14784"/>
                </a:moveTo>
                <a:lnTo>
                  <a:pt x="20353" y="14790"/>
                </a:lnTo>
                <a:cubicBezTo>
                  <a:pt x="20509" y="14872"/>
                  <a:pt x="20618" y="15030"/>
                  <a:pt x="20618" y="15218"/>
                </a:cubicBezTo>
                <a:cubicBezTo>
                  <a:pt x="20618" y="15407"/>
                  <a:pt x="20509" y="15565"/>
                  <a:pt x="20353" y="15647"/>
                </a:cubicBezTo>
                <a:lnTo>
                  <a:pt x="20356" y="15653"/>
                </a:lnTo>
                <a:lnTo>
                  <a:pt x="11029" y="20562"/>
                </a:lnTo>
                <a:lnTo>
                  <a:pt x="11026" y="20556"/>
                </a:lnTo>
                <a:cubicBezTo>
                  <a:pt x="10957" y="20592"/>
                  <a:pt x="10883" y="20618"/>
                  <a:pt x="10800" y="20618"/>
                </a:cubicBezTo>
                <a:cubicBezTo>
                  <a:pt x="10717" y="20618"/>
                  <a:pt x="10643" y="20592"/>
                  <a:pt x="10574" y="20556"/>
                </a:cubicBezTo>
                <a:lnTo>
                  <a:pt x="10571" y="20562"/>
                </a:lnTo>
                <a:lnTo>
                  <a:pt x="1244" y="15653"/>
                </a:lnTo>
                <a:lnTo>
                  <a:pt x="1247" y="15647"/>
                </a:lnTo>
                <a:cubicBezTo>
                  <a:pt x="1091" y="15565"/>
                  <a:pt x="982" y="15407"/>
                  <a:pt x="982" y="15218"/>
                </a:cubicBezTo>
                <a:cubicBezTo>
                  <a:pt x="982" y="15030"/>
                  <a:pt x="1091" y="14872"/>
                  <a:pt x="1247" y="14790"/>
                </a:cubicBezTo>
                <a:lnTo>
                  <a:pt x="1244" y="14784"/>
                </a:lnTo>
                <a:lnTo>
                  <a:pt x="3562" y="13564"/>
                </a:lnTo>
                <a:lnTo>
                  <a:pt x="10113" y="17012"/>
                </a:lnTo>
                <a:lnTo>
                  <a:pt x="10117" y="17006"/>
                </a:lnTo>
                <a:cubicBezTo>
                  <a:pt x="10322" y="17115"/>
                  <a:pt x="10552" y="17182"/>
                  <a:pt x="10800" y="17182"/>
                </a:cubicBezTo>
                <a:cubicBezTo>
                  <a:pt x="11048" y="17182"/>
                  <a:pt x="11278" y="17115"/>
                  <a:pt x="11483" y="17006"/>
                </a:cubicBezTo>
                <a:lnTo>
                  <a:pt x="11486" y="17012"/>
                </a:lnTo>
                <a:lnTo>
                  <a:pt x="18038" y="13564"/>
                </a:lnTo>
                <a:cubicBezTo>
                  <a:pt x="18038" y="13564"/>
                  <a:pt x="20356" y="14784"/>
                  <a:pt x="20356" y="14784"/>
                </a:cubicBezTo>
                <a:close/>
                <a:moveTo>
                  <a:pt x="1244" y="6816"/>
                </a:moveTo>
                <a:lnTo>
                  <a:pt x="1247" y="6811"/>
                </a:lnTo>
                <a:cubicBezTo>
                  <a:pt x="1091" y="6728"/>
                  <a:pt x="982" y="6570"/>
                  <a:pt x="982" y="6382"/>
                </a:cubicBezTo>
                <a:cubicBezTo>
                  <a:pt x="982" y="6194"/>
                  <a:pt x="1091" y="6035"/>
                  <a:pt x="1247" y="5953"/>
                </a:cubicBezTo>
                <a:lnTo>
                  <a:pt x="1244" y="5947"/>
                </a:lnTo>
                <a:lnTo>
                  <a:pt x="10571" y="1038"/>
                </a:lnTo>
                <a:lnTo>
                  <a:pt x="10574" y="1044"/>
                </a:lnTo>
                <a:cubicBezTo>
                  <a:pt x="10643" y="1008"/>
                  <a:pt x="10717" y="982"/>
                  <a:pt x="10800" y="982"/>
                </a:cubicBezTo>
                <a:cubicBezTo>
                  <a:pt x="10883" y="982"/>
                  <a:pt x="10957" y="1008"/>
                  <a:pt x="11026" y="1044"/>
                </a:cubicBezTo>
                <a:lnTo>
                  <a:pt x="11029" y="1038"/>
                </a:lnTo>
                <a:lnTo>
                  <a:pt x="20356" y="5947"/>
                </a:lnTo>
                <a:lnTo>
                  <a:pt x="20353" y="5953"/>
                </a:lnTo>
                <a:cubicBezTo>
                  <a:pt x="20509" y="6035"/>
                  <a:pt x="20618" y="6194"/>
                  <a:pt x="20618" y="6382"/>
                </a:cubicBezTo>
                <a:cubicBezTo>
                  <a:pt x="20618" y="6570"/>
                  <a:pt x="20509" y="6728"/>
                  <a:pt x="20353" y="6811"/>
                </a:cubicBezTo>
                <a:lnTo>
                  <a:pt x="20356" y="6816"/>
                </a:lnTo>
                <a:lnTo>
                  <a:pt x="11029" y="11725"/>
                </a:lnTo>
                <a:lnTo>
                  <a:pt x="11026" y="11720"/>
                </a:lnTo>
                <a:cubicBezTo>
                  <a:pt x="10957" y="11756"/>
                  <a:pt x="10883" y="11782"/>
                  <a:pt x="10800" y="11782"/>
                </a:cubicBezTo>
                <a:cubicBezTo>
                  <a:pt x="10717" y="11782"/>
                  <a:pt x="10643" y="11756"/>
                  <a:pt x="10574" y="11720"/>
                </a:cubicBezTo>
                <a:lnTo>
                  <a:pt x="10571" y="11725"/>
                </a:lnTo>
                <a:cubicBezTo>
                  <a:pt x="10571" y="11725"/>
                  <a:pt x="1244" y="6816"/>
                  <a:pt x="1244" y="6816"/>
                </a:cubicBezTo>
                <a:close/>
                <a:moveTo>
                  <a:pt x="21600" y="10800"/>
                </a:moveTo>
                <a:cubicBezTo>
                  <a:pt x="21600" y="10234"/>
                  <a:pt x="21278" y="9749"/>
                  <a:pt x="20810" y="9503"/>
                </a:cubicBezTo>
                <a:lnTo>
                  <a:pt x="20813" y="9497"/>
                </a:lnTo>
                <a:lnTo>
                  <a:pt x="19092" y="8591"/>
                </a:lnTo>
                <a:lnTo>
                  <a:pt x="20813" y="7685"/>
                </a:lnTo>
                <a:lnTo>
                  <a:pt x="20810" y="7679"/>
                </a:lnTo>
                <a:cubicBezTo>
                  <a:pt x="21278" y="7433"/>
                  <a:pt x="21600" y="6948"/>
                  <a:pt x="21600" y="6382"/>
                </a:cubicBezTo>
                <a:cubicBezTo>
                  <a:pt x="21600" y="5816"/>
                  <a:pt x="21278" y="5331"/>
                  <a:pt x="20810" y="5085"/>
                </a:cubicBezTo>
                <a:lnTo>
                  <a:pt x="20813" y="5079"/>
                </a:lnTo>
                <a:lnTo>
                  <a:pt x="11486" y="170"/>
                </a:lnTo>
                <a:lnTo>
                  <a:pt x="11483" y="175"/>
                </a:lnTo>
                <a:cubicBezTo>
                  <a:pt x="11278" y="67"/>
                  <a:pt x="11048" y="0"/>
                  <a:pt x="10800" y="0"/>
                </a:cubicBezTo>
                <a:cubicBezTo>
                  <a:pt x="10552" y="0"/>
                  <a:pt x="10322" y="67"/>
                  <a:pt x="10117" y="175"/>
                </a:cubicBezTo>
                <a:lnTo>
                  <a:pt x="10113" y="170"/>
                </a:lnTo>
                <a:lnTo>
                  <a:pt x="786" y="5079"/>
                </a:lnTo>
                <a:lnTo>
                  <a:pt x="790" y="5085"/>
                </a:lnTo>
                <a:cubicBezTo>
                  <a:pt x="322" y="5331"/>
                  <a:pt x="0" y="5816"/>
                  <a:pt x="0" y="6382"/>
                </a:cubicBezTo>
                <a:cubicBezTo>
                  <a:pt x="0" y="6948"/>
                  <a:pt x="322" y="7433"/>
                  <a:pt x="790" y="7679"/>
                </a:cubicBezTo>
                <a:lnTo>
                  <a:pt x="786" y="7685"/>
                </a:lnTo>
                <a:lnTo>
                  <a:pt x="2508" y="8591"/>
                </a:lnTo>
                <a:lnTo>
                  <a:pt x="786" y="9497"/>
                </a:lnTo>
                <a:lnTo>
                  <a:pt x="790" y="9503"/>
                </a:lnTo>
                <a:cubicBezTo>
                  <a:pt x="322" y="9749"/>
                  <a:pt x="0" y="10234"/>
                  <a:pt x="0" y="10800"/>
                </a:cubicBezTo>
                <a:cubicBezTo>
                  <a:pt x="0" y="11366"/>
                  <a:pt x="322" y="11851"/>
                  <a:pt x="790" y="12097"/>
                </a:cubicBezTo>
                <a:lnTo>
                  <a:pt x="786" y="12103"/>
                </a:lnTo>
                <a:lnTo>
                  <a:pt x="2508" y="13009"/>
                </a:lnTo>
                <a:lnTo>
                  <a:pt x="786" y="13915"/>
                </a:lnTo>
                <a:lnTo>
                  <a:pt x="790" y="13921"/>
                </a:lnTo>
                <a:cubicBezTo>
                  <a:pt x="322" y="14167"/>
                  <a:pt x="0" y="14652"/>
                  <a:pt x="0" y="15218"/>
                </a:cubicBezTo>
                <a:cubicBezTo>
                  <a:pt x="0" y="15784"/>
                  <a:pt x="322" y="16269"/>
                  <a:pt x="790" y="16515"/>
                </a:cubicBezTo>
                <a:lnTo>
                  <a:pt x="786" y="16521"/>
                </a:lnTo>
                <a:lnTo>
                  <a:pt x="10113" y="21430"/>
                </a:lnTo>
                <a:lnTo>
                  <a:pt x="10117" y="21425"/>
                </a:lnTo>
                <a:cubicBezTo>
                  <a:pt x="10322" y="21533"/>
                  <a:pt x="10552" y="21600"/>
                  <a:pt x="10800" y="21600"/>
                </a:cubicBezTo>
                <a:cubicBezTo>
                  <a:pt x="11048" y="21600"/>
                  <a:pt x="11278" y="21533"/>
                  <a:pt x="11483" y="21425"/>
                </a:cubicBezTo>
                <a:lnTo>
                  <a:pt x="11486" y="21430"/>
                </a:lnTo>
                <a:lnTo>
                  <a:pt x="20813" y="16521"/>
                </a:lnTo>
                <a:lnTo>
                  <a:pt x="20810" y="16515"/>
                </a:lnTo>
                <a:cubicBezTo>
                  <a:pt x="21278" y="16269"/>
                  <a:pt x="21600" y="15784"/>
                  <a:pt x="21600" y="15218"/>
                </a:cubicBezTo>
                <a:cubicBezTo>
                  <a:pt x="21600" y="14652"/>
                  <a:pt x="21278" y="14167"/>
                  <a:pt x="20810" y="13921"/>
                </a:cubicBezTo>
                <a:lnTo>
                  <a:pt x="20813" y="13915"/>
                </a:lnTo>
                <a:lnTo>
                  <a:pt x="19092" y="13009"/>
                </a:lnTo>
                <a:lnTo>
                  <a:pt x="20813" y="12103"/>
                </a:lnTo>
                <a:lnTo>
                  <a:pt x="20810" y="12097"/>
                </a:lnTo>
                <a:cubicBezTo>
                  <a:pt x="21278" y="11851"/>
                  <a:pt x="21600" y="11366"/>
                  <a:pt x="21600" y="10800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19504" tIns="19504" rIns="19504" bIns="19504" anchor="ctr"/>
          <a:lstStyle/>
          <a:p>
            <a:pPr algn="ctr" defTabSz="17272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60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787704" y="929938"/>
            <a:ext cx="266429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部分产品</a:t>
            </a:r>
            <a:r>
              <a: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展示</a:t>
            </a:r>
            <a:endParaRPr lang="zh-CN" altLang="en-US" sz="20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5"/>
          <p:cNvSpPr/>
          <p:nvPr/>
        </p:nvSpPr>
        <p:spPr bwMode="auto">
          <a:xfrm rot="5400000" flipH="1">
            <a:off x="448695" y="1011350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800" dirty="0"/>
          </a:p>
        </p:txBody>
      </p:sp>
      <p:grpSp>
        <p:nvGrpSpPr>
          <p:cNvPr id="30" name="组合 29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2" name="矩形 1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516890" y="2143760"/>
            <a:ext cx="11158220" cy="2791460"/>
            <a:chOff x="814" y="2924"/>
            <a:chExt cx="17572" cy="4396"/>
          </a:xfrm>
        </p:grpSpPr>
        <p:sp>
          <p:nvSpPr>
            <p:cNvPr id="16" name="Rectangle 3"/>
            <p:cNvSpPr/>
            <p:nvPr/>
          </p:nvSpPr>
          <p:spPr>
            <a:xfrm>
              <a:off x="814" y="2924"/>
              <a:ext cx="3954" cy="4396"/>
            </a:xfrm>
            <a:prstGeom prst="rect">
              <a:avLst/>
            </a:prstGeom>
            <a:noFill/>
            <a:ln>
              <a:solidFill>
                <a:srgbClr val="006C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0"/>
            </a:p>
          </p:txBody>
        </p:sp>
        <p:sp>
          <p:nvSpPr>
            <p:cNvPr id="17" name="Rectangle 3"/>
            <p:cNvSpPr/>
            <p:nvPr/>
          </p:nvSpPr>
          <p:spPr>
            <a:xfrm>
              <a:off x="5353" y="2924"/>
              <a:ext cx="3954" cy="4396"/>
            </a:xfrm>
            <a:prstGeom prst="rect">
              <a:avLst/>
            </a:prstGeom>
            <a:noFill/>
            <a:ln>
              <a:solidFill>
                <a:srgbClr val="006C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0"/>
            </a:p>
          </p:txBody>
        </p:sp>
        <p:sp>
          <p:nvSpPr>
            <p:cNvPr id="18" name="Rectangle 3"/>
            <p:cNvSpPr/>
            <p:nvPr/>
          </p:nvSpPr>
          <p:spPr>
            <a:xfrm>
              <a:off x="9892" y="2924"/>
              <a:ext cx="3954" cy="4396"/>
            </a:xfrm>
            <a:prstGeom prst="rect">
              <a:avLst/>
            </a:prstGeom>
            <a:noFill/>
            <a:ln>
              <a:solidFill>
                <a:srgbClr val="006C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0"/>
            </a:p>
          </p:txBody>
        </p:sp>
        <p:sp>
          <p:nvSpPr>
            <p:cNvPr id="19" name="Rectangle 3"/>
            <p:cNvSpPr/>
            <p:nvPr/>
          </p:nvSpPr>
          <p:spPr>
            <a:xfrm>
              <a:off x="14432" y="2924"/>
              <a:ext cx="3954" cy="4396"/>
            </a:xfrm>
            <a:prstGeom prst="rect">
              <a:avLst/>
            </a:prstGeom>
            <a:noFill/>
            <a:ln>
              <a:solidFill>
                <a:srgbClr val="006C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0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86" y="5288"/>
              <a:ext cx="3001" cy="1624"/>
            </a:xfrm>
            <a:prstGeom prst="rect">
              <a:avLst/>
            </a:prstGeom>
          </p:spPr>
        </p:pic>
        <p:pic>
          <p:nvPicPr>
            <p:cNvPr id="5" name="图片 4" descr="B14BFEEC24BA63DE2914D687EB226DE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4748" y="3922"/>
              <a:ext cx="2989" cy="2267"/>
            </a:xfrm>
            <a:prstGeom prst="round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87400" y="1580515"/>
            <a:ext cx="10475595" cy="440690"/>
            <a:chOff x="1240" y="2489"/>
            <a:chExt cx="16497" cy="694"/>
          </a:xfrm>
        </p:grpSpPr>
        <p:sp>
          <p:nvSpPr>
            <p:cNvPr id="8" name="矩形 7"/>
            <p:cNvSpPr/>
            <p:nvPr/>
          </p:nvSpPr>
          <p:spPr>
            <a:xfrm>
              <a:off x="1240" y="2536"/>
              <a:ext cx="2681" cy="64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30000"/>
                </a:lnSpc>
              </a:pPr>
              <a:r>
                <a:rPr lang="zh-CN" sz="1600" b="1" dirty="0">
                  <a:solidFill>
                    <a:srgbClr val="18497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各类铆螺母产品</a:t>
              </a:r>
              <a:endParaRPr lang="zh-CN" sz="16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989" y="2489"/>
              <a:ext cx="2681" cy="64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30000"/>
                </a:lnSpc>
              </a:pPr>
              <a:r>
                <a:rPr lang="zh-CN" sz="1600" b="1" dirty="0">
                  <a:solidFill>
                    <a:srgbClr val="18497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车轮类螺母产品</a:t>
              </a:r>
              <a:endParaRPr lang="zh-CN" sz="16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0605" y="2536"/>
              <a:ext cx="2681" cy="64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30000"/>
                </a:lnSpc>
              </a:pPr>
              <a:r>
                <a:rPr lang="zh-CN" sz="1600" b="1" dirty="0">
                  <a:solidFill>
                    <a:srgbClr val="18497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各类螺栓产品</a:t>
              </a:r>
              <a:endParaRPr lang="zh-CN" sz="16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5056" y="2536"/>
              <a:ext cx="2681" cy="64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30000"/>
                </a:lnSpc>
              </a:pPr>
              <a:r>
                <a:rPr lang="zh-CN" sz="1600" b="1" dirty="0">
                  <a:solidFill>
                    <a:srgbClr val="18497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套管类产品</a:t>
              </a:r>
              <a:endParaRPr lang="zh-CN" sz="1600" b="1" dirty="0">
                <a:solidFill>
                  <a:srgbClr val="18497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535" y="2246630"/>
            <a:ext cx="1856105" cy="123761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51535" y="3572510"/>
            <a:ext cx="1856105" cy="122999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/>
          <a:srcRect l="4933"/>
          <a:stretch>
            <a:fillRect/>
          </a:stretch>
        </p:blipFill>
        <p:spPr>
          <a:xfrm>
            <a:off x="3703320" y="2246630"/>
            <a:ext cx="1788160" cy="1254125"/>
          </a:xfrm>
          <a:prstGeom prst="rect">
            <a:avLst/>
          </a:prstGeom>
        </p:spPr>
      </p:pic>
      <p:pic>
        <p:nvPicPr>
          <p:cNvPr id="20" name="图片 19" descr="261A475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27165" y="2246630"/>
            <a:ext cx="1901190" cy="126619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1610" y="3572510"/>
            <a:ext cx="1897380" cy="1245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bldLvl="0" animBg="1"/>
      <p:bldP spid="24" grpId="0" bldLvl="0" animBg="1"/>
      <p:bldP spid="25" grpId="0" bldLvl="0" animBg="1"/>
      <p:bldP spid="1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5015086" y="1304364"/>
            <a:ext cx="2232248" cy="475826"/>
          </a:xfrm>
          <a:prstGeom prst="roundRect">
            <a:avLst/>
          </a:prstGeom>
          <a:solidFill>
            <a:srgbClr val="0070C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董事长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6148070" y="1789430"/>
            <a:ext cx="0" cy="112331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2503805" y="2916555"/>
            <a:ext cx="3654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2510790" y="2909570"/>
            <a:ext cx="0" cy="19812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9713595" y="2335530"/>
            <a:ext cx="0" cy="1080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23"/>
          <p:cNvGrpSpPr/>
          <p:nvPr/>
        </p:nvGrpSpPr>
        <p:grpSpPr>
          <a:xfrm>
            <a:off x="1115060" y="3626485"/>
            <a:ext cx="2814955" cy="619760"/>
            <a:chOff x="1357926" y="3601140"/>
            <a:chExt cx="2353069" cy="619948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2537090" y="3601140"/>
              <a:ext cx="0" cy="19822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1360141" y="3818725"/>
              <a:ext cx="234808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357926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213080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2911632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3710995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5"/>
          <p:cNvGrpSpPr/>
          <p:nvPr/>
        </p:nvGrpSpPr>
        <p:grpSpPr>
          <a:xfrm>
            <a:off x="8842224" y="3650288"/>
            <a:ext cx="1800200" cy="619948"/>
            <a:chOff x="1694771" y="3601140"/>
            <a:chExt cx="1800200" cy="619948"/>
          </a:xfrm>
        </p:grpSpPr>
        <p:cxnSp>
          <p:nvCxnSpPr>
            <p:cNvPr id="37" name="直接连接符 36"/>
            <p:cNvCxnSpPr/>
            <p:nvPr/>
          </p:nvCxnSpPr>
          <p:spPr>
            <a:xfrm>
              <a:off x="2566814" y="3601140"/>
              <a:ext cx="0" cy="61994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1694771" y="3818725"/>
              <a:ext cx="180020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169477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349497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Box 40"/>
          <p:cNvSpPr txBox="1"/>
          <p:nvPr/>
        </p:nvSpPr>
        <p:spPr>
          <a:xfrm>
            <a:off x="686438" y="1049343"/>
            <a:ext cx="266429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  <a:endParaRPr lang="zh-CN" altLang="en-US" sz="20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Freeform 5"/>
          <p:cNvSpPr/>
          <p:nvPr/>
        </p:nvSpPr>
        <p:spPr bwMode="auto">
          <a:xfrm rot="5400000" flipH="1">
            <a:off x="368519" y="1130755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800" dirty="0"/>
          </a:p>
        </p:txBody>
      </p:sp>
      <p:sp>
        <p:nvSpPr>
          <p:cNvPr id="43" name="矩形 42"/>
          <p:cNvSpPr/>
          <p:nvPr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44" name="矩形 43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  <p:cxnSp>
        <p:nvCxnSpPr>
          <p:cNvPr id="33" name="直接连接符 32"/>
          <p:cNvCxnSpPr/>
          <p:nvPr/>
        </p:nvCxnSpPr>
        <p:spPr>
          <a:xfrm>
            <a:off x="7833995" y="3867785"/>
            <a:ext cx="1019175" cy="698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7833995" y="3350260"/>
            <a:ext cx="0" cy="11232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圆角矩形 14"/>
          <p:cNvSpPr/>
          <p:nvPr/>
        </p:nvSpPr>
        <p:spPr>
          <a:xfrm>
            <a:off x="9504871" y="4221088"/>
            <a:ext cx="453477" cy="18002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人事部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0394257" y="4221088"/>
            <a:ext cx="453477" cy="18002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财务审计部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8615486" y="4237360"/>
            <a:ext cx="453477" cy="18002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后勤保障部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7607114" y="4220850"/>
            <a:ext cx="453477" cy="18002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市场销售部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809875" y="3366770"/>
            <a:ext cx="5022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圆角矩形 4"/>
          <p:cNvSpPr/>
          <p:nvPr/>
        </p:nvSpPr>
        <p:spPr>
          <a:xfrm>
            <a:off x="1395001" y="3125314"/>
            <a:ext cx="2232248" cy="475826"/>
          </a:xfrm>
          <a:prstGeom prst="roundRect">
            <a:avLst/>
          </a:prstGeom>
          <a:solidFill>
            <a:srgbClr val="F2990C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副总经理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888293" y="4174495"/>
            <a:ext cx="453477" cy="1800200"/>
          </a:xfrm>
          <a:prstGeom prst="roundRect">
            <a:avLst/>
          </a:prstGeom>
          <a:solidFill>
            <a:srgbClr val="F2990C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生产制造部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807543" y="4184020"/>
            <a:ext cx="453477" cy="1800200"/>
          </a:xfrm>
          <a:prstGeom prst="roundRect">
            <a:avLst/>
          </a:prstGeom>
          <a:solidFill>
            <a:srgbClr val="F2990C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物流采购部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727596" y="4198625"/>
            <a:ext cx="453477" cy="1800200"/>
          </a:xfrm>
          <a:prstGeom prst="roundRect">
            <a:avLst/>
          </a:prstGeom>
          <a:solidFill>
            <a:srgbClr val="F2990C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质量技术部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3703104" y="4198625"/>
            <a:ext cx="453477" cy="1800200"/>
          </a:xfrm>
          <a:prstGeom prst="roundRect">
            <a:avLst/>
          </a:prstGeom>
          <a:solidFill>
            <a:srgbClr val="F2990C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计划设备能源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830060" y="2333625"/>
            <a:ext cx="2880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圆角矩形 6"/>
          <p:cNvSpPr/>
          <p:nvPr/>
        </p:nvSpPr>
        <p:spPr>
          <a:xfrm>
            <a:off x="8615486" y="3150714"/>
            <a:ext cx="2232248" cy="475826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综合管理部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015294" y="2096316"/>
            <a:ext cx="2232248" cy="475826"/>
          </a:xfrm>
          <a:prstGeom prst="roundRect">
            <a:avLst/>
          </a:prstGeom>
          <a:solidFill>
            <a:srgbClr val="00B0F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总经理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0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300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3" grpId="0" bldLvl="0" animBg="1"/>
      <p:bldP spid="14" grpId="0" animBg="1"/>
      <p:bldP spid="15" grpId="0" animBg="1"/>
      <p:bldP spid="16" grpId="0" animBg="1"/>
      <p:bldP spid="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9"/>
          <p:cNvGrpSpPr/>
          <p:nvPr/>
        </p:nvGrpSpPr>
        <p:grpSpPr>
          <a:xfrm>
            <a:off x="3215643" y="3741365"/>
            <a:ext cx="1468733" cy="1428760"/>
            <a:chOff x="3290368" y="3812692"/>
            <a:chExt cx="1344613" cy="1344613"/>
          </a:xfrm>
        </p:grpSpPr>
        <p:sp>
          <p:nvSpPr>
            <p:cNvPr id="35" name="椭圆 34"/>
            <p:cNvSpPr/>
            <p:nvPr/>
          </p:nvSpPr>
          <p:spPr bwMode="auto">
            <a:xfrm>
              <a:off x="3415298" y="4011691"/>
              <a:ext cx="1081377" cy="1060383"/>
            </a:xfrm>
            <a:prstGeom prst="ellipse">
              <a:avLst/>
            </a:prstGeom>
            <a:solidFill>
              <a:srgbClr val="9999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1995.03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椭圆 33"/>
            <p:cNvSpPr/>
            <p:nvPr/>
          </p:nvSpPr>
          <p:spPr bwMode="auto">
            <a:xfrm>
              <a:off x="3290368" y="3812692"/>
              <a:ext cx="1344613" cy="1344613"/>
            </a:xfrm>
            <a:prstGeom prst="ellips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</p:grpSp>
      <p:grpSp>
        <p:nvGrpSpPr>
          <p:cNvPr id="3" name="组合 101"/>
          <p:cNvGrpSpPr/>
          <p:nvPr/>
        </p:nvGrpSpPr>
        <p:grpSpPr>
          <a:xfrm>
            <a:off x="6666710" y="3929066"/>
            <a:ext cx="1390126" cy="1420326"/>
            <a:chOff x="6838431" y="4004780"/>
            <a:chExt cx="1344612" cy="1344612"/>
          </a:xfrm>
        </p:grpSpPr>
        <p:sp>
          <p:nvSpPr>
            <p:cNvPr id="22" name="椭圆 21"/>
            <p:cNvSpPr/>
            <p:nvPr/>
          </p:nvSpPr>
          <p:spPr bwMode="auto">
            <a:xfrm>
              <a:off x="6935793" y="4143380"/>
              <a:ext cx="1143008" cy="1039812"/>
            </a:xfrm>
            <a:prstGeom prst="ellipse">
              <a:avLst/>
            </a:prstGeom>
            <a:solidFill>
              <a:srgbClr val="00A1DA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2012.02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/>
            <p:cNvSpPr/>
            <p:nvPr/>
          </p:nvSpPr>
          <p:spPr bwMode="auto">
            <a:xfrm>
              <a:off x="6838431" y="4004780"/>
              <a:ext cx="1344612" cy="1344612"/>
            </a:xfrm>
            <a:prstGeom prst="ellips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</p:grpSp>
      <p:grpSp>
        <p:nvGrpSpPr>
          <p:cNvPr id="6" name="组合 102"/>
          <p:cNvGrpSpPr/>
          <p:nvPr/>
        </p:nvGrpSpPr>
        <p:grpSpPr>
          <a:xfrm>
            <a:off x="8309785" y="1995212"/>
            <a:ext cx="1417590" cy="1505226"/>
            <a:chOff x="8479907" y="1738520"/>
            <a:chExt cx="1343025" cy="1343025"/>
          </a:xfrm>
        </p:grpSpPr>
        <p:sp>
          <p:nvSpPr>
            <p:cNvPr id="42" name="椭圆 41"/>
            <p:cNvSpPr/>
            <p:nvPr/>
          </p:nvSpPr>
          <p:spPr bwMode="auto">
            <a:xfrm>
              <a:off x="8619657" y="1925844"/>
              <a:ext cx="1071570" cy="968375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2018.03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椭圆 40"/>
            <p:cNvSpPr/>
            <p:nvPr/>
          </p:nvSpPr>
          <p:spPr bwMode="auto">
            <a:xfrm>
              <a:off x="8479907" y="1738520"/>
              <a:ext cx="1343025" cy="1343025"/>
            </a:xfrm>
            <a:prstGeom prst="ellips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</p:grpSp>
      <p:grpSp>
        <p:nvGrpSpPr>
          <p:cNvPr id="7" name="组合 105"/>
          <p:cNvGrpSpPr/>
          <p:nvPr/>
        </p:nvGrpSpPr>
        <p:grpSpPr>
          <a:xfrm>
            <a:off x="1594612" y="2428868"/>
            <a:ext cx="1498907" cy="1460024"/>
            <a:chOff x="1750493" y="2544280"/>
            <a:chExt cx="1343025" cy="1344612"/>
          </a:xfrm>
        </p:grpSpPr>
        <p:sp>
          <p:nvSpPr>
            <p:cNvPr id="5" name="椭圆 4"/>
            <p:cNvSpPr/>
            <p:nvPr/>
          </p:nvSpPr>
          <p:spPr bwMode="auto">
            <a:xfrm>
              <a:off x="1933057" y="2731605"/>
              <a:ext cx="977900" cy="977901"/>
            </a:xfrm>
            <a:prstGeom prst="ellipse">
              <a:avLst/>
            </a:prstGeom>
            <a:solidFill>
              <a:srgbClr val="99CC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4" name="椭圆 3"/>
            <p:cNvSpPr/>
            <p:nvPr/>
          </p:nvSpPr>
          <p:spPr bwMode="auto">
            <a:xfrm>
              <a:off x="1750493" y="2544280"/>
              <a:ext cx="1343025" cy="1344612"/>
            </a:xfrm>
            <a:prstGeom prst="ellips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50" name="文本框 51"/>
            <p:cNvSpPr txBox="1"/>
            <p:nvPr/>
          </p:nvSpPr>
          <p:spPr bwMode="auto">
            <a:xfrm>
              <a:off x="1959579" y="2960205"/>
              <a:ext cx="95137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120"/>
          <p:cNvGrpSpPr/>
          <p:nvPr/>
        </p:nvGrpSpPr>
        <p:grpSpPr>
          <a:xfrm>
            <a:off x="4988993" y="1925844"/>
            <a:ext cx="1631950" cy="1631950"/>
            <a:chOff x="4988993" y="1925844"/>
            <a:chExt cx="1631950" cy="1631950"/>
          </a:xfrm>
        </p:grpSpPr>
        <p:sp>
          <p:nvSpPr>
            <p:cNvPr id="48" name="椭圆 47"/>
            <p:cNvSpPr/>
            <p:nvPr/>
          </p:nvSpPr>
          <p:spPr bwMode="auto">
            <a:xfrm>
              <a:off x="5217910" y="2161382"/>
              <a:ext cx="1174750" cy="117633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2003.06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椭圆 48"/>
            <p:cNvSpPr/>
            <p:nvPr/>
          </p:nvSpPr>
          <p:spPr bwMode="auto">
            <a:xfrm>
              <a:off x="4988993" y="1925844"/>
              <a:ext cx="1631950" cy="1631950"/>
            </a:xfrm>
            <a:prstGeom prst="ellips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</p:grpSp>
      <p:pic>
        <p:nvPicPr>
          <p:cNvPr id="76" name="Picture 3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 flipH="1">
            <a:off x="-26660" y="3387932"/>
            <a:ext cx="2804890" cy="2705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组合 103"/>
          <p:cNvGrpSpPr/>
          <p:nvPr/>
        </p:nvGrpSpPr>
        <p:grpSpPr>
          <a:xfrm>
            <a:off x="9765157" y="3411682"/>
            <a:ext cx="1593373" cy="1588954"/>
            <a:chOff x="10010256" y="3633305"/>
            <a:chExt cx="1344612" cy="1344612"/>
          </a:xfrm>
        </p:grpSpPr>
        <p:sp>
          <p:nvSpPr>
            <p:cNvPr id="15" name="椭圆 14"/>
            <p:cNvSpPr/>
            <p:nvPr/>
          </p:nvSpPr>
          <p:spPr bwMode="auto">
            <a:xfrm>
              <a:off x="10216827" y="3822216"/>
              <a:ext cx="968374" cy="966789"/>
            </a:xfrm>
            <a:prstGeom prst="ellipse">
              <a:avLst/>
            </a:prstGeom>
            <a:solidFill>
              <a:srgbClr val="6699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/>
            </a:p>
          </p:txBody>
        </p:sp>
        <p:sp>
          <p:nvSpPr>
            <p:cNvPr id="14" name="椭圆 13"/>
            <p:cNvSpPr/>
            <p:nvPr/>
          </p:nvSpPr>
          <p:spPr bwMode="auto">
            <a:xfrm>
              <a:off x="10010256" y="3633305"/>
              <a:ext cx="1344612" cy="1344612"/>
            </a:xfrm>
            <a:prstGeom prst="ellips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92" name="文本框 51"/>
            <p:cNvSpPr txBox="1"/>
            <p:nvPr/>
          </p:nvSpPr>
          <p:spPr bwMode="auto">
            <a:xfrm>
              <a:off x="10216164" y="4086669"/>
              <a:ext cx="951378" cy="400110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NOW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8" name="文本框 64"/>
          <p:cNvSpPr txBox="1"/>
          <p:nvPr/>
        </p:nvSpPr>
        <p:spPr>
          <a:xfrm>
            <a:off x="3023348" y="5349392"/>
            <a:ext cx="1856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公司成立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729664" y="1049343"/>
            <a:ext cx="2121004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发展历程</a:t>
            </a:r>
            <a:endParaRPr lang="zh-CN" altLang="en-US" sz="20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2" name="直接箭头连接符 111"/>
          <p:cNvCxnSpPr>
            <a:endCxn id="46" idx="1"/>
          </p:cNvCxnSpPr>
          <p:nvPr/>
        </p:nvCxnSpPr>
        <p:spPr>
          <a:xfrm>
            <a:off x="3023347" y="3644599"/>
            <a:ext cx="322548" cy="300314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接箭头连接符 112"/>
          <p:cNvCxnSpPr/>
          <p:nvPr/>
        </p:nvCxnSpPr>
        <p:spPr>
          <a:xfrm rot="5400000" flipH="1" flipV="1">
            <a:off x="4497131" y="3393701"/>
            <a:ext cx="704681" cy="651803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接箭头连接符 114"/>
          <p:cNvCxnSpPr/>
          <p:nvPr/>
        </p:nvCxnSpPr>
        <p:spPr>
          <a:xfrm rot="16200000" flipH="1">
            <a:off x="6225674" y="3416590"/>
            <a:ext cx="596322" cy="571505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接箭头连接符 117"/>
          <p:cNvCxnSpPr/>
          <p:nvPr/>
        </p:nvCxnSpPr>
        <p:spPr>
          <a:xfrm flipV="1">
            <a:off x="7738280" y="3325029"/>
            <a:ext cx="644400" cy="746913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接箭头连接符 119"/>
          <p:cNvCxnSpPr/>
          <p:nvPr/>
        </p:nvCxnSpPr>
        <p:spPr>
          <a:xfrm>
            <a:off x="9623385" y="3239934"/>
            <a:ext cx="357902" cy="357902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文本框 64"/>
          <p:cNvSpPr txBox="1"/>
          <p:nvPr/>
        </p:nvSpPr>
        <p:spPr>
          <a:xfrm>
            <a:off x="4634981" y="1400725"/>
            <a:ext cx="244412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工厂扩建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文本框 64"/>
          <p:cNvSpPr txBox="1"/>
          <p:nvPr/>
        </p:nvSpPr>
        <p:spPr>
          <a:xfrm>
            <a:off x="7867650" y="1400810"/>
            <a:ext cx="27070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IATF16949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换证审核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文本框 64"/>
          <p:cNvSpPr txBox="1"/>
          <p:nvPr/>
        </p:nvSpPr>
        <p:spPr>
          <a:xfrm>
            <a:off x="6159500" y="5380355"/>
            <a:ext cx="2585720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IATF16949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审核认证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Freeform 5"/>
          <p:cNvSpPr/>
          <p:nvPr/>
        </p:nvSpPr>
        <p:spPr bwMode="auto">
          <a:xfrm rot="5400000" flipH="1">
            <a:off x="368519" y="1130755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800" dirty="0"/>
          </a:p>
        </p:txBody>
      </p:sp>
      <p:sp>
        <p:nvSpPr>
          <p:cNvPr id="37" name="同心圆 36"/>
          <p:cNvSpPr/>
          <p:nvPr/>
        </p:nvSpPr>
        <p:spPr>
          <a:xfrm>
            <a:off x="4952198" y="1883977"/>
            <a:ext cx="1714512" cy="1714512"/>
          </a:xfrm>
          <a:prstGeom prst="donut">
            <a:avLst>
              <a:gd name="adj" fmla="val 8791"/>
            </a:avLst>
          </a:prstGeom>
          <a:solidFill>
            <a:srgbClr val="FF9933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同心圆 37"/>
          <p:cNvSpPr/>
          <p:nvPr/>
        </p:nvSpPr>
        <p:spPr>
          <a:xfrm>
            <a:off x="1496279" y="2312887"/>
            <a:ext cx="1714512" cy="1714512"/>
          </a:xfrm>
          <a:prstGeom prst="donut">
            <a:avLst>
              <a:gd name="adj" fmla="val 8791"/>
            </a:avLst>
          </a:prstGeom>
          <a:solidFill>
            <a:srgbClr val="FF9933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同心圆 38"/>
          <p:cNvSpPr/>
          <p:nvPr/>
        </p:nvSpPr>
        <p:spPr>
          <a:xfrm>
            <a:off x="8166908" y="1892942"/>
            <a:ext cx="1714512" cy="1714512"/>
          </a:xfrm>
          <a:prstGeom prst="donut">
            <a:avLst>
              <a:gd name="adj" fmla="val 8791"/>
            </a:avLst>
          </a:prstGeom>
          <a:solidFill>
            <a:srgbClr val="FF9933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6" name="同心圆 45"/>
          <p:cNvSpPr/>
          <p:nvPr/>
        </p:nvSpPr>
        <p:spPr>
          <a:xfrm>
            <a:off x="3094810" y="3714752"/>
            <a:ext cx="1714512" cy="1571636"/>
          </a:xfrm>
          <a:prstGeom prst="donut">
            <a:avLst>
              <a:gd name="adj" fmla="val 8791"/>
            </a:avLst>
          </a:prstGeom>
          <a:solidFill>
            <a:srgbClr val="FF9933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3" name="同心圆 52"/>
          <p:cNvSpPr/>
          <p:nvPr/>
        </p:nvSpPr>
        <p:spPr>
          <a:xfrm>
            <a:off x="6523834" y="3857628"/>
            <a:ext cx="1643074" cy="1571636"/>
          </a:xfrm>
          <a:prstGeom prst="donut">
            <a:avLst>
              <a:gd name="adj" fmla="val 8791"/>
            </a:avLst>
          </a:prstGeom>
          <a:solidFill>
            <a:srgbClr val="FF9933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6" name="同心圆 55"/>
          <p:cNvSpPr/>
          <p:nvPr/>
        </p:nvSpPr>
        <p:spPr>
          <a:xfrm>
            <a:off x="9738544" y="3357562"/>
            <a:ext cx="1714512" cy="1714512"/>
          </a:xfrm>
          <a:prstGeom prst="donut">
            <a:avLst>
              <a:gd name="adj" fmla="val 8791"/>
            </a:avLst>
          </a:prstGeom>
          <a:solidFill>
            <a:srgbClr val="FF9933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31" name="矩形 30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2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  <p:sp>
        <p:nvSpPr>
          <p:cNvPr id="10" name="文本框 64"/>
          <p:cNvSpPr txBox="1"/>
          <p:nvPr/>
        </p:nvSpPr>
        <p:spPr>
          <a:xfrm>
            <a:off x="9588500" y="5380355"/>
            <a:ext cx="258572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产品多样化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市场多元化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/>
      <p:bldP spid="105" grpId="0"/>
      <p:bldP spid="122" grpId="0"/>
      <p:bldP spid="124" grpId="0"/>
      <p:bldP spid="125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32012" y="1489318"/>
            <a:ext cx="2268537" cy="2227263"/>
            <a:chOff x="3032012" y="1199038"/>
            <a:chExt cx="2268537" cy="2227263"/>
          </a:xfrm>
        </p:grpSpPr>
        <p:sp>
          <p:nvSpPr>
            <p:cNvPr id="3" name="椭圆 2"/>
            <p:cNvSpPr/>
            <p:nvPr/>
          </p:nvSpPr>
          <p:spPr bwMode="auto">
            <a:xfrm>
              <a:off x="3032012" y="1199038"/>
              <a:ext cx="2268537" cy="222726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solidFill>
                  <a:srgbClr val="7EBEA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椭圆 3"/>
            <p:cNvSpPr/>
            <p:nvPr/>
          </p:nvSpPr>
          <p:spPr bwMode="auto">
            <a:xfrm>
              <a:off x="3223594" y="1387313"/>
              <a:ext cx="1885371" cy="1850711"/>
            </a:xfrm>
            <a:prstGeom prst="ellipse">
              <a:avLst/>
            </a:prstGeom>
            <a:blipFill dpi="0" rotWithShape="1">
              <a:blip r:embed="rId1" cstate="screen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solidFill>
                  <a:srgbClr val="7EBEA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754924" y="1489318"/>
            <a:ext cx="2268537" cy="2227263"/>
            <a:chOff x="6754924" y="1199038"/>
            <a:chExt cx="2268537" cy="2227263"/>
          </a:xfrm>
        </p:grpSpPr>
        <p:sp>
          <p:nvSpPr>
            <p:cNvPr id="6" name="椭圆 5"/>
            <p:cNvSpPr/>
            <p:nvPr/>
          </p:nvSpPr>
          <p:spPr bwMode="auto">
            <a:xfrm>
              <a:off x="6754924" y="1199038"/>
              <a:ext cx="2268537" cy="2227263"/>
            </a:xfrm>
            <a:prstGeom prst="ellipse">
              <a:avLst/>
            </a:prstGeom>
            <a:solidFill>
              <a:srgbClr val="00A1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椭圆 6"/>
            <p:cNvSpPr/>
            <p:nvPr/>
          </p:nvSpPr>
          <p:spPr bwMode="auto">
            <a:xfrm>
              <a:off x="6902239" y="1345992"/>
              <a:ext cx="1973906" cy="1937619"/>
            </a:xfrm>
            <a:prstGeom prst="ellipse">
              <a:avLst/>
            </a:prstGeom>
            <a:blipFill dpi="0" rotWithShape="1">
              <a:blip r:embed="rId2" cstate="screen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solidFill>
                  <a:srgbClr val="7EBEA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8" name="直接连接符 7"/>
          <p:cNvCxnSpPr>
            <a:endCxn id="11" idx="1"/>
          </p:cNvCxnSpPr>
          <p:nvPr/>
        </p:nvCxnSpPr>
        <p:spPr bwMode="auto">
          <a:xfrm flipV="1">
            <a:off x="2923387" y="4867800"/>
            <a:ext cx="5737224" cy="17462"/>
          </a:xfrm>
          <a:prstGeom prst="line">
            <a:avLst/>
          </a:prstGeom>
          <a:ln w="57150">
            <a:solidFill>
              <a:srgbClr val="29C1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/>
        </p:nvSpPr>
        <p:spPr bwMode="auto">
          <a:xfrm>
            <a:off x="2386806" y="4518552"/>
            <a:ext cx="1397795" cy="646107"/>
          </a:xfrm>
          <a:prstGeom prst="roundRect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体系认证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 bwMode="auto">
          <a:xfrm>
            <a:off x="5364733" y="4518552"/>
            <a:ext cx="1395159" cy="646107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质量团队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 bwMode="auto">
          <a:xfrm>
            <a:off x="8660611" y="4543952"/>
            <a:ext cx="1397795" cy="647695"/>
          </a:xfrm>
          <a:prstGeom prst="roundRect">
            <a:avLst/>
          </a:prstGeom>
          <a:solidFill>
            <a:srgbClr val="00A1DA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实验能力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 bwMode="auto">
          <a:xfrm flipV="1">
            <a:off x="6069805" y="4028018"/>
            <a:ext cx="1587" cy="490534"/>
          </a:xfrm>
          <a:prstGeom prst="line">
            <a:avLst/>
          </a:prstGeom>
          <a:ln w="57150">
            <a:solidFill>
              <a:srgbClr val="29C1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4537868" y="1119749"/>
            <a:ext cx="2996729" cy="2941638"/>
            <a:chOff x="4537868" y="829469"/>
            <a:chExt cx="2996729" cy="2941638"/>
          </a:xfrm>
        </p:grpSpPr>
        <p:sp>
          <p:nvSpPr>
            <p:cNvPr id="14" name="椭圆 13"/>
            <p:cNvSpPr/>
            <p:nvPr/>
          </p:nvSpPr>
          <p:spPr bwMode="auto">
            <a:xfrm>
              <a:off x="4537868" y="829469"/>
              <a:ext cx="2996729" cy="294163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solidFill>
                  <a:srgbClr val="7EBEA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 bwMode="auto">
            <a:xfrm>
              <a:off x="4734827" y="1007346"/>
              <a:ext cx="2611900" cy="2563884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solidFill>
                  <a:srgbClr val="7EBEA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1666050" y="5333365"/>
            <a:ext cx="2681795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提升企业质量意识和管理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水准</a:t>
            </a:r>
            <a:endParaRPr lang="en-US" altLang="zh-CN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工作效率和提升客户满意度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809322" y="5333251"/>
            <a:ext cx="2531058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具有丰富经验的质量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团队</a:t>
            </a:r>
            <a:endParaRPr lang="en-US" altLang="zh-CN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为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客户提供优质的产品和服务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809718" y="5333365"/>
            <a:ext cx="3143272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为企业提供客观，准确，可靠的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信息</a:t>
            </a:r>
            <a:endParaRPr lang="en-US" altLang="zh-CN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为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产品的持续改进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提供有力的依据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9648" y="907717"/>
            <a:ext cx="266429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质量管控</a:t>
            </a:r>
            <a:endParaRPr lang="zh-CN" altLang="en-US" sz="20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reeform 5"/>
          <p:cNvSpPr/>
          <p:nvPr/>
        </p:nvSpPr>
        <p:spPr bwMode="auto">
          <a:xfrm rot="5400000" flipH="1">
            <a:off x="439957" y="982735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800" dirty="0"/>
          </a:p>
        </p:txBody>
      </p:sp>
      <p:sp>
        <p:nvSpPr>
          <p:cNvPr id="21" name="矩形 20"/>
          <p:cNvSpPr/>
          <p:nvPr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31" name="矩形 30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4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0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6" grpId="0"/>
      <p:bldP spid="17" grpId="0"/>
      <p:bldP spid="18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/>
          <p:cNvCxnSpPr/>
          <p:nvPr/>
        </p:nvCxnSpPr>
        <p:spPr>
          <a:xfrm>
            <a:off x="6133687" y="1349660"/>
            <a:ext cx="0" cy="1080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圆角矩形 2"/>
          <p:cNvSpPr/>
          <p:nvPr/>
        </p:nvSpPr>
        <p:spPr>
          <a:xfrm>
            <a:off x="5015086" y="1519629"/>
            <a:ext cx="2232248" cy="475826"/>
          </a:xfrm>
          <a:prstGeom prst="roundRect">
            <a:avLst/>
          </a:prstGeom>
          <a:solidFill>
            <a:srgbClr val="0070C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副总经理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031804" y="2161086"/>
            <a:ext cx="2232248" cy="4758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质量技术部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部长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414686" y="3125314"/>
            <a:ext cx="2232248" cy="475826"/>
          </a:xfrm>
          <a:prstGeom prst="roundRect">
            <a:avLst/>
          </a:prstGeom>
          <a:solidFill>
            <a:srgbClr val="00B0F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量产管理科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014074" y="3125314"/>
            <a:ext cx="2232248" cy="475826"/>
          </a:xfrm>
          <a:prstGeom prst="roundRect">
            <a:avLst/>
          </a:prstGeom>
          <a:solidFill>
            <a:srgbClr val="00B0F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新车开发科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8615486" y="3125314"/>
            <a:ext cx="2232248" cy="475826"/>
          </a:xfrm>
          <a:prstGeom prst="roundRect">
            <a:avLst/>
          </a:prstGeom>
          <a:solidFill>
            <a:srgbClr val="00B0F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质量保证科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133403" y="4237360"/>
            <a:ext cx="453477" cy="18002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入库检验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904063" y="4237360"/>
            <a:ext cx="453477" cy="18002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过程检验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620281" y="4237360"/>
            <a:ext cx="453477" cy="18002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精度强度检验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3484029" y="4220850"/>
            <a:ext cx="453477" cy="18002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出库检验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5031804" y="4237360"/>
            <a:ext cx="453477" cy="18002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前期质量开发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8615486" y="4237360"/>
            <a:ext cx="453477" cy="18002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质量统计分析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9504871" y="4221088"/>
            <a:ext cx="453477" cy="18002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体系审核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0394257" y="4221088"/>
            <a:ext cx="453477" cy="18002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实验室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6810575" y="4221088"/>
            <a:ext cx="453477" cy="18002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技术工程师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530810" y="2636912"/>
            <a:ext cx="7183457" cy="488402"/>
            <a:chOff x="2530810" y="2636912"/>
            <a:chExt cx="7183457" cy="488402"/>
          </a:xfrm>
        </p:grpSpPr>
        <p:cxnSp>
          <p:nvCxnSpPr>
            <p:cNvPr id="20" name="直接连接符 19"/>
            <p:cNvCxnSpPr>
              <a:endCxn id="6" idx="0"/>
            </p:cNvCxnSpPr>
            <p:nvPr/>
          </p:nvCxnSpPr>
          <p:spPr>
            <a:xfrm flipH="1">
              <a:off x="6130198" y="2636912"/>
              <a:ext cx="2282" cy="48840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2530810" y="2835134"/>
              <a:ext cx="7183457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2537786" y="2827981"/>
              <a:ext cx="0" cy="19822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9714267" y="2827981"/>
              <a:ext cx="0" cy="19822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1357926" y="3626540"/>
            <a:ext cx="2353069" cy="619948"/>
            <a:chOff x="1357926" y="3601140"/>
            <a:chExt cx="2353069" cy="619948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2566814" y="3601140"/>
              <a:ext cx="0" cy="19822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1360141" y="3818725"/>
              <a:ext cx="234808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357926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213080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2844220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3710995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5260773" y="3600975"/>
            <a:ext cx="1800200" cy="619948"/>
            <a:chOff x="1694771" y="3601140"/>
            <a:chExt cx="1800200" cy="619948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2566814" y="3601140"/>
              <a:ext cx="0" cy="25200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1694771" y="3818725"/>
              <a:ext cx="180020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169477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349497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8842224" y="3650288"/>
            <a:ext cx="1800200" cy="619948"/>
            <a:chOff x="1694771" y="3601140"/>
            <a:chExt cx="1800200" cy="619948"/>
          </a:xfrm>
        </p:grpSpPr>
        <p:cxnSp>
          <p:nvCxnSpPr>
            <p:cNvPr id="37" name="直接连接符 36"/>
            <p:cNvCxnSpPr/>
            <p:nvPr/>
          </p:nvCxnSpPr>
          <p:spPr>
            <a:xfrm>
              <a:off x="2566814" y="3601140"/>
              <a:ext cx="0" cy="61994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1694771" y="3818725"/>
              <a:ext cx="180020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169477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349497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Box 40"/>
          <p:cNvSpPr txBox="1"/>
          <p:nvPr/>
        </p:nvSpPr>
        <p:spPr>
          <a:xfrm>
            <a:off x="727696" y="835962"/>
            <a:ext cx="266429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质量团队</a:t>
            </a:r>
            <a:endParaRPr lang="zh-CN" altLang="en-US" sz="20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Freeform 5"/>
          <p:cNvSpPr/>
          <p:nvPr/>
        </p:nvSpPr>
        <p:spPr bwMode="auto">
          <a:xfrm rot="5400000" flipH="1">
            <a:off x="439957" y="930144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800" dirty="0"/>
          </a:p>
        </p:txBody>
      </p:sp>
      <p:grpSp>
        <p:nvGrpSpPr>
          <p:cNvPr id="2" name="组合 1"/>
          <p:cNvGrpSpPr/>
          <p:nvPr/>
        </p:nvGrpSpPr>
        <p:grpSpPr>
          <a:xfrm>
            <a:off x="-635" y="78105"/>
            <a:ext cx="12190730" cy="641350"/>
            <a:chOff x="0" y="123"/>
            <a:chExt cx="19198" cy="1010"/>
          </a:xfrm>
        </p:grpSpPr>
        <p:sp>
          <p:nvSpPr>
            <p:cNvPr id="13" name="矩形 12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  <p:sp>
        <p:nvSpPr>
          <p:cNvPr id="44" name="圆角矩形 43"/>
          <p:cNvSpPr/>
          <p:nvPr/>
        </p:nvSpPr>
        <p:spPr>
          <a:xfrm>
            <a:off x="5025881" y="929079"/>
            <a:ext cx="2232248" cy="475826"/>
          </a:xfrm>
          <a:prstGeom prst="roundRect">
            <a:avLst/>
          </a:prstGeom>
          <a:solidFill>
            <a:srgbClr val="18497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总经理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10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20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0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4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0"/>
                            </p:stCondLst>
                            <p:childTnLst>
                              <p:par>
                                <p:cTn id="9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6000"/>
                            </p:stCondLst>
                            <p:childTnLst>
                              <p:par>
                                <p:cTn id="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8000"/>
                            </p:stCondLst>
                            <p:childTnLst>
                              <p:par>
                                <p:cTn id="1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9000"/>
                            </p:stCondLst>
                            <p:childTnLst>
                              <p:par>
                                <p:cTn id="1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41" grpId="0"/>
      <p:bldP spid="44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516890" y="1599565"/>
            <a:ext cx="11158352" cy="3655060"/>
            <a:chOff x="814" y="2180"/>
            <a:chExt cx="17572" cy="5756"/>
          </a:xfrm>
        </p:grpSpPr>
        <p:grpSp>
          <p:nvGrpSpPr>
            <p:cNvPr id="2" name="组合 1"/>
            <p:cNvGrpSpPr/>
            <p:nvPr/>
          </p:nvGrpSpPr>
          <p:grpSpPr>
            <a:xfrm>
              <a:off x="814" y="2247"/>
              <a:ext cx="17572" cy="647"/>
              <a:chOff x="814" y="9140"/>
              <a:chExt cx="17572" cy="647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814" y="9140"/>
                <a:ext cx="3954" cy="6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600" b="1" dirty="0">
                    <a:solidFill>
                      <a:srgbClr val="21596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IATF 16949:2016</a:t>
                </a:r>
                <a:endParaRPr lang="en-US" altLang="zh-CN" sz="1600" b="1" dirty="0">
                  <a:solidFill>
                    <a:srgbClr val="21596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5217" y="9140"/>
                <a:ext cx="3954" cy="6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600" b="1" dirty="0">
                    <a:solidFill>
                      <a:srgbClr val="21596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ISO 14001:2015</a:t>
                </a:r>
                <a:endParaRPr lang="en-US" altLang="zh-CN" sz="1600" b="1" dirty="0">
                  <a:solidFill>
                    <a:srgbClr val="21596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9892" y="9256"/>
                <a:ext cx="3954" cy="5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rgbClr val="21596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高新技术企业</a:t>
                </a:r>
                <a:endParaRPr lang="zh-CN" altLang="en-US" sz="1600" b="1" dirty="0">
                  <a:solidFill>
                    <a:srgbClr val="21596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14432" y="9256"/>
                <a:ext cx="3954" cy="5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rgbClr val="21596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安全生产标准化</a:t>
                </a:r>
                <a:endParaRPr lang="zh-CN" altLang="en-US" sz="1600" b="1" dirty="0">
                  <a:solidFill>
                    <a:srgbClr val="21596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814" y="2180"/>
              <a:ext cx="17547" cy="5756"/>
              <a:chOff x="814" y="2180"/>
              <a:chExt cx="17547" cy="5756"/>
            </a:xfrm>
          </p:grpSpPr>
          <p:sp>
            <p:nvSpPr>
              <p:cNvPr id="17" name="Rectangle 3"/>
              <p:cNvSpPr/>
              <p:nvPr/>
            </p:nvSpPr>
            <p:spPr>
              <a:xfrm>
                <a:off x="5353" y="2180"/>
                <a:ext cx="3954" cy="5746"/>
              </a:xfrm>
              <a:prstGeom prst="rect">
                <a:avLst/>
              </a:prstGeom>
              <a:noFill/>
              <a:ln>
                <a:solidFill>
                  <a:srgbClr val="0091C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0"/>
              </a:p>
            </p:txBody>
          </p:sp>
          <p:sp>
            <p:nvSpPr>
              <p:cNvPr id="19" name="Rectangle 3"/>
              <p:cNvSpPr/>
              <p:nvPr/>
            </p:nvSpPr>
            <p:spPr>
              <a:xfrm>
                <a:off x="14407" y="2180"/>
                <a:ext cx="3954" cy="5746"/>
              </a:xfrm>
              <a:prstGeom prst="rect">
                <a:avLst/>
              </a:prstGeom>
              <a:noFill/>
              <a:ln>
                <a:solidFill>
                  <a:srgbClr val="0091C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0"/>
              </a:p>
            </p:txBody>
          </p:sp>
          <p:sp>
            <p:nvSpPr>
              <p:cNvPr id="16" name="Rectangle 3"/>
              <p:cNvSpPr/>
              <p:nvPr/>
            </p:nvSpPr>
            <p:spPr>
              <a:xfrm>
                <a:off x="814" y="2180"/>
                <a:ext cx="3954" cy="5746"/>
              </a:xfrm>
              <a:prstGeom prst="rect">
                <a:avLst/>
              </a:prstGeom>
              <a:noFill/>
              <a:ln>
                <a:solidFill>
                  <a:srgbClr val="0091C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0"/>
              </a:p>
            </p:txBody>
          </p:sp>
          <p:sp>
            <p:nvSpPr>
              <p:cNvPr id="18" name="Rectangle 3"/>
              <p:cNvSpPr/>
              <p:nvPr/>
            </p:nvSpPr>
            <p:spPr>
              <a:xfrm>
                <a:off x="9866" y="2190"/>
                <a:ext cx="3954" cy="5746"/>
              </a:xfrm>
              <a:prstGeom prst="rect">
                <a:avLst/>
              </a:prstGeom>
              <a:noFill/>
              <a:ln>
                <a:solidFill>
                  <a:srgbClr val="0091C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80"/>
              </a:p>
            </p:txBody>
          </p:sp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051" y="2921"/>
                <a:ext cx="3480" cy="4716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548" y="2922"/>
                <a:ext cx="3540" cy="4722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019" y="2961"/>
                <a:ext cx="3647" cy="2688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590" y="3037"/>
                <a:ext cx="3639" cy="2645"/>
              </a:xfrm>
              <a:prstGeom prst="rect">
                <a:avLst/>
              </a:prstGeom>
            </p:spPr>
          </p:pic>
        </p:grpSp>
      </p:grpSp>
      <p:grpSp>
        <p:nvGrpSpPr>
          <p:cNvPr id="10" name="组合 9"/>
          <p:cNvGrpSpPr/>
          <p:nvPr/>
        </p:nvGrpSpPr>
        <p:grpSpPr>
          <a:xfrm>
            <a:off x="1487170" y="5430532"/>
            <a:ext cx="9143365" cy="452743"/>
            <a:chOff x="2342" y="8552"/>
            <a:chExt cx="14399" cy="713"/>
          </a:xfrm>
        </p:grpSpPr>
        <p:sp>
          <p:nvSpPr>
            <p:cNvPr id="24" name="Shape 2624"/>
            <p:cNvSpPr/>
            <p:nvPr/>
          </p:nvSpPr>
          <p:spPr>
            <a:xfrm>
              <a:off x="7028" y="8552"/>
              <a:ext cx="581" cy="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91" y="6873"/>
                  </a:moveTo>
                  <a:cubicBezTo>
                    <a:pt x="6162" y="6873"/>
                    <a:pt x="6382" y="6653"/>
                    <a:pt x="6382" y="6382"/>
                  </a:cubicBezTo>
                  <a:lnTo>
                    <a:pt x="6382" y="1473"/>
                  </a:lnTo>
                  <a:cubicBezTo>
                    <a:pt x="6382" y="1201"/>
                    <a:pt x="6162" y="982"/>
                    <a:pt x="5891" y="982"/>
                  </a:cubicBezTo>
                  <a:cubicBezTo>
                    <a:pt x="5620" y="982"/>
                    <a:pt x="5400" y="1201"/>
                    <a:pt x="5400" y="1473"/>
                  </a:cubicBezTo>
                  <a:lnTo>
                    <a:pt x="5400" y="6382"/>
                  </a:lnTo>
                  <a:cubicBezTo>
                    <a:pt x="5400" y="6653"/>
                    <a:pt x="5620" y="6873"/>
                    <a:pt x="5891" y="6873"/>
                  </a:cubicBezTo>
                  <a:moveTo>
                    <a:pt x="2945" y="5891"/>
                  </a:moveTo>
                  <a:cubicBezTo>
                    <a:pt x="3216" y="5891"/>
                    <a:pt x="3436" y="5671"/>
                    <a:pt x="3436" y="5400"/>
                  </a:cubicBezTo>
                  <a:lnTo>
                    <a:pt x="3436" y="2455"/>
                  </a:lnTo>
                  <a:cubicBezTo>
                    <a:pt x="3436" y="2183"/>
                    <a:pt x="3216" y="1964"/>
                    <a:pt x="2945" y="1964"/>
                  </a:cubicBezTo>
                  <a:cubicBezTo>
                    <a:pt x="2675" y="1964"/>
                    <a:pt x="2455" y="2183"/>
                    <a:pt x="2455" y="2455"/>
                  </a:cubicBezTo>
                  <a:lnTo>
                    <a:pt x="2455" y="5400"/>
                  </a:lnTo>
                  <a:cubicBezTo>
                    <a:pt x="2455" y="5671"/>
                    <a:pt x="2675" y="5891"/>
                    <a:pt x="2945" y="5891"/>
                  </a:cubicBezTo>
                  <a:moveTo>
                    <a:pt x="18655" y="15218"/>
                  </a:moveTo>
                  <a:lnTo>
                    <a:pt x="17648" y="15218"/>
                  </a:lnTo>
                  <a:cubicBezTo>
                    <a:pt x="17660" y="15056"/>
                    <a:pt x="17673" y="14893"/>
                    <a:pt x="17673" y="14727"/>
                  </a:cubicBezTo>
                  <a:lnTo>
                    <a:pt x="17673" y="11291"/>
                  </a:lnTo>
                  <a:lnTo>
                    <a:pt x="18655" y="11291"/>
                  </a:lnTo>
                  <a:cubicBezTo>
                    <a:pt x="19739" y="11291"/>
                    <a:pt x="20618" y="12170"/>
                    <a:pt x="20618" y="13255"/>
                  </a:cubicBezTo>
                  <a:cubicBezTo>
                    <a:pt x="20618" y="14339"/>
                    <a:pt x="19739" y="15218"/>
                    <a:pt x="18655" y="15218"/>
                  </a:cubicBezTo>
                  <a:moveTo>
                    <a:pt x="16691" y="14727"/>
                  </a:moveTo>
                  <a:cubicBezTo>
                    <a:pt x="16691" y="15802"/>
                    <a:pt x="16399" y="16805"/>
                    <a:pt x="15896" y="17673"/>
                  </a:cubicBezTo>
                  <a:lnTo>
                    <a:pt x="1777" y="17673"/>
                  </a:lnTo>
                  <a:cubicBezTo>
                    <a:pt x="1274" y="16805"/>
                    <a:pt x="982" y="15802"/>
                    <a:pt x="982" y="14727"/>
                  </a:cubicBezTo>
                  <a:lnTo>
                    <a:pt x="982" y="8836"/>
                  </a:lnTo>
                  <a:lnTo>
                    <a:pt x="16691" y="8836"/>
                  </a:lnTo>
                  <a:cubicBezTo>
                    <a:pt x="16691" y="8836"/>
                    <a:pt x="16691" y="14727"/>
                    <a:pt x="16691" y="14727"/>
                  </a:cubicBezTo>
                  <a:close/>
                  <a:moveTo>
                    <a:pt x="10800" y="20618"/>
                  </a:moveTo>
                  <a:lnTo>
                    <a:pt x="6873" y="20618"/>
                  </a:lnTo>
                  <a:cubicBezTo>
                    <a:pt x="5131" y="20618"/>
                    <a:pt x="3569" y="19857"/>
                    <a:pt x="2491" y="18655"/>
                  </a:cubicBezTo>
                  <a:lnTo>
                    <a:pt x="15182" y="18655"/>
                  </a:lnTo>
                  <a:cubicBezTo>
                    <a:pt x="14103" y="19857"/>
                    <a:pt x="12542" y="20618"/>
                    <a:pt x="10800" y="20618"/>
                  </a:cubicBezTo>
                  <a:moveTo>
                    <a:pt x="18655" y="10309"/>
                  </a:moveTo>
                  <a:lnTo>
                    <a:pt x="17673" y="10309"/>
                  </a:lnTo>
                  <a:lnTo>
                    <a:pt x="17673" y="8836"/>
                  </a:lnTo>
                  <a:cubicBezTo>
                    <a:pt x="17673" y="8295"/>
                    <a:pt x="17233" y="7855"/>
                    <a:pt x="16691" y="7855"/>
                  </a:cubicBezTo>
                  <a:lnTo>
                    <a:pt x="982" y="7855"/>
                  </a:lnTo>
                  <a:cubicBezTo>
                    <a:pt x="440" y="7855"/>
                    <a:pt x="0" y="8295"/>
                    <a:pt x="0" y="8836"/>
                  </a:cubicBezTo>
                  <a:lnTo>
                    <a:pt x="0" y="14727"/>
                  </a:lnTo>
                  <a:cubicBezTo>
                    <a:pt x="0" y="17232"/>
                    <a:pt x="1344" y="19417"/>
                    <a:pt x="3346" y="20618"/>
                  </a:cubicBezTo>
                  <a:lnTo>
                    <a:pt x="491" y="20618"/>
                  </a:lnTo>
                  <a:cubicBezTo>
                    <a:pt x="220" y="20618"/>
                    <a:pt x="0" y="20838"/>
                    <a:pt x="0" y="21109"/>
                  </a:cubicBezTo>
                  <a:cubicBezTo>
                    <a:pt x="0" y="21380"/>
                    <a:pt x="220" y="21600"/>
                    <a:pt x="491" y="21600"/>
                  </a:cubicBezTo>
                  <a:lnTo>
                    <a:pt x="17182" y="21600"/>
                  </a:lnTo>
                  <a:cubicBezTo>
                    <a:pt x="17453" y="21600"/>
                    <a:pt x="17673" y="21380"/>
                    <a:pt x="17673" y="21109"/>
                  </a:cubicBezTo>
                  <a:cubicBezTo>
                    <a:pt x="17673" y="20838"/>
                    <a:pt x="17453" y="20618"/>
                    <a:pt x="17182" y="20618"/>
                  </a:cubicBezTo>
                  <a:lnTo>
                    <a:pt x="14330" y="20618"/>
                  </a:lnTo>
                  <a:cubicBezTo>
                    <a:pt x="15925" y="19659"/>
                    <a:pt x="17101" y="18074"/>
                    <a:pt x="17511" y="16200"/>
                  </a:cubicBezTo>
                  <a:lnTo>
                    <a:pt x="18655" y="16200"/>
                  </a:lnTo>
                  <a:cubicBezTo>
                    <a:pt x="20281" y="16200"/>
                    <a:pt x="21600" y="14882"/>
                    <a:pt x="21600" y="13255"/>
                  </a:cubicBezTo>
                  <a:cubicBezTo>
                    <a:pt x="21600" y="11628"/>
                    <a:pt x="20281" y="10309"/>
                    <a:pt x="18655" y="10309"/>
                  </a:cubicBezTo>
                  <a:moveTo>
                    <a:pt x="11782" y="5891"/>
                  </a:moveTo>
                  <a:cubicBezTo>
                    <a:pt x="12053" y="5891"/>
                    <a:pt x="12273" y="5671"/>
                    <a:pt x="12273" y="5400"/>
                  </a:cubicBezTo>
                  <a:lnTo>
                    <a:pt x="12273" y="2455"/>
                  </a:lnTo>
                  <a:cubicBezTo>
                    <a:pt x="12273" y="2183"/>
                    <a:pt x="12053" y="1964"/>
                    <a:pt x="11782" y="1964"/>
                  </a:cubicBezTo>
                  <a:cubicBezTo>
                    <a:pt x="11511" y="1964"/>
                    <a:pt x="11291" y="2183"/>
                    <a:pt x="11291" y="2455"/>
                  </a:cubicBezTo>
                  <a:lnTo>
                    <a:pt x="11291" y="5400"/>
                  </a:lnTo>
                  <a:cubicBezTo>
                    <a:pt x="11291" y="5671"/>
                    <a:pt x="11511" y="5891"/>
                    <a:pt x="11782" y="5891"/>
                  </a:cubicBezTo>
                  <a:moveTo>
                    <a:pt x="14727" y="6873"/>
                  </a:moveTo>
                  <a:cubicBezTo>
                    <a:pt x="14998" y="6873"/>
                    <a:pt x="15218" y="6653"/>
                    <a:pt x="15218" y="6382"/>
                  </a:cubicBezTo>
                  <a:lnTo>
                    <a:pt x="15218" y="1473"/>
                  </a:lnTo>
                  <a:cubicBezTo>
                    <a:pt x="15218" y="1201"/>
                    <a:pt x="14998" y="982"/>
                    <a:pt x="14727" y="982"/>
                  </a:cubicBezTo>
                  <a:cubicBezTo>
                    <a:pt x="14456" y="982"/>
                    <a:pt x="14236" y="1201"/>
                    <a:pt x="14236" y="1473"/>
                  </a:cubicBezTo>
                  <a:lnTo>
                    <a:pt x="14236" y="6382"/>
                  </a:lnTo>
                  <a:cubicBezTo>
                    <a:pt x="14236" y="6653"/>
                    <a:pt x="14456" y="6873"/>
                    <a:pt x="14727" y="6873"/>
                  </a:cubicBezTo>
                  <a:moveTo>
                    <a:pt x="8836" y="5891"/>
                  </a:moveTo>
                  <a:cubicBezTo>
                    <a:pt x="9107" y="5891"/>
                    <a:pt x="9327" y="5671"/>
                    <a:pt x="9327" y="5400"/>
                  </a:cubicBezTo>
                  <a:lnTo>
                    <a:pt x="9327" y="491"/>
                  </a:lnTo>
                  <a:cubicBezTo>
                    <a:pt x="9327" y="220"/>
                    <a:pt x="9107" y="0"/>
                    <a:pt x="8836" y="0"/>
                  </a:cubicBezTo>
                  <a:cubicBezTo>
                    <a:pt x="8566" y="0"/>
                    <a:pt x="8345" y="220"/>
                    <a:pt x="8345" y="491"/>
                  </a:cubicBezTo>
                  <a:lnTo>
                    <a:pt x="8345" y="5400"/>
                  </a:lnTo>
                  <a:cubicBezTo>
                    <a:pt x="8345" y="5671"/>
                    <a:pt x="8566" y="5891"/>
                    <a:pt x="8836" y="5891"/>
                  </a:cubicBezTo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19504" tIns="19504" rIns="19504" bIns="19504" anchor="ctr"/>
            <a:lstStyle/>
            <a:p>
              <a:pPr algn="ctr" defTabSz="17272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60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22" name="Shape 2502"/>
            <p:cNvSpPr/>
            <p:nvPr/>
          </p:nvSpPr>
          <p:spPr>
            <a:xfrm>
              <a:off x="2342" y="8662"/>
              <a:ext cx="581" cy="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709" y="7855"/>
                  </a:moveTo>
                  <a:cubicBezTo>
                    <a:pt x="16052" y="7855"/>
                    <a:pt x="16376" y="7925"/>
                    <a:pt x="16682" y="8033"/>
                  </a:cubicBezTo>
                  <a:cubicBezTo>
                    <a:pt x="16684" y="7973"/>
                    <a:pt x="16691" y="7915"/>
                    <a:pt x="16691" y="7855"/>
                  </a:cubicBezTo>
                  <a:cubicBezTo>
                    <a:pt x="16691" y="5686"/>
                    <a:pt x="14932" y="3927"/>
                    <a:pt x="12764" y="3927"/>
                  </a:cubicBezTo>
                  <a:cubicBezTo>
                    <a:pt x="11311" y="3927"/>
                    <a:pt x="10045" y="4718"/>
                    <a:pt x="9366" y="5891"/>
                  </a:cubicBezTo>
                  <a:lnTo>
                    <a:pt x="10309" y="5891"/>
                  </a:lnTo>
                  <a:cubicBezTo>
                    <a:pt x="10401" y="5891"/>
                    <a:pt x="10481" y="5904"/>
                    <a:pt x="10567" y="5910"/>
                  </a:cubicBezTo>
                  <a:cubicBezTo>
                    <a:pt x="11107" y="5301"/>
                    <a:pt x="11886" y="4909"/>
                    <a:pt x="12764" y="4909"/>
                  </a:cubicBezTo>
                  <a:cubicBezTo>
                    <a:pt x="14390" y="4909"/>
                    <a:pt x="15709" y="6228"/>
                    <a:pt x="15709" y="7855"/>
                  </a:cubicBezTo>
                  <a:moveTo>
                    <a:pt x="11716" y="6199"/>
                  </a:moveTo>
                  <a:cubicBezTo>
                    <a:pt x="12102" y="6387"/>
                    <a:pt x="12403" y="6637"/>
                    <a:pt x="12649" y="6884"/>
                  </a:cubicBezTo>
                  <a:cubicBezTo>
                    <a:pt x="12687" y="6880"/>
                    <a:pt x="12724" y="6873"/>
                    <a:pt x="12764" y="6873"/>
                  </a:cubicBezTo>
                  <a:cubicBezTo>
                    <a:pt x="13306" y="6873"/>
                    <a:pt x="13745" y="7313"/>
                    <a:pt x="13745" y="7855"/>
                  </a:cubicBezTo>
                  <a:lnTo>
                    <a:pt x="14727" y="7855"/>
                  </a:lnTo>
                  <a:cubicBezTo>
                    <a:pt x="14727" y="6770"/>
                    <a:pt x="13848" y="5891"/>
                    <a:pt x="12764" y="5891"/>
                  </a:cubicBezTo>
                  <a:cubicBezTo>
                    <a:pt x="12377" y="5891"/>
                    <a:pt x="12020" y="6006"/>
                    <a:pt x="11716" y="6199"/>
                  </a:cubicBezTo>
                  <a:moveTo>
                    <a:pt x="19636" y="1964"/>
                  </a:moveTo>
                  <a:lnTo>
                    <a:pt x="17673" y="1964"/>
                  </a:lnTo>
                  <a:cubicBezTo>
                    <a:pt x="16200" y="1964"/>
                    <a:pt x="16200" y="0"/>
                    <a:pt x="14236" y="0"/>
                  </a:cubicBezTo>
                  <a:lnTo>
                    <a:pt x="11291" y="0"/>
                  </a:lnTo>
                  <a:cubicBezTo>
                    <a:pt x="9327" y="0"/>
                    <a:pt x="9327" y="1964"/>
                    <a:pt x="7855" y="1964"/>
                  </a:cubicBezTo>
                  <a:lnTo>
                    <a:pt x="5891" y="1964"/>
                  </a:lnTo>
                  <a:cubicBezTo>
                    <a:pt x="4806" y="1964"/>
                    <a:pt x="3927" y="2843"/>
                    <a:pt x="3927" y="3927"/>
                  </a:cubicBezTo>
                  <a:lnTo>
                    <a:pt x="3927" y="7855"/>
                  </a:lnTo>
                  <a:cubicBezTo>
                    <a:pt x="4125" y="7855"/>
                    <a:pt x="4236" y="7769"/>
                    <a:pt x="4627" y="7318"/>
                  </a:cubicBezTo>
                  <a:cubicBezTo>
                    <a:pt x="4712" y="7220"/>
                    <a:pt x="4807" y="7113"/>
                    <a:pt x="4909" y="7005"/>
                  </a:cubicBezTo>
                  <a:lnTo>
                    <a:pt x="4909" y="3927"/>
                  </a:lnTo>
                  <a:cubicBezTo>
                    <a:pt x="4909" y="3386"/>
                    <a:pt x="5349" y="2945"/>
                    <a:pt x="5891" y="2945"/>
                  </a:cubicBezTo>
                  <a:lnTo>
                    <a:pt x="7855" y="2945"/>
                  </a:lnTo>
                  <a:cubicBezTo>
                    <a:pt x="9818" y="2945"/>
                    <a:pt x="9818" y="982"/>
                    <a:pt x="11291" y="982"/>
                  </a:cubicBezTo>
                  <a:lnTo>
                    <a:pt x="12764" y="982"/>
                  </a:lnTo>
                  <a:lnTo>
                    <a:pt x="14236" y="982"/>
                  </a:lnTo>
                  <a:cubicBezTo>
                    <a:pt x="15709" y="982"/>
                    <a:pt x="15709" y="2945"/>
                    <a:pt x="17673" y="2945"/>
                  </a:cubicBezTo>
                  <a:lnTo>
                    <a:pt x="19636" y="2945"/>
                  </a:lnTo>
                  <a:cubicBezTo>
                    <a:pt x="20178" y="2945"/>
                    <a:pt x="20618" y="3386"/>
                    <a:pt x="20618" y="3927"/>
                  </a:cubicBezTo>
                  <a:lnTo>
                    <a:pt x="20618" y="12764"/>
                  </a:lnTo>
                  <a:cubicBezTo>
                    <a:pt x="20618" y="13306"/>
                    <a:pt x="20178" y="13745"/>
                    <a:pt x="19636" y="13745"/>
                  </a:cubicBezTo>
                  <a:lnTo>
                    <a:pt x="18655" y="13745"/>
                  </a:lnTo>
                  <a:lnTo>
                    <a:pt x="18655" y="14727"/>
                  </a:lnTo>
                  <a:lnTo>
                    <a:pt x="19636" y="14727"/>
                  </a:lnTo>
                  <a:cubicBezTo>
                    <a:pt x="20721" y="14727"/>
                    <a:pt x="21600" y="13849"/>
                    <a:pt x="21600" y="12764"/>
                  </a:cubicBezTo>
                  <a:lnTo>
                    <a:pt x="21600" y="3927"/>
                  </a:lnTo>
                  <a:cubicBezTo>
                    <a:pt x="21600" y="2843"/>
                    <a:pt x="20721" y="1964"/>
                    <a:pt x="19636" y="1964"/>
                  </a:cubicBezTo>
                  <a:moveTo>
                    <a:pt x="16691" y="19636"/>
                  </a:moveTo>
                  <a:cubicBezTo>
                    <a:pt x="16691" y="20178"/>
                    <a:pt x="16251" y="20618"/>
                    <a:pt x="15709" y="20618"/>
                  </a:cubicBezTo>
                  <a:lnTo>
                    <a:pt x="1964" y="20618"/>
                  </a:lnTo>
                  <a:cubicBezTo>
                    <a:pt x="1422" y="20618"/>
                    <a:pt x="982" y="20178"/>
                    <a:pt x="982" y="19636"/>
                  </a:cubicBezTo>
                  <a:lnTo>
                    <a:pt x="982" y="10800"/>
                  </a:lnTo>
                  <a:cubicBezTo>
                    <a:pt x="982" y="10258"/>
                    <a:pt x="1422" y="9818"/>
                    <a:pt x="1964" y="9818"/>
                  </a:cubicBezTo>
                  <a:lnTo>
                    <a:pt x="3927" y="9818"/>
                  </a:lnTo>
                  <a:cubicBezTo>
                    <a:pt x="5891" y="9818"/>
                    <a:pt x="5891" y="7855"/>
                    <a:pt x="7364" y="7855"/>
                  </a:cubicBezTo>
                  <a:lnTo>
                    <a:pt x="8836" y="7855"/>
                  </a:lnTo>
                  <a:lnTo>
                    <a:pt x="10309" y="7855"/>
                  </a:lnTo>
                  <a:cubicBezTo>
                    <a:pt x="11782" y="7855"/>
                    <a:pt x="11782" y="9818"/>
                    <a:pt x="13745" y="9818"/>
                  </a:cubicBezTo>
                  <a:lnTo>
                    <a:pt x="15709" y="9818"/>
                  </a:lnTo>
                  <a:cubicBezTo>
                    <a:pt x="16251" y="9818"/>
                    <a:pt x="16691" y="10258"/>
                    <a:pt x="16691" y="10800"/>
                  </a:cubicBezTo>
                  <a:cubicBezTo>
                    <a:pt x="16691" y="10800"/>
                    <a:pt x="16691" y="19636"/>
                    <a:pt x="16691" y="19636"/>
                  </a:cubicBezTo>
                  <a:close/>
                  <a:moveTo>
                    <a:pt x="15709" y="8836"/>
                  </a:moveTo>
                  <a:lnTo>
                    <a:pt x="13745" y="8836"/>
                  </a:lnTo>
                  <a:cubicBezTo>
                    <a:pt x="12273" y="8836"/>
                    <a:pt x="12273" y="6873"/>
                    <a:pt x="10309" y="6873"/>
                  </a:cubicBezTo>
                  <a:lnTo>
                    <a:pt x="7364" y="6873"/>
                  </a:lnTo>
                  <a:cubicBezTo>
                    <a:pt x="5400" y="6873"/>
                    <a:pt x="5400" y="8836"/>
                    <a:pt x="3927" y="8836"/>
                  </a:cubicBezTo>
                  <a:lnTo>
                    <a:pt x="1964" y="8836"/>
                  </a:lnTo>
                  <a:cubicBezTo>
                    <a:pt x="879" y="8836"/>
                    <a:pt x="0" y="9716"/>
                    <a:pt x="0" y="10800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5709" y="21600"/>
                  </a:lnTo>
                  <a:cubicBezTo>
                    <a:pt x="16794" y="21600"/>
                    <a:pt x="17673" y="20721"/>
                    <a:pt x="17673" y="19636"/>
                  </a:cubicBezTo>
                  <a:lnTo>
                    <a:pt x="17673" y="10800"/>
                  </a:lnTo>
                  <a:cubicBezTo>
                    <a:pt x="17673" y="9716"/>
                    <a:pt x="16794" y="8836"/>
                    <a:pt x="15709" y="8836"/>
                  </a:cubicBezTo>
                  <a:moveTo>
                    <a:pt x="19636" y="4909"/>
                  </a:moveTo>
                  <a:cubicBezTo>
                    <a:pt x="19636" y="4367"/>
                    <a:pt x="19197" y="3927"/>
                    <a:pt x="18655" y="3927"/>
                  </a:cubicBezTo>
                  <a:cubicBezTo>
                    <a:pt x="18113" y="3927"/>
                    <a:pt x="17673" y="4367"/>
                    <a:pt x="17673" y="4909"/>
                  </a:cubicBezTo>
                  <a:cubicBezTo>
                    <a:pt x="17673" y="5451"/>
                    <a:pt x="18113" y="5891"/>
                    <a:pt x="18655" y="5891"/>
                  </a:cubicBezTo>
                  <a:cubicBezTo>
                    <a:pt x="19197" y="5891"/>
                    <a:pt x="19636" y="5451"/>
                    <a:pt x="19636" y="4909"/>
                  </a:cubicBezTo>
                  <a:moveTo>
                    <a:pt x="19145" y="7364"/>
                  </a:moveTo>
                  <a:cubicBezTo>
                    <a:pt x="19145" y="7093"/>
                    <a:pt x="18925" y="6873"/>
                    <a:pt x="18655" y="6873"/>
                  </a:cubicBezTo>
                  <a:cubicBezTo>
                    <a:pt x="18384" y="6873"/>
                    <a:pt x="18164" y="7093"/>
                    <a:pt x="18164" y="7364"/>
                  </a:cubicBezTo>
                  <a:cubicBezTo>
                    <a:pt x="18164" y="7635"/>
                    <a:pt x="18384" y="7855"/>
                    <a:pt x="18655" y="7855"/>
                  </a:cubicBezTo>
                  <a:cubicBezTo>
                    <a:pt x="18925" y="7855"/>
                    <a:pt x="19145" y="7635"/>
                    <a:pt x="19145" y="7364"/>
                  </a:cubicBezTo>
                  <a:moveTo>
                    <a:pt x="8836" y="15709"/>
                  </a:moveTo>
                  <a:cubicBezTo>
                    <a:pt x="8294" y="15709"/>
                    <a:pt x="7855" y="15269"/>
                    <a:pt x="7855" y="14727"/>
                  </a:cubicBezTo>
                  <a:cubicBezTo>
                    <a:pt x="7855" y="14186"/>
                    <a:pt x="8294" y="13745"/>
                    <a:pt x="8836" y="13745"/>
                  </a:cubicBezTo>
                  <a:cubicBezTo>
                    <a:pt x="9378" y="13745"/>
                    <a:pt x="9818" y="14186"/>
                    <a:pt x="9818" y="14727"/>
                  </a:cubicBezTo>
                  <a:cubicBezTo>
                    <a:pt x="9818" y="15269"/>
                    <a:pt x="9378" y="15709"/>
                    <a:pt x="8836" y="15709"/>
                  </a:cubicBezTo>
                  <a:moveTo>
                    <a:pt x="8836" y="12764"/>
                  </a:moveTo>
                  <a:cubicBezTo>
                    <a:pt x="7752" y="12764"/>
                    <a:pt x="6873" y="13643"/>
                    <a:pt x="6873" y="14727"/>
                  </a:cubicBezTo>
                  <a:cubicBezTo>
                    <a:pt x="6873" y="15812"/>
                    <a:pt x="7752" y="16691"/>
                    <a:pt x="8836" y="16691"/>
                  </a:cubicBezTo>
                  <a:cubicBezTo>
                    <a:pt x="9921" y="16691"/>
                    <a:pt x="10800" y="15812"/>
                    <a:pt x="10800" y="14727"/>
                  </a:cubicBezTo>
                  <a:cubicBezTo>
                    <a:pt x="10800" y="13643"/>
                    <a:pt x="9921" y="12764"/>
                    <a:pt x="8836" y="12764"/>
                  </a:cubicBezTo>
                  <a:moveTo>
                    <a:pt x="14727" y="10800"/>
                  </a:moveTo>
                  <a:cubicBezTo>
                    <a:pt x="14185" y="10800"/>
                    <a:pt x="13745" y="11240"/>
                    <a:pt x="13745" y="11782"/>
                  </a:cubicBezTo>
                  <a:cubicBezTo>
                    <a:pt x="13745" y="12325"/>
                    <a:pt x="14185" y="12764"/>
                    <a:pt x="14727" y="12764"/>
                  </a:cubicBezTo>
                  <a:cubicBezTo>
                    <a:pt x="15269" y="12764"/>
                    <a:pt x="15709" y="12325"/>
                    <a:pt x="15709" y="11782"/>
                  </a:cubicBezTo>
                  <a:cubicBezTo>
                    <a:pt x="15709" y="11240"/>
                    <a:pt x="15269" y="10800"/>
                    <a:pt x="14727" y="10800"/>
                  </a:cubicBezTo>
                  <a:moveTo>
                    <a:pt x="14727" y="13745"/>
                  </a:moveTo>
                  <a:cubicBezTo>
                    <a:pt x="14456" y="13745"/>
                    <a:pt x="14236" y="13966"/>
                    <a:pt x="14236" y="14236"/>
                  </a:cubicBezTo>
                  <a:cubicBezTo>
                    <a:pt x="14236" y="14508"/>
                    <a:pt x="14456" y="14727"/>
                    <a:pt x="14727" y="14727"/>
                  </a:cubicBezTo>
                  <a:cubicBezTo>
                    <a:pt x="14998" y="14727"/>
                    <a:pt x="15218" y="14508"/>
                    <a:pt x="15218" y="14236"/>
                  </a:cubicBezTo>
                  <a:cubicBezTo>
                    <a:pt x="15218" y="13966"/>
                    <a:pt x="14998" y="13745"/>
                    <a:pt x="14727" y="13745"/>
                  </a:cubicBezTo>
                  <a:moveTo>
                    <a:pt x="8836" y="17673"/>
                  </a:moveTo>
                  <a:cubicBezTo>
                    <a:pt x="7210" y="17673"/>
                    <a:pt x="5891" y="16354"/>
                    <a:pt x="5891" y="14727"/>
                  </a:cubicBezTo>
                  <a:cubicBezTo>
                    <a:pt x="5891" y="13101"/>
                    <a:pt x="7210" y="11782"/>
                    <a:pt x="8836" y="11782"/>
                  </a:cubicBezTo>
                  <a:cubicBezTo>
                    <a:pt x="10463" y="11782"/>
                    <a:pt x="11782" y="13101"/>
                    <a:pt x="11782" y="14727"/>
                  </a:cubicBezTo>
                  <a:cubicBezTo>
                    <a:pt x="11782" y="16354"/>
                    <a:pt x="10463" y="17673"/>
                    <a:pt x="8836" y="17673"/>
                  </a:cubicBezTo>
                  <a:moveTo>
                    <a:pt x="8836" y="10800"/>
                  </a:moveTo>
                  <a:cubicBezTo>
                    <a:pt x="6668" y="10800"/>
                    <a:pt x="4909" y="12558"/>
                    <a:pt x="4909" y="14727"/>
                  </a:cubicBezTo>
                  <a:cubicBezTo>
                    <a:pt x="4909" y="16897"/>
                    <a:pt x="6668" y="18655"/>
                    <a:pt x="8836" y="18655"/>
                  </a:cubicBezTo>
                  <a:cubicBezTo>
                    <a:pt x="11005" y="18655"/>
                    <a:pt x="12764" y="16897"/>
                    <a:pt x="12764" y="14727"/>
                  </a:cubicBezTo>
                  <a:cubicBezTo>
                    <a:pt x="12764" y="12558"/>
                    <a:pt x="11005" y="10800"/>
                    <a:pt x="8836" y="10800"/>
                  </a:cubicBezTo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19504" tIns="19504" rIns="19504" bIns="19504" anchor="ctr"/>
            <a:lstStyle/>
            <a:p>
              <a:pPr algn="ctr" defTabSz="17272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60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23" name="Shape 2592"/>
            <p:cNvSpPr/>
            <p:nvPr/>
          </p:nvSpPr>
          <p:spPr>
            <a:xfrm>
              <a:off x="16160" y="8674"/>
              <a:ext cx="581" cy="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57" y="2884"/>
                  </a:moveTo>
                  <a:cubicBezTo>
                    <a:pt x="19862" y="3005"/>
                    <a:pt x="15661" y="5580"/>
                    <a:pt x="11606" y="4718"/>
                  </a:cubicBezTo>
                  <a:cubicBezTo>
                    <a:pt x="9681" y="4310"/>
                    <a:pt x="8390" y="3899"/>
                    <a:pt x="7251" y="3535"/>
                  </a:cubicBezTo>
                  <a:cubicBezTo>
                    <a:pt x="5426" y="2953"/>
                    <a:pt x="4042" y="2513"/>
                    <a:pt x="1543" y="2647"/>
                  </a:cubicBezTo>
                  <a:lnTo>
                    <a:pt x="1543" y="982"/>
                  </a:lnTo>
                  <a:lnTo>
                    <a:pt x="20057" y="982"/>
                  </a:lnTo>
                  <a:cubicBezTo>
                    <a:pt x="20057" y="982"/>
                    <a:pt x="20057" y="2884"/>
                    <a:pt x="20057" y="2884"/>
                  </a:cubicBezTo>
                  <a:close/>
                  <a:moveTo>
                    <a:pt x="20057" y="5891"/>
                  </a:moveTo>
                  <a:cubicBezTo>
                    <a:pt x="20057" y="9144"/>
                    <a:pt x="15912" y="11782"/>
                    <a:pt x="10800" y="11782"/>
                  </a:cubicBezTo>
                  <a:cubicBezTo>
                    <a:pt x="5688" y="11782"/>
                    <a:pt x="1543" y="9144"/>
                    <a:pt x="1543" y="5891"/>
                  </a:cubicBezTo>
                  <a:lnTo>
                    <a:pt x="1543" y="3634"/>
                  </a:lnTo>
                  <a:cubicBezTo>
                    <a:pt x="3681" y="3500"/>
                    <a:pt x="4767" y="3841"/>
                    <a:pt x="6560" y="4413"/>
                  </a:cubicBezTo>
                  <a:cubicBezTo>
                    <a:pt x="7686" y="4772"/>
                    <a:pt x="9088" y="5219"/>
                    <a:pt x="11118" y="5650"/>
                  </a:cubicBezTo>
                  <a:cubicBezTo>
                    <a:pt x="11869" y="5809"/>
                    <a:pt x="12616" y="5877"/>
                    <a:pt x="13343" y="5877"/>
                  </a:cubicBezTo>
                  <a:cubicBezTo>
                    <a:pt x="16154" y="5877"/>
                    <a:pt x="18675" y="4862"/>
                    <a:pt x="20057" y="4176"/>
                  </a:cubicBezTo>
                  <a:cubicBezTo>
                    <a:pt x="20057" y="4176"/>
                    <a:pt x="20057" y="5891"/>
                    <a:pt x="20057" y="5891"/>
                  </a:cubicBezTo>
                  <a:close/>
                  <a:moveTo>
                    <a:pt x="20829" y="0"/>
                  </a:moveTo>
                  <a:lnTo>
                    <a:pt x="771" y="0"/>
                  </a:lnTo>
                  <a:cubicBezTo>
                    <a:pt x="346" y="0"/>
                    <a:pt x="0" y="220"/>
                    <a:pt x="0" y="491"/>
                  </a:cubicBezTo>
                  <a:lnTo>
                    <a:pt x="0" y="5891"/>
                  </a:lnTo>
                  <a:cubicBezTo>
                    <a:pt x="0" y="9521"/>
                    <a:pt x="4426" y="12486"/>
                    <a:pt x="10029" y="12739"/>
                  </a:cubicBezTo>
                  <a:lnTo>
                    <a:pt x="10029" y="20618"/>
                  </a:lnTo>
                  <a:lnTo>
                    <a:pt x="3857" y="20618"/>
                  </a:lnTo>
                  <a:cubicBezTo>
                    <a:pt x="3432" y="20618"/>
                    <a:pt x="3086" y="20838"/>
                    <a:pt x="3086" y="21109"/>
                  </a:cubicBezTo>
                  <a:cubicBezTo>
                    <a:pt x="3086" y="21380"/>
                    <a:pt x="3432" y="21600"/>
                    <a:pt x="3857" y="21600"/>
                  </a:cubicBezTo>
                  <a:lnTo>
                    <a:pt x="17743" y="21600"/>
                  </a:lnTo>
                  <a:cubicBezTo>
                    <a:pt x="18168" y="21600"/>
                    <a:pt x="18514" y="21380"/>
                    <a:pt x="18514" y="21109"/>
                  </a:cubicBezTo>
                  <a:cubicBezTo>
                    <a:pt x="18514" y="20838"/>
                    <a:pt x="18168" y="20618"/>
                    <a:pt x="17743" y="20618"/>
                  </a:cubicBezTo>
                  <a:lnTo>
                    <a:pt x="11571" y="20618"/>
                  </a:lnTo>
                  <a:lnTo>
                    <a:pt x="11571" y="12739"/>
                  </a:lnTo>
                  <a:cubicBezTo>
                    <a:pt x="17174" y="12486"/>
                    <a:pt x="21600" y="9521"/>
                    <a:pt x="21600" y="5891"/>
                  </a:cubicBezTo>
                  <a:lnTo>
                    <a:pt x="21600" y="491"/>
                  </a:lnTo>
                  <a:cubicBezTo>
                    <a:pt x="21600" y="220"/>
                    <a:pt x="21254" y="0"/>
                    <a:pt x="20829" y="0"/>
                  </a:cubicBezTo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19504" tIns="19504" rIns="19504" bIns="19504" anchor="ctr"/>
            <a:lstStyle/>
            <a:p>
              <a:pPr algn="ctr" defTabSz="17272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60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25" name="Shape 2627"/>
            <p:cNvSpPr/>
            <p:nvPr/>
          </p:nvSpPr>
          <p:spPr>
            <a:xfrm>
              <a:off x="11549" y="8674"/>
              <a:ext cx="581" cy="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3" y="11229"/>
                  </a:moveTo>
                  <a:lnTo>
                    <a:pt x="20356" y="11234"/>
                  </a:lnTo>
                  <a:lnTo>
                    <a:pt x="11029" y="16143"/>
                  </a:lnTo>
                  <a:lnTo>
                    <a:pt x="11026" y="16138"/>
                  </a:lnTo>
                  <a:cubicBezTo>
                    <a:pt x="10957" y="16174"/>
                    <a:pt x="10883" y="16200"/>
                    <a:pt x="10800" y="16200"/>
                  </a:cubicBezTo>
                  <a:cubicBezTo>
                    <a:pt x="10717" y="16200"/>
                    <a:pt x="10643" y="16174"/>
                    <a:pt x="10574" y="16138"/>
                  </a:cubicBezTo>
                  <a:lnTo>
                    <a:pt x="10571" y="16143"/>
                  </a:lnTo>
                  <a:lnTo>
                    <a:pt x="1244" y="11234"/>
                  </a:lnTo>
                  <a:lnTo>
                    <a:pt x="1247" y="11229"/>
                  </a:lnTo>
                  <a:cubicBezTo>
                    <a:pt x="1091" y="11147"/>
                    <a:pt x="982" y="10988"/>
                    <a:pt x="982" y="10800"/>
                  </a:cubicBezTo>
                  <a:cubicBezTo>
                    <a:pt x="982" y="10612"/>
                    <a:pt x="1091" y="10453"/>
                    <a:pt x="1247" y="10371"/>
                  </a:cubicBezTo>
                  <a:lnTo>
                    <a:pt x="1244" y="10366"/>
                  </a:lnTo>
                  <a:lnTo>
                    <a:pt x="3562" y="9146"/>
                  </a:lnTo>
                  <a:lnTo>
                    <a:pt x="10113" y="12594"/>
                  </a:lnTo>
                  <a:lnTo>
                    <a:pt x="10117" y="12588"/>
                  </a:lnTo>
                  <a:cubicBezTo>
                    <a:pt x="10322" y="12697"/>
                    <a:pt x="10552" y="12764"/>
                    <a:pt x="10800" y="12764"/>
                  </a:cubicBezTo>
                  <a:cubicBezTo>
                    <a:pt x="11048" y="12764"/>
                    <a:pt x="11278" y="12697"/>
                    <a:pt x="11483" y="12588"/>
                  </a:cubicBezTo>
                  <a:lnTo>
                    <a:pt x="11486" y="12594"/>
                  </a:lnTo>
                  <a:lnTo>
                    <a:pt x="18038" y="9146"/>
                  </a:lnTo>
                  <a:lnTo>
                    <a:pt x="20356" y="10366"/>
                  </a:lnTo>
                  <a:lnTo>
                    <a:pt x="20353" y="10371"/>
                  </a:lnTo>
                  <a:cubicBezTo>
                    <a:pt x="20509" y="10453"/>
                    <a:pt x="20618" y="10612"/>
                    <a:pt x="20618" y="10800"/>
                  </a:cubicBezTo>
                  <a:cubicBezTo>
                    <a:pt x="20618" y="10988"/>
                    <a:pt x="20509" y="11147"/>
                    <a:pt x="20353" y="11229"/>
                  </a:cubicBezTo>
                  <a:moveTo>
                    <a:pt x="20356" y="14784"/>
                  </a:moveTo>
                  <a:lnTo>
                    <a:pt x="20353" y="14790"/>
                  </a:lnTo>
                  <a:cubicBezTo>
                    <a:pt x="20509" y="14872"/>
                    <a:pt x="20618" y="15030"/>
                    <a:pt x="20618" y="15218"/>
                  </a:cubicBezTo>
                  <a:cubicBezTo>
                    <a:pt x="20618" y="15407"/>
                    <a:pt x="20509" y="15565"/>
                    <a:pt x="20353" y="15647"/>
                  </a:cubicBezTo>
                  <a:lnTo>
                    <a:pt x="20356" y="15653"/>
                  </a:lnTo>
                  <a:lnTo>
                    <a:pt x="11029" y="20562"/>
                  </a:lnTo>
                  <a:lnTo>
                    <a:pt x="11026" y="20556"/>
                  </a:lnTo>
                  <a:cubicBezTo>
                    <a:pt x="10957" y="20592"/>
                    <a:pt x="10883" y="20618"/>
                    <a:pt x="10800" y="20618"/>
                  </a:cubicBezTo>
                  <a:cubicBezTo>
                    <a:pt x="10717" y="20618"/>
                    <a:pt x="10643" y="20592"/>
                    <a:pt x="10574" y="20556"/>
                  </a:cubicBezTo>
                  <a:lnTo>
                    <a:pt x="10571" y="20562"/>
                  </a:lnTo>
                  <a:lnTo>
                    <a:pt x="1244" y="15653"/>
                  </a:lnTo>
                  <a:lnTo>
                    <a:pt x="1247" y="15647"/>
                  </a:lnTo>
                  <a:cubicBezTo>
                    <a:pt x="1091" y="15565"/>
                    <a:pt x="982" y="15407"/>
                    <a:pt x="982" y="15218"/>
                  </a:cubicBezTo>
                  <a:cubicBezTo>
                    <a:pt x="982" y="15030"/>
                    <a:pt x="1091" y="14872"/>
                    <a:pt x="1247" y="14790"/>
                  </a:cubicBezTo>
                  <a:lnTo>
                    <a:pt x="1244" y="14784"/>
                  </a:lnTo>
                  <a:lnTo>
                    <a:pt x="3562" y="13564"/>
                  </a:lnTo>
                  <a:lnTo>
                    <a:pt x="10113" y="17012"/>
                  </a:lnTo>
                  <a:lnTo>
                    <a:pt x="10117" y="17006"/>
                  </a:lnTo>
                  <a:cubicBezTo>
                    <a:pt x="10322" y="17115"/>
                    <a:pt x="10552" y="17182"/>
                    <a:pt x="10800" y="17182"/>
                  </a:cubicBezTo>
                  <a:cubicBezTo>
                    <a:pt x="11048" y="17182"/>
                    <a:pt x="11278" y="17115"/>
                    <a:pt x="11483" y="17006"/>
                  </a:cubicBezTo>
                  <a:lnTo>
                    <a:pt x="11486" y="17012"/>
                  </a:lnTo>
                  <a:lnTo>
                    <a:pt x="18038" y="13564"/>
                  </a:lnTo>
                  <a:cubicBezTo>
                    <a:pt x="18038" y="13564"/>
                    <a:pt x="20356" y="14784"/>
                    <a:pt x="20356" y="14784"/>
                  </a:cubicBezTo>
                  <a:close/>
                  <a:moveTo>
                    <a:pt x="1244" y="6816"/>
                  </a:moveTo>
                  <a:lnTo>
                    <a:pt x="1247" y="6811"/>
                  </a:lnTo>
                  <a:cubicBezTo>
                    <a:pt x="1091" y="6728"/>
                    <a:pt x="982" y="6570"/>
                    <a:pt x="982" y="6382"/>
                  </a:cubicBezTo>
                  <a:cubicBezTo>
                    <a:pt x="982" y="6194"/>
                    <a:pt x="1091" y="6035"/>
                    <a:pt x="1247" y="5953"/>
                  </a:cubicBezTo>
                  <a:lnTo>
                    <a:pt x="1244" y="5947"/>
                  </a:lnTo>
                  <a:lnTo>
                    <a:pt x="10571" y="1038"/>
                  </a:lnTo>
                  <a:lnTo>
                    <a:pt x="10574" y="1044"/>
                  </a:lnTo>
                  <a:cubicBezTo>
                    <a:pt x="10643" y="1008"/>
                    <a:pt x="10717" y="982"/>
                    <a:pt x="10800" y="982"/>
                  </a:cubicBezTo>
                  <a:cubicBezTo>
                    <a:pt x="10883" y="982"/>
                    <a:pt x="10957" y="1008"/>
                    <a:pt x="11026" y="1044"/>
                  </a:cubicBezTo>
                  <a:lnTo>
                    <a:pt x="11029" y="1038"/>
                  </a:lnTo>
                  <a:lnTo>
                    <a:pt x="20356" y="5947"/>
                  </a:lnTo>
                  <a:lnTo>
                    <a:pt x="20353" y="5953"/>
                  </a:lnTo>
                  <a:cubicBezTo>
                    <a:pt x="20509" y="6035"/>
                    <a:pt x="20618" y="6194"/>
                    <a:pt x="20618" y="6382"/>
                  </a:cubicBezTo>
                  <a:cubicBezTo>
                    <a:pt x="20618" y="6570"/>
                    <a:pt x="20509" y="6728"/>
                    <a:pt x="20353" y="6811"/>
                  </a:cubicBezTo>
                  <a:lnTo>
                    <a:pt x="20356" y="6816"/>
                  </a:lnTo>
                  <a:lnTo>
                    <a:pt x="11029" y="11725"/>
                  </a:lnTo>
                  <a:lnTo>
                    <a:pt x="11026" y="11720"/>
                  </a:lnTo>
                  <a:cubicBezTo>
                    <a:pt x="10957" y="11756"/>
                    <a:pt x="10883" y="11782"/>
                    <a:pt x="10800" y="11782"/>
                  </a:cubicBezTo>
                  <a:cubicBezTo>
                    <a:pt x="10717" y="11782"/>
                    <a:pt x="10643" y="11756"/>
                    <a:pt x="10574" y="11720"/>
                  </a:cubicBezTo>
                  <a:lnTo>
                    <a:pt x="10571" y="11725"/>
                  </a:lnTo>
                  <a:cubicBezTo>
                    <a:pt x="10571" y="11725"/>
                    <a:pt x="1244" y="6816"/>
                    <a:pt x="1244" y="6816"/>
                  </a:cubicBezTo>
                  <a:close/>
                  <a:moveTo>
                    <a:pt x="21600" y="10800"/>
                  </a:moveTo>
                  <a:cubicBezTo>
                    <a:pt x="21600" y="10234"/>
                    <a:pt x="21278" y="9749"/>
                    <a:pt x="20810" y="9503"/>
                  </a:cubicBezTo>
                  <a:lnTo>
                    <a:pt x="20813" y="9497"/>
                  </a:lnTo>
                  <a:lnTo>
                    <a:pt x="19092" y="8591"/>
                  </a:lnTo>
                  <a:lnTo>
                    <a:pt x="20813" y="7685"/>
                  </a:lnTo>
                  <a:lnTo>
                    <a:pt x="20810" y="7679"/>
                  </a:lnTo>
                  <a:cubicBezTo>
                    <a:pt x="21278" y="7433"/>
                    <a:pt x="21600" y="6948"/>
                    <a:pt x="21600" y="6382"/>
                  </a:cubicBezTo>
                  <a:cubicBezTo>
                    <a:pt x="21600" y="5816"/>
                    <a:pt x="21278" y="5331"/>
                    <a:pt x="20810" y="5085"/>
                  </a:cubicBezTo>
                  <a:lnTo>
                    <a:pt x="20813" y="5079"/>
                  </a:lnTo>
                  <a:lnTo>
                    <a:pt x="11486" y="170"/>
                  </a:lnTo>
                  <a:lnTo>
                    <a:pt x="11483" y="175"/>
                  </a:lnTo>
                  <a:cubicBezTo>
                    <a:pt x="11278" y="67"/>
                    <a:pt x="11048" y="0"/>
                    <a:pt x="10800" y="0"/>
                  </a:cubicBezTo>
                  <a:cubicBezTo>
                    <a:pt x="10552" y="0"/>
                    <a:pt x="10322" y="67"/>
                    <a:pt x="10117" y="175"/>
                  </a:cubicBezTo>
                  <a:lnTo>
                    <a:pt x="10113" y="170"/>
                  </a:lnTo>
                  <a:lnTo>
                    <a:pt x="786" y="5079"/>
                  </a:lnTo>
                  <a:lnTo>
                    <a:pt x="790" y="5085"/>
                  </a:lnTo>
                  <a:cubicBezTo>
                    <a:pt x="322" y="5331"/>
                    <a:pt x="0" y="5816"/>
                    <a:pt x="0" y="6382"/>
                  </a:cubicBezTo>
                  <a:cubicBezTo>
                    <a:pt x="0" y="6948"/>
                    <a:pt x="322" y="7433"/>
                    <a:pt x="790" y="7679"/>
                  </a:cubicBezTo>
                  <a:lnTo>
                    <a:pt x="786" y="7685"/>
                  </a:lnTo>
                  <a:lnTo>
                    <a:pt x="2508" y="8591"/>
                  </a:lnTo>
                  <a:lnTo>
                    <a:pt x="786" y="9497"/>
                  </a:lnTo>
                  <a:lnTo>
                    <a:pt x="790" y="9503"/>
                  </a:lnTo>
                  <a:cubicBezTo>
                    <a:pt x="322" y="9749"/>
                    <a:pt x="0" y="10234"/>
                    <a:pt x="0" y="10800"/>
                  </a:cubicBezTo>
                  <a:cubicBezTo>
                    <a:pt x="0" y="11366"/>
                    <a:pt x="322" y="11851"/>
                    <a:pt x="790" y="12097"/>
                  </a:cubicBezTo>
                  <a:lnTo>
                    <a:pt x="786" y="12103"/>
                  </a:lnTo>
                  <a:lnTo>
                    <a:pt x="2508" y="13009"/>
                  </a:lnTo>
                  <a:lnTo>
                    <a:pt x="786" y="13915"/>
                  </a:lnTo>
                  <a:lnTo>
                    <a:pt x="790" y="13921"/>
                  </a:lnTo>
                  <a:cubicBezTo>
                    <a:pt x="322" y="14167"/>
                    <a:pt x="0" y="14652"/>
                    <a:pt x="0" y="15218"/>
                  </a:cubicBezTo>
                  <a:cubicBezTo>
                    <a:pt x="0" y="15784"/>
                    <a:pt x="322" y="16269"/>
                    <a:pt x="790" y="16515"/>
                  </a:cubicBezTo>
                  <a:lnTo>
                    <a:pt x="786" y="16521"/>
                  </a:lnTo>
                  <a:lnTo>
                    <a:pt x="10113" y="21430"/>
                  </a:lnTo>
                  <a:lnTo>
                    <a:pt x="10117" y="21425"/>
                  </a:lnTo>
                  <a:cubicBezTo>
                    <a:pt x="10322" y="21533"/>
                    <a:pt x="10552" y="21600"/>
                    <a:pt x="10800" y="21600"/>
                  </a:cubicBezTo>
                  <a:cubicBezTo>
                    <a:pt x="11048" y="21600"/>
                    <a:pt x="11278" y="21533"/>
                    <a:pt x="11483" y="21425"/>
                  </a:cubicBezTo>
                  <a:lnTo>
                    <a:pt x="11486" y="21430"/>
                  </a:lnTo>
                  <a:lnTo>
                    <a:pt x="20813" y="16521"/>
                  </a:lnTo>
                  <a:lnTo>
                    <a:pt x="20810" y="16515"/>
                  </a:lnTo>
                  <a:cubicBezTo>
                    <a:pt x="21278" y="16269"/>
                    <a:pt x="21600" y="15784"/>
                    <a:pt x="21600" y="15218"/>
                  </a:cubicBezTo>
                  <a:cubicBezTo>
                    <a:pt x="21600" y="14652"/>
                    <a:pt x="21278" y="14167"/>
                    <a:pt x="20810" y="13921"/>
                  </a:cubicBezTo>
                  <a:lnTo>
                    <a:pt x="20813" y="13915"/>
                  </a:lnTo>
                  <a:lnTo>
                    <a:pt x="19092" y="13009"/>
                  </a:lnTo>
                  <a:lnTo>
                    <a:pt x="20813" y="12103"/>
                  </a:lnTo>
                  <a:lnTo>
                    <a:pt x="20810" y="12097"/>
                  </a:lnTo>
                  <a:cubicBezTo>
                    <a:pt x="21278" y="11851"/>
                    <a:pt x="21600" y="11366"/>
                    <a:pt x="21600" y="10800"/>
                  </a:cubicBezTo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19504" tIns="19504" rIns="19504" bIns="19504" anchor="ctr"/>
            <a:lstStyle/>
            <a:p>
              <a:pPr algn="ctr" defTabSz="17272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60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727696" y="907717"/>
            <a:ext cx="266429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体系认证</a:t>
            </a:r>
            <a:endParaRPr lang="zh-CN" altLang="en-US" sz="20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Freeform 5"/>
          <p:cNvSpPr/>
          <p:nvPr/>
        </p:nvSpPr>
        <p:spPr bwMode="auto">
          <a:xfrm rot="5400000" flipH="1">
            <a:off x="439957" y="989199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800" dirty="0"/>
          </a:p>
        </p:txBody>
      </p:sp>
      <p:grpSp>
        <p:nvGrpSpPr>
          <p:cNvPr id="30" name="组合 29"/>
          <p:cNvGrpSpPr/>
          <p:nvPr/>
        </p:nvGrpSpPr>
        <p:grpSpPr>
          <a:xfrm>
            <a:off x="-635" y="87630"/>
            <a:ext cx="12190730" cy="641350"/>
            <a:chOff x="0" y="123"/>
            <a:chExt cx="19198" cy="1010"/>
          </a:xfrm>
        </p:grpSpPr>
        <p:sp>
          <p:nvSpPr>
            <p:cNvPr id="31" name="矩形 30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780415" y="1332865"/>
            <a:ext cx="3727450" cy="4748530"/>
            <a:chOff x="1229" y="2099"/>
            <a:chExt cx="5870" cy="7478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229" y="2099"/>
              <a:ext cx="5870" cy="7479"/>
            </a:xfrm>
            <a:custGeom>
              <a:avLst/>
              <a:gdLst>
                <a:gd name="connsiteX0" fmla="*/ 990024 w 3744416"/>
                <a:gd name="connsiteY0" fmla="*/ 0 h 4770529"/>
                <a:gd name="connsiteX1" fmla="*/ 3744416 w 3744416"/>
                <a:gd name="connsiteY1" fmla="*/ 0 h 4770529"/>
                <a:gd name="connsiteX2" fmla="*/ 2754392 w 3744416"/>
                <a:gd name="connsiteY2" fmla="*/ 4770529 h 4770529"/>
                <a:gd name="connsiteX3" fmla="*/ 0 w 3744416"/>
                <a:gd name="connsiteY3" fmla="*/ 4770529 h 4770529"/>
                <a:gd name="connsiteX4" fmla="*/ 990024 w 3744416"/>
                <a:gd name="connsiteY4" fmla="*/ 0 h 4770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4416" h="4770529">
                  <a:moveTo>
                    <a:pt x="990024" y="0"/>
                  </a:moveTo>
                  <a:lnTo>
                    <a:pt x="3744416" y="0"/>
                  </a:lnTo>
                  <a:lnTo>
                    <a:pt x="2754392" y="4770529"/>
                  </a:lnTo>
                  <a:lnTo>
                    <a:pt x="0" y="4770529"/>
                  </a:lnTo>
                  <a:lnTo>
                    <a:pt x="990024" y="0"/>
                  </a:lnTo>
                  <a:close/>
                </a:path>
              </a:pathLst>
            </a:custGeom>
          </p:spPr>
        </p:pic>
        <p:sp>
          <p:nvSpPr>
            <p:cNvPr id="32" name="平行四边形 31"/>
            <p:cNvSpPr/>
            <p:nvPr/>
          </p:nvSpPr>
          <p:spPr>
            <a:xfrm>
              <a:off x="1806" y="2847"/>
              <a:ext cx="4696" cy="5983"/>
            </a:xfrm>
            <a:prstGeom prst="parallelogram">
              <a:avLst>
                <a:gd name="adj" fmla="val 26440"/>
              </a:avLst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9" y="3143"/>
              <a:ext cx="1399" cy="1399"/>
            </a:xfrm>
            <a:prstGeom prst="rect">
              <a:avLst/>
            </a:prstGeom>
          </p:spPr>
        </p:pic>
        <p:sp>
          <p:nvSpPr>
            <p:cNvPr id="38" name="矩形 37"/>
            <p:cNvSpPr/>
            <p:nvPr/>
          </p:nvSpPr>
          <p:spPr>
            <a:xfrm>
              <a:off x="2864" y="4950"/>
              <a:ext cx="2208" cy="7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拉伸试验</a:t>
              </a:r>
              <a:endPara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325" y="6027"/>
              <a:ext cx="3278" cy="21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sz="1395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承受轴向拉伸载荷下测定材料力学特性的试验方法</a:t>
              </a:r>
              <a:r>
                <a:rPr lang="en-US" altLang="zh-CN" sz="1395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.</a:t>
              </a:r>
              <a:endParaRPr lang="en-US" altLang="zh-CN" sz="1395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  <a:p>
              <a:pPr fontAlgn="auto">
                <a:lnSpc>
                  <a:spcPct val="150000"/>
                </a:lnSpc>
              </a:pPr>
              <a:r>
                <a:rPr lang="zh-CN" altLang="en-US" sz="1395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设备：万能拉伸试验机</a:t>
              </a:r>
              <a:endParaRPr lang="zh-CN" altLang="en-US" sz="1395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959090" y="1332230"/>
            <a:ext cx="3727450" cy="4748530"/>
            <a:chOff x="12534" y="2098"/>
            <a:chExt cx="5870" cy="7478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2534" y="2098"/>
              <a:ext cx="5870" cy="7479"/>
            </a:xfrm>
            <a:custGeom>
              <a:avLst/>
              <a:gdLst>
                <a:gd name="connsiteX0" fmla="*/ 990024 w 3744416"/>
                <a:gd name="connsiteY0" fmla="*/ 0 h 4770529"/>
                <a:gd name="connsiteX1" fmla="*/ 3744416 w 3744416"/>
                <a:gd name="connsiteY1" fmla="*/ 0 h 4770529"/>
                <a:gd name="connsiteX2" fmla="*/ 2754392 w 3744416"/>
                <a:gd name="connsiteY2" fmla="*/ 4770529 h 4770529"/>
                <a:gd name="connsiteX3" fmla="*/ 0 w 3744416"/>
                <a:gd name="connsiteY3" fmla="*/ 4770529 h 4770529"/>
                <a:gd name="connsiteX4" fmla="*/ 990024 w 3744416"/>
                <a:gd name="connsiteY4" fmla="*/ 0 h 4770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4416" h="4770529">
                  <a:moveTo>
                    <a:pt x="990024" y="0"/>
                  </a:moveTo>
                  <a:lnTo>
                    <a:pt x="3744416" y="0"/>
                  </a:lnTo>
                  <a:lnTo>
                    <a:pt x="2754392" y="4770529"/>
                  </a:lnTo>
                  <a:lnTo>
                    <a:pt x="0" y="4770529"/>
                  </a:lnTo>
                  <a:lnTo>
                    <a:pt x="990024" y="0"/>
                  </a:lnTo>
                  <a:close/>
                </a:path>
              </a:pathLst>
            </a:custGeom>
          </p:spPr>
        </p:pic>
        <p:sp>
          <p:nvSpPr>
            <p:cNvPr id="34" name="平行四边形 33"/>
            <p:cNvSpPr/>
            <p:nvPr/>
          </p:nvSpPr>
          <p:spPr>
            <a:xfrm>
              <a:off x="13111" y="2846"/>
              <a:ext cx="4696" cy="5983"/>
            </a:xfrm>
            <a:prstGeom prst="parallelogram">
              <a:avLst>
                <a:gd name="adj" fmla="val 26440"/>
              </a:avLst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2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71" y="3336"/>
              <a:ext cx="1400" cy="1148"/>
            </a:xfrm>
            <a:prstGeom prst="rect">
              <a:avLst/>
            </a:prstGeom>
          </p:spPr>
        </p:pic>
        <p:sp>
          <p:nvSpPr>
            <p:cNvPr id="40" name="矩形 39"/>
            <p:cNvSpPr/>
            <p:nvPr/>
          </p:nvSpPr>
          <p:spPr>
            <a:xfrm>
              <a:off x="13986" y="4952"/>
              <a:ext cx="2688" cy="7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拉脱力试验</a:t>
              </a:r>
              <a:endPara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3558" y="6038"/>
              <a:ext cx="3544" cy="21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1395" b="1" dirty="0">
                  <a:solidFill>
                    <a:srgbClr val="2C2C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承受轴向拉伸载荷下测定凸焊螺母</a:t>
              </a:r>
              <a:r>
                <a:rPr lang="en-US" altLang="zh-CN" sz="1395" b="1" dirty="0">
                  <a:solidFill>
                    <a:srgbClr val="2C2C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/</a:t>
              </a:r>
              <a:r>
                <a:rPr lang="zh-CN" altLang="en-US" sz="1395" b="1" dirty="0">
                  <a:solidFill>
                    <a:srgbClr val="2C2C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螺栓与母材撕裂强度的试验方法</a:t>
              </a:r>
              <a:r>
                <a:rPr lang="en-US" altLang="zh-CN" sz="1395" b="1" dirty="0">
                  <a:solidFill>
                    <a:srgbClr val="2C2C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.</a:t>
              </a:r>
              <a:endParaRPr lang="en-US" altLang="zh-CN" sz="1395" b="1" dirty="0">
                <a:solidFill>
                  <a:srgbClr val="2C2C2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  <a:p>
              <a:pPr fontAlgn="auto">
                <a:lnSpc>
                  <a:spcPct val="150000"/>
                </a:lnSpc>
              </a:pPr>
              <a:r>
                <a:rPr lang="zh-CN" altLang="en-US" sz="1395" b="1" dirty="0">
                  <a:solidFill>
                    <a:srgbClr val="2C2C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设备：万能拉伸试验机</a:t>
              </a:r>
              <a:endParaRPr lang="zh-CN" altLang="en-US" sz="1395" b="1" dirty="0">
                <a:solidFill>
                  <a:srgbClr val="2C2C2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716266" y="835962"/>
            <a:ext cx="266429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实验能力</a:t>
            </a:r>
            <a:endParaRPr lang="zh-CN" altLang="en-US" sz="20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5"/>
          <p:cNvSpPr/>
          <p:nvPr/>
        </p:nvSpPr>
        <p:spPr bwMode="auto">
          <a:xfrm rot="5400000" flipH="1">
            <a:off x="428527" y="930144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800" dirty="0"/>
          </a:p>
        </p:txBody>
      </p:sp>
      <p:grpSp>
        <p:nvGrpSpPr>
          <p:cNvPr id="15" name="组合 14"/>
          <p:cNvGrpSpPr/>
          <p:nvPr/>
        </p:nvGrpSpPr>
        <p:grpSpPr>
          <a:xfrm>
            <a:off x="4138930" y="1332230"/>
            <a:ext cx="4033520" cy="4749165"/>
            <a:chOff x="6518" y="2098"/>
            <a:chExt cx="6352" cy="7479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18" y="2098"/>
              <a:ext cx="6352" cy="7479"/>
            </a:xfrm>
            <a:custGeom>
              <a:avLst/>
              <a:gdLst>
                <a:gd name="connsiteX0" fmla="*/ 990024 w 3744416"/>
                <a:gd name="connsiteY0" fmla="*/ 0 h 4770529"/>
                <a:gd name="connsiteX1" fmla="*/ 3744416 w 3744416"/>
                <a:gd name="connsiteY1" fmla="*/ 0 h 4770529"/>
                <a:gd name="connsiteX2" fmla="*/ 2754392 w 3744416"/>
                <a:gd name="connsiteY2" fmla="*/ 4770529 h 4770529"/>
                <a:gd name="connsiteX3" fmla="*/ 0 w 3744416"/>
                <a:gd name="connsiteY3" fmla="*/ 4770529 h 4770529"/>
                <a:gd name="connsiteX4" fmla="*/ 990024 w 3744416"/>
                <a:gd name="connsiteY4" fmla="*/ 0 h 4770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4416" h="4770529">
                  <a:moveTo>
                    <a:pt x="990024" y="0"/>
                  </a:moveTo>
                  <a:lnTo>
                    <a:pt x="3744416" y="0"/>
                  </a:lnTo>
                  <a:lnTo>
                    <a:pt x="2754392" y="4770529"/>
                  </a:lnTo>
                  <a:lnTo>
                    <a:pt x="0" y="4770529"/>
                  </a:lnTo>
                  <a:lnTo>
                    <a:pt x="990024" y="0"/>
                  </a:lnTo>
                  <a:close/>
                </a:path>
              </a:pathLst>
            </a:custGeom>
          </p:spPr>
        </p:pic>
        <p:sp>
          <p:nvSpPr>
            <p:cNvPr id="10" name="平行四边形 9"/>
            <p:cNvSpPr/>
            <p:nvPr/>
          </p:nvSpPr>
          <p:spPr>
            <a:xfrm>
              <a:off x="7142" y="2846"/>
              <a:ext cx="5082" cy="5983"/>
            </a:xfrm>
            <a:prstGeom prst="parallelogram">
              <a:avLst>
                <a:gd name="adj" fmla="val 26440"/>
              </a:avLst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75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981" y="5038"/>
              <a:ext cx="4054" cy="7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三坐标尺寸检测</a:t>
              </a:r>
              <a:endPara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713" y="6015"/>
              <a:ext cx="3190" cy="21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sz="1400" b="1" dirty="0">
                  <a:solidFill>
                    <a:srgbClr val="2C2C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运用三坐标测量机对工件进行形位公差的检验和测量。</a:t>
              </a:r>
              <a:endParaRPr lang="zh-CN" sz="1400" b="1" dirty="0">
                <a:solidFill>
                  <a:srgbClr val="2C2C2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  <a:p>
              <a:pPr fontAlgn="auto">
                <a:lnSpc>
                  <a:spcPct val="150000"/>
                </a:lnSpc>
              </a:pPr>
              <a:r>
                <a:rPr lang="zh-CN" altLang="en-US" sz="1400" b="1" dirty="0">
                  <a:solidFill>
                    <a:srgbClr val="2C2C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设备：便携式关节臂</a:t>
              </a:r>
              <a:endParaRPr lang="zh-CN" altLang="en-US" sz="1400" b="1" dirty="0">
                <a:solidFill>
                  <a:srgbClr val="2C2C2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7" y="2995"/>
              <a:ext cx="1400" cy="1400"/>
            </a:xfrm>
            <a:prstGeom prst="rect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-635" y="78105"/>
            <a:ext cx="12190730" cy="641350"/>
            <a:chOff x="0" y="123"/>
            <a:chExt cx="19198" cy="1010"/>
          </a:xfrm>
        </p:grpSpPr>
        <p:sp>
          <p:nvSpPr>
            <p:cNvPr id="2" name="矩形 1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7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747849" y="1332198"/>
            <a:ext cx="3727745" cy="4749291"/>
            <a:chOff x="1245" y="2082"/>
            <a:chExt cx="5870" cy="7479"/>
          </a:xfrm>
        </p:grpSpPr>
        <p:grpSp>
          <p:nvGrpSpPr>
            <p:cNvPr id="2" name="组合 1"/>
            <p:cNvGrpSpPr/>
            <p:nvPr/>
          </p:nvGrpSpPr>
          <p:grpSpPr>
            <a:xfrm>
              <a:off x="1245" y="2082"/>
              <a:ext cx="5870" cy="7479"/>
              <a:chOff x="583501" y="972173"/>
              <a:chExt cx="2751972" cy="3506118"/>
            </a:xfrm>
          </p:grpSpPr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583501" y="972173"/>
                <a:ext cx="2751972" cy="3506118"/>
              </a:xfrm>
              <a:custGeom>
                <a:avLst/>
                <a:gdLst>
                  <a:gd name="connsiteX0" fmla="*/ 990024 w 3744416"/>
                  <a:gd name="connsiteY0" fmla="*/ 0 h 4770529"/>
                  <a:gd name="connsiteX1" fmla="*/ 3744416 w 3744416"/>
                  <a:gd name="connsiteY1" fmla="*/ 0 h 4770529"/>
                  <a:gd name="connsiteX2" fmla="*/ 2754392 w 3744416"/>
                  <a:gd name="connsiteY2" fmla="*/ 4770529 h 4770529"/>
                  <a:gd name="connsiteX3" fmla="*/ 0 w 3744416"/>
                  <a:gd name="connsiteY3" fmla="*/ 4770529 h 4770529"/>
                  <a:gd name="connsiteX4" fmla="*/ 990024 w 3744416"/>
                  <a:gd name="connsiteY4" fmla="*/ 0 h 4770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44416" h="4770529">
                    <a:moveTo>
                      <a:pt x="990024" y="0"/>
                    </a:moveTo>
                    <a:lnTo>
                      <a:pt x="3744416" y="0"/>
                    </a:lnTo>
                    <a:lnTo>
                      <a:pt x="2754392" y="4770529"/>
                    </a:lnTo>
                    <a:lnTo>
                      <a:pt x="0" y="4770529"/>
                    </a:lnTo>
                    <a:lnTo>
                      <a:pt x="990024" y="0"/>
                    </a:lnTo>
                    <a:close/>
                  </a:path>
                </a:pathLst>
              </a:custGeom>
            </p:spPr>
          </p:pic>
          <p:sp>
            <p:nvSpPr>
              <p:cNvPr id="32" name="平行四边形 31"/>
              <p:cNvSpPr/>
              <p:nvPr/>
            </p:nvSpPr>
            <p:spPr>
              <a:xfrm>
                <a:off x="853928" y="1322784"/>
                <a:ext cx="2201578" cy="2804895"/>
              </a:xfrm>
              <a:prstGeom prst="parallelogram">
                <a:avLst>
                  <a:gd name="adj" fmla="val 26440"/>
                </a:avLst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2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1514368" y="2316086"/>
                <a:ext cx="1031322" cy="3384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39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熔深试验</a:t>
                </a:r>
                <a:endParaRPr lang="zh-CN" altLang="en-US" sz="239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1097216" y="2813673"/>
                <a:ext cx="1536700" cy="10214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auto">
                  <a:lnSpc>
                    <a:spcPct val="150000"/>
                  </a:lnSpc>
                </a:pPr>
                <a:r>
                  <a:rPr lang="zh-CN" sz="1395" b="1" dirty="0">
                    <a:solidFill>
                      <a:srgbClr val="2C2C2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Segoe UI" panose="020B0502040204020203" pitchFamily="34" charset="0"/>
                  </a:rPr>
                  <a:t>在焊接接头横截面上，母材或焊道焊缝融化的深度。</a:t>
                </a:r>
                <a:endParaRPr lang="zh-CN" sz="1395" b="1" dirty="0">
                  <a:solidFill>
                    <a:srgbClr val="2C2C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endParaRPr>
              </a:p>
              <a:p>
                <a:pPr fontAlgn="auto">
                  <a:lnSpc>
                    <a:spcPct val="150000"/>
                  </a:lnSpc>
                </a:pPr>
                <a:r>
                  <a:rPr lang="zh-CN" altLang="en-US" sz="1395" b="1" dirty="0">
                    <a:solidFill>
                      <a:srgbClr val="2C2C2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Segoe UI" panose="020B0502040204020203" pitchFamily="34" charset="0"/>
                  </a:rPr>
                  <a:t>设备：显微镜</a:t>
                </a:r>
                <a:endParaRPr lang="zh-CN" altLang="en-US" sz="1395" b="1" dirty="0">
                  <a:solidFill>
                    <a:srgbClr val="2C2C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7" y="3549"/>
              <a:ext cx="1166" cy="1166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969250" y="1342390"/>
            <a:ext cx="3727450" cy="4748530"/>
            <a:chOff x="12550" y="2098"/>
            <a:chExt cx="5870" cy="7478"/>
          </a:xfrm>
        </p:grpSpPr>
        <p:grpSp>
          <p:nvGrpSpPr>
            <p:cNvPr id="9" name="组合 8"/>
            <p:cNvGrpSpPr/>
            <p:nvPr/>
          </p:nvGrpSpPr>
          <p:grpSpPr>
            <a:xfrm>
              <a:off x="12550" y="2098"/>
              <a:ext cx="5870" cy="7479"/>
              <a:chOff x="5875755" y="972173"/>
              <a:chExt cx="2751972" cy="3506118"/>
            </a:xfrm>
          </p:grpSpPr>
          <p:pic>
            <p:nvPicPr>
              <p:cNvPr id="31" name="图片 30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5875755" y="972173"/>
                <a:ext cx="2751972" cy="3506118"/>
              </a:xfrm>
              <a:custGeom>
                <a:avLst/>
                <a:gdLst>
                  <a:gd name="connsiteX0" fmla="*/ 990024 w 3744416"/>
                  <a:gd name="connsiteY0" fmla="*/ 0 h 4770529"/>
                  <a:gd name="connsiteX1" fmla="*/ 3744416 w 3744416"/>
                  <a:gd name="connsiteY1" fmla="*/ 0 h 4770529"/>
                  <a:gd name="connsiteX2" fmla="*/ 2754392 w 3744416"/>
                  <a:gd name="connsiteY2" fmla="*/ 4770529 h 4770529"/>
                  <a:gd name="connsiteX3" fmla="*/ 0 w 3744416"/>
                  <a:gd name="connsiteY3" fmla="*/ 4770529 h 4770529"/>
                  <a:gd name="connsiteX4" fmla="*/ 990024 w 3744416"/>
                  <a:gd name="connsiteY4" fmla="*/ 0 h 4770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44416" h="4770529">
                    <a:moveTo>
                      <a:pt x="990024" y="0"/>
                    </a:moveTo>
                    <a:lnTo>
                      <a:pt x="3744416" y="0"/>
                    </a:lnTo>
                    <a:lnTo>
                      <a:pt x="2754392" y="4770529"/>
                    </a:lnTo>
                    <a:lnTo>
                      <a:pt x="0" y="4770529"/>
                    </a:lnTo>
                    <a:lnTo>
                      <a:pt x="990024" y="0"/>
                    </a:lnTo>
                    <a:close/>
                  </a:path>
                </a:pathLst>
              </a:custGeom>
            </p:spPr>
          </p:pic>
          <p:sp>
            <p:nvSpPr>
              <p:cNvPr id="34" name="平行四边形 33"/>
              <p:cNvSpPr/>
              <p:nvPr/>
            </p:nvSpPr>
            <p:spPr>
              <a:xfrm>
                <a:off x="6146183" y="1322784"/>
                <a:ext cx="2201578" cy="2804895"/>
              </a:xfrm>
              <a:prstGeom prst="parallelogram">
                <a:avLst>
                  <a:gd name="adj" fmla="val 26440"/>
                </a:avLst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2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6848979" y="2308466"/>
                <a:ext cx="1031322" cy="3384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39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Segoe UI" panose="020B0502040204020203" pitchFamily="34" charset="0"/>
                  </a:rPr>
                  <a:t>盐雾试验</a:t>
                </a:r>
                <a:endParaRPr lang="zh-CN" altLang="en-US" sz="239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6421220" y="2813673"/>
                <a:ext cx="1661160" cy="10214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auto">
                  <a:lnSpc>
                    <a:spcPct val="150000"/>
                  </a:lnSpc>
                </a:pPr>
                <a:r>
                  <a:rPr lang="zh-CN" altLang="en-US" sz="1395" b="1" dirty="0">
                    <a:solidFill>
                      <a:srgbClr val="2C2C2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Segoe UI" panose="020B0502040204020203" pitchFamily="34" charset="0"/>
                  </a:rPr>
                  <a:t>人工模拟盐雾环境条件来确认金属材料耐腐蚀性能的环境试验。</a:t>
                </a:r>
                <a:endParaRPr lang="zh-CN" altLang="en-US" sz="1395" b="1" dirty="0">
                  <a:solidFill>
                    <a:srgbClr val="2C2C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endParaRPr>
              </a:p>
              <a:p>
                <a:pPr fontAlgn="auto">
                  <a:lnSpc>
                    <a:spcPct val="150000"/>
                  </a:lnSpc>
                </a:pPr>
                <a:r>
                  <a:rPr lang="zh-CN" altLang="en-US" sz="1395" b="1" dirty="0">
                    <a:solidFill>
                      <a:srgbClr val="2C2C2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Segoe UI" panose="020B0502040204020203" pitchFamily="34" charset="0"/>
                  </a:rPr>
                  <a:t>设备：盐雾试验箱</a:t>
                </a:r>
                <a:endParaRPr lang="zh-CN" altLang="en-US" sz="1395" b="1" dirty="0">
                  <a:solidFill>
                    <a:srgbClr val="2C2C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96" y="3549"/>
              <a:ext cx="1167" cy="1167"/>
            </a:xfrm>
            <a:prstGeom prst="rect">
              <a:avLst/>
            </a:prstGeom>
          </p:spPr>
        </p:pic>
      </p:grpSp>
      <p:sp>
        <p:nvSpPr>
          <p:cNvPr id="41" name="TextBox 40"/>
          <p:cNvSpPr txBox="1"/>
          <p:nvPr/>
        </p:nvSpPr>
        <p:spPr>
          <a:xfrm>
            <a:off x="741031" y="798176"/>
            <a:ext cx="266429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实验能力</a:t>
            </a:r>
            <a:endParaRPr lang="zh-CN" altLang="en-US" sz="20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5"/>
          <p:cNvSpPr/>
          <p:nvPr/>
        </p:nvSpPr>
        <p:spPr bwMode="auto">
          <a:xfrm rot="5400000" flipH="1">
            <a:off x="439957" y="889183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800" dirty="0"/>
          </a:p>
        </p:txBody>
      </p:sp>
      <p:grpSp>
        <p:nvGrpSpPr>
          <p:cNvPr id="12" name="组合 11"/>
          <p:cNvGrpSpPr/>
          <p:nvPr/>
        </p:nvGrpSpPr>
        <p:grpSpPr>
          <a:xfrm>
            <a:off x="4374765" y="1332360"/>
            <a:ext cx="3727745" cy="4749291"/>
            <a:chOff x="6889" y="2098"/>
            <a:chExt cx="5870" cy="7479"/>
          </a:xfrm>
        </p:grpSpPr>
        <p:grpSp>
          <p:nvGrpSpPr>
            <p:cNvPr id="3" name="组合 2"/>
            <p:cNvGrpSpPr/>
            <p:nvPr/>
          </p:nvGrpSpPr>
          <p:grpSpPr>
            <a:xfrm>
              <a:off x="6889" y="2098"/>
              <a:ext cx="5870" cy="7479"/>
              <a:chOff x="3229628" y="972173"/>
              <a:chExt cx="2751972" cy="3506118"/>
            </a:xfrm>
          </p:grpSpPr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229628" y="972173"/>
                <a:ext cx="2751972" cy="3506118"/>
              </a:xfrm>
              <a:custGeom>
                <a:avLst/>
                <a:gdLst>
                  <a:gd name="connsiteX0" fmla="*/ 990024 w 3744416"/>
                  <a:gd name="connsiteY0" fmla="*/ 0 h 4770529"/>
                  <a:gd name="connsiteX1" fmla="*/ 3744416 w 3744416"/>
                  <a:gd name="connsiteY1" fmla="*/ 0 h 4770529"/>
                  <a:gd name="connsiteX2" fmla="*/ 2754392 w 3744416"/>
                  <a:gd name="connsiteY2" fmla="*/ 4770529 h 4770529"/>
                  <a:gd name="connsiteX3" fmla="*/ 0 w 3744416"/>
                  <a:gd name="connsiteY3" fmla="*/ 4770529 h 4770529"/>
                  <a:gd name="connsiteX4" fmla="*/ 990024 w 3744416"/>
                  <a:gd name="connsiteY4" fmla="*/ 0 h 4770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44416" h="4770529">
                    <a:moveTo>
                      <a:pt x="990024" y="0"/>
                    </a:moveTo>
                    <a:lnTo>
                      <a:pt x="3744416" y="0"/>
                    </a:lnTo>
                    <a:lnTo>
                      <a:pt x="2754392" y="4770529"/>
                    </a:lnTo>
                    <a:lnTo>
                      <a:pt x="0" y="4770529"/>
                    </a:lnTo>
                    <a:lnTo>
                      <a:pt x="990024" y="0"/>
                    </a:lnTo>
                    <a:close/>
                  </a:path>
                </a:pathLst>
              </a:custGeom>
            </p:spPr>
          </p:pic>
          <p:sp>
            <p:nvSpPr>
              <p:cNvPr id="33" name="平行四边形 32"/>
              <p:cNvSpPr/>
              <p:nvPr/>
            </p:nvSpPr>
            <p:spPr>
              <a:xfrm>
                <a:off x="3500055" y="1322784"/>
                <a:ext cx="2201578" cy="2804895"/>
              </a:xfrm>
              <a:prstGeom prst="parallelogram">
                <a:avLst>
                  <a:gd name="adj" fmla="val 26440"/>
                </a:avLst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2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4225154" y="2350656"/>
                <a:ext cx="1031322" cy="3384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39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Segoe UI" panose="020B0502040204020203" pitchFamily="34" charset="0"/>
                  </a:rPr>
                  <a:t>破拆试验</a:t>
                </a:r>
                <a:endParaRPr lang="zh-CN" altLang="en-US" sz="239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808478" y="2654397"/>
                <a:ext cx="1382241" cy="14986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auto">
                  <a:lnSpc>
                    <a:spcPct val="150000"/>
                  </a:lnSpc>
                </a:pPr>
                <a:r>
                  <a:rPr lang="zh-CN" sz="1395" b="1" dirty="0">
                    <a:solidFill>
                      <a:srgbClr val="2C2C2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Segoe UI" panose="020B0502040204020203" pitchFamily="34" charset="0"/>
                  </a:rPr>
                  <a:t>运用工具对焊接总成进行破坏性焊接强度试验，确认焊点强度，焊核直径等数据，对焊接参数的验证。</a:t>
                </a:r>
                <a:endParaRPr lang="zh-CN" sz="1395" b="1" dirty="0">
                  <a:solidFill>
                    <a:srgbClr val="2C2C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endParaRPr>
              </a:p>
              <a:p>
                <a:pPr fontAlgn="auto">
                  <a:lnSpc>
                    <a:spcPct val="150000"/>
                  </a:lnSpc>
                </a:pPr>
                <a:r>
                  <a:rPr lang="zh-CN" altLang="en-US" sz="1395" b="1" dirty="0">
                    <a:solidFill>
                      <a:srgbClr val="2C2C2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Segoe UI" panose="020B0502040204020203" pitchFamily="34" charset="0"/>
                  </a:rPr>
                  <a:t>设备：破拆气动工具</a:t>
                </a:r>
                <a:endParaRPr lang="zh-CN" altLang="en-US" sz="1395" b="1" dirty="0">
                  <a:solidFill>
                    <a:srgbClr val="2C2C2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76" y="3757"/>
              <a:ext cx="1074" cy="958"/>
            </a:xfrm>
            <a:prstGeom prst="rect">
              <a:avLst/>
            </a:prstGeom>
          </p:spPr>
        </p:pic>
      </p:grpSp>
      <p:sp>
        <p:nvSpPr>
          <p:cNvPr id="25" name="矩形 24"/>
          <p:cNvSpPr/>
          <p:nvPr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16" name="矩形 15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7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7000">
        <p:cut/>
      </p:transition>
    </mc:Choice>
    <mc:Fallback>
      <p:transition spd="slow" advClick="0" advTm="7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26177" y="5956"/>
            <a:ext cx="12137722" cy="4283024"/>
          </a:xfrm>
          <a:prstGeom prst="rect">
            <a:avLst/>
          </a:prstGeom>
          <a:solidFill>
            <a:srgbClr val="257E96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032" tIns="45516" rIns="91032" bIns="45516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8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8842066" y="2749209"/>
            <a:ext cx="3055275" cy="835228"/>
            <a:chOff x="446220" y="4918940"/>
            <a:chExt cx="3068938" cy="838962"/>
          </a:xfrm>
        </p:grpSpPr>
        <p:sp>
          <p:nvSpPr>
            <p:cNvPr id="24" name="矩形 23"/>
            <p:cNvSpPr/>
            <p:nvPr/>
          </p:nvSpPr>
          <p:spPr>
            <a:xfrm>
              <a:off x="1152131" y="4918940"/>
              <a:ext cx="1766178" cy="4681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4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haroni" panose="02010803020104030203" pitchFamily="2" charset="-79"/>
                </a:rPr>
                <a:t>2015</a:t>
              </a:r>
              <a:r>
                <a:rPr lang="zh-CN" altLang="en-US" sz="244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haroni" panose="02010803020104030203" pitchFamily="2" charset="-79"/>
                </a:rPr>
                <a:t>年</a:t>
              </a:r>
              <a:r>
                <a:rPr lang="en-US" altLang="zh-CN" sz="244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haroni" panose="02010803020104030203" pitchFamily="2" charset="-79"/>
                </a:rPr>
                <a:t>8</a:t>
              </a:r>
              <a:r>
                <a:rPr lang="zh-CN" altLang="en-US" sz="244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haroni" panose="02010803020104030203" pitchFamily="2" charset="-79"/>
                </a:rPr>
                <a:t>月</a:t>
              </a:r>
              <a:endParaRPr lang="zh-CN" altLang="en-US" sz="244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46220" y="5394041"/>
              <a:ext cx="3068938" cy="363861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2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eelawadee UI Semilight" panose="020B0402040204020203" pitchFamily="34" charset="-34"/>
                </a:rPr>
                <a:t>投入使用日期</a:t>
              </a:r>
              <a:endParaRPr lang="zh-CN" altLang="en-US" sz="142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816782" y="1197426"/>
            <a:ext cx="3195955" cy="835228"/>
            <a:chOff x="420823" y="4918940"/>
            <a:chExt cx="3210247" cy="838962"/>
          </a:xfrm>
        </p:grpSpPr>
        <p:sp>
          <p:nvSpPr>
            <p:cNvPr id="27" name="矩形 26"/>
            <p:cNvSpPr/>
            <p:nvPr/>
          </p:nvSpPr>
          <p:spPr>
            <a:xfrm>
              <a:off x="420823" y="4918940"/>
              <a:ext cx="3210247" cy="4681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4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haroni" panose="02010803020104030203" pitchFamily="2" charset="-79"/>
                </a:rPr>
                <a:t>1040*740*1620mm</a:t>
              </a:r>
              <a:endParaRPr lang="en-US" sz="244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46220" y="5394041"/>
              <a:ext cx="3068938" cy="363861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2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eelawadee UI Semilight" panose="020B0402040204020203" pitchFamily="34" charset="-34"/>
                </a:rPr>
                <a:t>设备尺寸</a:t>
              </a:r>
              <a:endParaRPr lang="zh-CN" altLang="en-US" sz="142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63432" y="2748847"/>
            <a:ext cx="3614365" cy="946150"/>
            <a:chOff x="238484" y="2723691"/>
            <a:chExt cx="3068938" cy="665171"/>
          </a:xfrm>
        </p:grpSpPr>
        <p:sp>
          <p:nvSpPr>
            <p:cNvPr id="30" name="矩形 29"/>
            <p:cNvSpPr/>
            <p:nvPr/>
          </p:nvSpPr>
          <p:spPr>
            <a:xfrm>
              <a:off x="715957" y="2723691"/>
              <a:ext cx="2115073" cy="3276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40" b="1" dirty="0">
                  <a:solidFill>
                    <a:schemeClr val="bg1"/>
                  </a:solidFill>
                  <a:latin typeface="Aharoni" panose="02010803020104030203" pitchFamily="2" charset="-79"/>
                  <a:ea typeface="微软雅黑" panose="020B0503020204020204" pitchFamily="34" charset="-122"/>
                  <a:cs typeface="Aharoni" panose="02010803020104030203" pitchFamily="2" charset="-79"/>
                </a:rPr>
                <a:t>日本三丰</a:t>
              </a:r>
              <a:endParaRPr lang="zh-CN" altLang="en-US" sz="2440" b="1" dirty="0">
                <a:solidFill>
                  <a:schemeClr val="bg1"/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38484" y="3126471"/>
              <a:ext cx="3068938" cy="262391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2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eelawadee UI Semilight" panose="020B0402040204020203" pitchFamily="34" charset="-34"/>
                </a:rPr>
                <a:t>设备生产厂家</a:t>
              </a:r>
              <a:r>
                <a:rPr lang="en-US" altLang="zh-CN" sz="142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eelawadee UI Semilight" panose="020B0402040204020203" pitchFamily="34" charset="-34"/>
                </a:rPr>
                <a:t> </a:t>
              </a:r>
              <a:endParaRPr lang="zh-CN" altLang="en-US" sz="142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64361" y="1197426"/>
            <a:ext cx="3055275" cy="835228"/>
            <a:chOff x="446220" y="4918940"/>
            <a:chExt cx="3068938" cy="838962"/>
          </a:xfrm>
        </p:grpSpPr>
        <p:sp>
          <p:nvSpPr>
            <p:cNvPr id="33" name="矩形 32"/>
            <p:cNvSpPr/>
            <p:nvPr/>
          </p:nvSpPr>
          <p:spPr>
            <a:xfrm>
              <a:off x="1311559" y="4918940"/>
              <a:ext cx="1604805" cy="4681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4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haroni" panose="02010803020104030203" pitchFamily="2" charset="-79"/>
                </a:rPr>
                <a:t>VMC222 </a:t>
              </a:r>
              <a:endParaRPr lang="en-US" altLang="zh-CN" sz="244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46220" y="5394041"/>
              <a:ext cx="3068938" cy="363861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2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eelawadee UI Semilight" panose="020B0402040204020203" pitchFamily="34" charset="-34"/>
                </a:rPr>
                <a:t>设备规格型号</a:t>
              </a:r>
              <a:endParaRPr lang="zh-CN" altLang="en-US" sz="142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elawadee UI Semilight" panose="020B0402040204020203" pitchFamily="34" charset="-34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3973830" y="857885"/>
            <a:ext cx="4241800" cy="59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二次元影像测量仪</a:t>
            </a:r>
            <a:endParaRPr lang="zh-CN" altLang="en-US" sz="32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216660" y="4500880"/>
            <a:ext cx="10283190" cy="1513843"/>
            <a:chOff x="1916" y="7088"/>
            <a:chExt cx="16194" cy="2384"/>
          </a:xfrm>
        </p:grpSpPr>
        <p:grpSp>
          <p:nvGrpSpPr>
            <p:cNvPr id="35" name="组合 34"/>
            <p:cNvGrpSpPr/>
            <p:nvPr/>
          </p:nvGrpSpPr>
          <p:grpSpPr>
            <a:xfrm>
              <a:off x="4356" y="7088"/>
              <a:ext cx="13754" cy="2384"/>
              <a:chOff x="2131876" y="5289191"/>
              <a:chExt cx="8251988" cy="152072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2755556" y="5289191"/>
                <a:ext cx="1770336" cy="4682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44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设 备 参 数</a:t>
                </a:r>
                <a:endParaRPr lang="zh-CN" altLang="en-US" sz="244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2131876" y="5812411"/>
                <a:ext cx="8251988" cy="997503"/>
              </a:xfrm>
              <a:prstGeom prst="roundRect">
                <a:avLst>
                  <a:gd name="adj" fmla="val 6852"/>
                </a:avLst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fontAlgn="auto">
                  <a:lnSpc>
                    <a:spcPct val="200000"/>
                  </a:lnSpc>
                </a:pP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1.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行程：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200*200*200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mm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   </a:t>
                </a:r>
                <a:r>
                  <a:rPr lang="zh-CN" altLang="en-US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             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2.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重量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: 240KG       </a:t>
                </a:r>
                <a:r>
                  <a:rPr lang="en-US" altLang="zh-CN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            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3.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承重：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25KG 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fontAlgn="auto">
                  <a:lnSpc>
                    <a:spcPct val="200000"/>
                  </a:lnSpc>
                </a:pP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4.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温度：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20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±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2</a:t>
                </a:r>
                <a:r>
                  <a:rPr lang="en-US" sz="1400" b="1" dirty="0">
                    <a:solidFill>
                      <a:srgbClr val="000000"/>
                    </a:solidFill>
                    <a:latin typeface="微软雅黑" panose="020B0503020204020204" pitchFamily="34" charset="-122"/>
                    <a:cs typeface="Arial Unicode MS" panose="020B0604020202020204" charset="-122"/>
                    <a:sym typeface="+mn-ea"/>
                  </a:rPr>
                  <a:t>℃                        </a:t>
                </a:r>
                <a:r>
                  <a:rPr lang="en-US" sz="1400" b="1" dirty="0" smtClean="0">
                    <a:solidFill>
                      <a:srgbClr val="000000"/>
                    </a:solidFill>
                    <a:latin typeface="微软雅黑" panose="020B0503020204020204" pitchFamily="34" charset="-122"/>
                    <a:cs typeface="Arial Unicode MS" panose="020B0604020202020204" charset="-122"/>
                    <a:sym typeface="+mn-ea"/>
                  </a:rPr>
                  <a:t>         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5.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电源：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220V,50HZ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1916" y="7200"/>
              <a:ext cx="2048" cy="2048"/>
              <a:chOff x="1195495" y="4939741"/>
              <a:chExt cx="1306038" cy="1306038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1195495" y="4939741"/>
                <a:ext cx="1306038" cy="1306038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032" tIns="45516" rIns="91032" bIns="45516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085"/>
              </a:p>
            </p:txBody>
          </p:sp>
          <p:sp>
            <p:nvSpPr>
              <p:cNvPr id="43" name="Freeform 57"/>
              <p:cNvSpPr>
                <a:spLocks noEditPoints="1"/>
              </p:cNvSpPr>
              <p:nvPr/>
            </p:nvSpPr>
            <p:spPr bwMode="auto">
              <a:xfrm>
                <a:off x="1531014" y="5274466"/>
                <a:ext cx="635000" cy="636588"/>
              </a:xfrm>
              <a:custGeom>
                <a:avLst/>
                <a:gdLst>
                  <a:gd name="T0" fmla="*/ 118 w 400"/>
                  <a:gd name="T1" fmla="*/ 34 h 401"/>
                  <a:gd name="T2" fmla="*/ 34 w 400"/>
                  <a:gd name="T3" fmla="*/ 118 h 401"/>
                  <a:gd name="T4" fmla="*/ 22 w 400"/>
                  <a:gd name="T5" fmla="*/ 243 h 401"/>
                  <a:gd name="T6" fmla="*/ 84 w 400"/>
                  <a:gd name="T7" fmla="*/ 343 h 401"/>
                  <a:gd name="T8" fmla="*/ 88 w 400"/>
                  <a:gd name="T9" fmla="*/ 347 h 401"/>
                  <a:gd name="T10" fmla="*/ 114 w 400"/>
                  <a:gd name="T11" fmla="*/ 363 h 401"/>
                  <a:gd name="T12" fmla="*/ 132 w 400"/>
                  <a:gd name="T13" fmla="*/ 371 h 401"/>
                  <a:gd name="T14" fmla="*/ 132 w 400"/>
                  <a:gd name="T15" fmla="*/ 371 h 401"/>
                  <a:gd name="T16" fmla="*/ 88 w 400"/>
                  <a:gd name="T17" fmla="*/ 345 h 401"/>
                  <a:gd name="T18" fmla="*/ 98 w 400"/>
                  <a:gd name="T19" fmla="*/ 337 h 401"/>
                  <a:gd name="T20" fmla="*/ 150 w 400"/>
                  <a:gd name="T21" fmla="*/ 321 h 401"/>
                  <a:gd name="T22" fmla="*/ 160 w 400"/>
                  <a:gd name="T23" fmla="*/ 287 h 401"/>
                  <a:gd name="T24" fmla="*/ 150 w 400"/>
                  <a:gd name="T25" fmla="*/ 265 h 401"/>
                  <a:gd name="T26" fmla="*/ 150 w 400"/>
                  <a:gd name="T27" fmla="*/ 255 h 401"/>
                  <a:gd name="T28" fmla="*/ 146 w 400"/>
                  <a:gd name="T29" fmla="*/ 241 h 401"/>
                  <a:gd name="T30" fmla="*/ 130 w 400"/>
                  <a:gd name="T31" fmla="*/ 204 h 401"/>
                  <a:gd name="T32" fmla="*/ 126 w 400"/>
                  <a:gd name="T33" fmla="*/ 198 h 401"/>
                  <a:gd name="T34" fmla="*/ 122 w 400"/>
                  <a:gd name="T35" fmla="*/ 184 h 401"/>
                  <a:gd name="T36" fmla="*/ 126 w 400"/>
                  <a:gd name="T37" fmla="*/ 170 h 401"/>
                  <a:gd name="T38" fmla="*/ 128 w 400"/>
                  <a:gd name="T39" fmla="*/ 164 h 401"/>
                  <a:gd name="T40" fmla="*/ 122 w 400"/>
                  <a:gd name="T41" fmla="*/ 120 h 401"/>
                  <a:gd name="T42" fmla="*/ 156 w 400"/>
                  <a:gd name="T43" fmla="*/ 66 h 401"/>
                  <a:gd name="T44" fmla="*/ 228 w 400"/>
                  <a:gd name="T45" fmla="*/ 58 h 401"/>
                  <a:gd name="T46" fmla="*/ 272 w 400"/>
                  <a:gd name="T47" fmla="*/ 98 h 401"/>
                  <a:gd name="T48" fmla="*/ 274 w 400"/>
                  <a:gd name="T49" fmla="*/ 152 h 401"/>
                  <a:gd name="T50" fmla="*/ 274 w 400"/>
                  <a:gd name="T51" fmla="*/ 168 h 401"/>
                  <a:gd name="T52" fmla="*/ 280 w 400"/>
                  <a:gd name="T53" fmla="*/ 178 h 401"/>
                  <a:gd name="T54" fmla="*/ 278 w 400"/>
                  <a:gd name="T55" fmla="*/ 194 h 401"/>
                  <a:gd name="T56" fmla="*/ 274 w 400"/>
                  <a:gd name="T57" fmla="*/ 200 h 401"/>
                  <a:gd name="T58" fmla="*/ 262 w 400"/>
                  <a:gd name="T59" fmla="*/ 229 h 401"/>
                  <a:gd name="T60" fmla="*/ 254 w 400"/>
                  <a:gd name="T61" fmla="*/ 251 h 401"/>
                  <a:gd name="T62" fmla="*/ 252 w 400"/>
                  <a:gd name="T63" fmla="*/ 265 h 401"/>
                  <a:gd name="T64" fmla="*/ 244 w 400"/>
                  <a:gd name="T65" fmla="*/ 277 h 401"/>
                  <a:gd name="T66" fmla="*/ 246 w 400"/>
                  <a:gd name="T67" fmla="*/ 313 h 401"/>
                  <a:gd name="T68" fmla="*/ 284 w 400"/>
                  <a:gd name="T69" fmla="*/ 331 h 401"/>
                  <a:gd name="T70" fmla="*/ 344 w 400"/>
                  <a:gd name="T71" fmla="*/ 313 h 401"/>
                  <a:gd name="T72" fmla="*/ 384 w 400"/>
                  <a:gd name="T73" fmla="*/ 200 h 401"/>
                  <a:gd name="T74" fmla="*/ 344 w 400"/>
                  <a:gd name="T75" fmla="*/ 84 h 401"/>
                  <a:gd name="T76" fmla="*/ 242 w 400"/>
                  <a:gd name="T77" fmla="*/ 20 h 401"/>
                  <a:gd name="T78" fmla="*/ 246 w 400"/>
                  <a:gd name="T79" fmla="*/ 6 h 401"/>
                  <a:gd name="T80" fmla="*/ 356 w 400"/>
                  <a:gd name="T81" fmla="*/ 74 h 401"/>
                  <a:gd name="T82" fmla="*/ 400 w 400"/>
                  <a:gd name="T83" fmla="*/ 200 h 401"/>
                  <a:gd name="T84" fmla="*/ 356 w 400"/>
                  <a:gd name="T85" fmla="*/ 325 h 401"/>
                  <a:gd name="T86" fmla="*/ 246 w 400"/>
                  <a:gd name="T87" fmla="*/ 395 h 401"/>
                  <a:gd name="T88" fmla="*/ 112 w 400"/>
                  <a:gd name="T89" fmla="*/ 381 h 401"/>
                  <a:gd name="T90" fmla="*/ 20 w 400"/>
                  <a:gd name="T91" fmla="*/ 289 h 401"/>
                  <a:gd name="T92" fmla="*/ 6 w 400"/>
                  <a:gd name="T93" fmla="*/ 154 h 401"/>
                  <a:gd name="T94" fmla="*/ 74 w 400"/>
                  <a:gd name="T95" fmla="*/ 44 h 401"/>
                  <a:gd name="T96" fmla="*/ 200 w 400"/>
                  <a:gd name="T97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00" h="401">
                    <a:moveTo>
                      <a:pt x="200" y="16"/>
                    </a:moveTo>
                    <a:lnTo>
                      <a:pt x="158" y="20"/>
                    </a:lnTo>
                    <a:lnTo>
                      <a:pt x="118" y="34"/>
                    </a:lnTo>
                    <a:lnTo>
                      <a:pt x="84" y="56"/>
                    </a:lnTo>
                    <a:lnTo>
                      <a:pt x="56" y="84"/>
                    </a:lnTo>
                    <a:lnTo>
                      <a:pt x="34" y="118"/>
                    </a:lnTo>
                    <a:lnTo>
                      <a:pt x="20" y="158"/>
                    </a:lnTo>
                    <a:lnTo>
                      <a:pt x="16" y="200"/>
                    </a:lnTo>
                    <a:lnTo>
                      <a:pt x="22" y="243"/>
                    </a:lnTo>
                    <a:lnTo>
                      <a:pt x="36" y="283"/>
                    </a:lnTo>
                    <a:lnTo>
                      <a:pt x="58" y="317"/>
                    </a:lnTo>
                    <a:lnTo>
                      <a:pt x="84" y="343"/>
                    </a:lnTo>
                    <a:lnTo>
                      <a:pt x="84" y="343"/>
                    </a:lnTo>
                    <a:lnTo>
                      <a:pt x="86" y="343"/>
                    </a:lnTo>
                    <a:lnTo>
                      <a:pt x="88" y="347"/>
                    </a:lnTo>
                    <a:lnTo>
                      <a:pt x="92" y="349"/>
                    </a:lnTo>
                    <a:lnTo>
                      <a:pt x="98" y="353"/>
                    </a:lnTo>
                    <a:lnTo>
                      <a:pt x="114" y="363"/>
                    </a:lnTo>
                    <a:lnTo>
                      <a:pt x="116" y="363"/>
                    </a:lnTo>
                    <a:lnTo>
                      <a:pt x="124" y="367"/>
                    </a:lnTo>
                    <a:lnTo>
                      <a:pt x="132" y="371"/>
                    </a:lnTo>
                    <a:lnTo>
                      <a:pt x="136" y="373"/>
                    </a:lnTo>
                    <a:lnTo>
                      <a:pt x="164" y="381"/>
                    </a:lnTo>
                    <a:lnTo>
                      <a:pt x="132" y="371"/>
                    </a:lnTo>
                    <a:lnTo>
                      <a:pt x="116" y="363"/>
                    </a:lnTo>
                    <a:lnTo>
                      <a:pt x="92" y="349"/>
                    </a:lnTo>
                    <a:lnTo>
                      <a:pt x="88" y="345"/>
                    </a:lnTo>
                    <a:lnTo>
                      <a:pt x="86" y="343"/>
                    </a:lnTo>
                    <a:lnTo>
                      <a:pt x="84" y="343"/>
                    </a:lnTo>
                    <a:lnTo>
                      <a:pt x="98" y="337"/>
                    </a:lnTo>
                    <a:lnTo>
                      <a:pt x="118" y="331"/>
                    </a:lnTo>
                    <a:lnTo>
                      <a:pt x="138" y="325"/>
                    </a:lnTo>
                    <a:lnTo>
                      <a:pt x="150" y="321"/>
                    </a:lnTo>
                    <a:lnTo>
                      <a:pt x="156" y="313"/>
                    </a:lnTo>
                    <a:lnTo>
                      <a:pt x="158" y="301"/>
                    </a:lnTo>
                    <a:lnTo>
                      <a:pt x="160" y="287"/>
                    </a:lnTo>
                    <a:lnTo>
                      <a:pt x="158" y="277"/>
                    </a:lnTo>
                    <a:lnTo>
                      <a:pt x="158" y="273"/>
                    </a:lnTo>
                    <a:lnTo>
                      <a:pt x="150" y="265"/>
                    </a:lnTo>
                    <a:lnTo>
                      <a:pt x="150" y="265"/>
                    </a:lnTo>
                    <a:lnTo>
                      <a:pt x="150" y="261"/>
                    </a:lnTo>
                    <a:lnTo>
                      <a:pt x="150" y="255"/>
                    </a:lnTo>
                    <a:lnTo>
                      <a:pt x="148" y="251"/>
                    </a:lnTo>
                    <a:lnTo>
                      <a:pt x="146" y="245"/>
                    </a:lnTo>
                    <a:lnTo>
                      <a:pt x="146" y="241"/>
                    </a:lnTo>
                    <a:lnTo>
                      <a:pt x="140" y="229"/>
                    </a:lnTo>
                    <a:lnTo>
                      <a:pt x="134" y="216"/>
                    </a:lnTo>
                    <a:lnTo>
                      <a:pt x="130" y="204"/>
                    </a:lnTo>
                    <a:lnTo>
                      <a:pt x="130" y="200"/>
                    </a:lnTo>
                    <a:lnTo>
                      <a:pt x="128" y="200"/>
                    </a:lnTo>
                    <a:lnTo>
                      <a:pt x="126" y="198"/>
                    </a:lnTo>
                    <a:lnTo>
                      <a:pt x="124" y="194"/>
                    </a:lnTo>
                    <a:lnTo>
                      <a:pt x="122" y="190"/>
                    </a:lnTo>
                    <a:lnTo>
                      <a:pt x="122" y="184"/>
                    </a:lnTo>
                    <a:lnTo>
                      <a:pt x="122" y="178"/>
                    </a:lnTo>
                    <a:lnTo>
                      <a:pt x="124" y="174"/>
                    </a:lnTo>
                    <a:lnTo>
                      <a:pt x="126" y="170"/>
                    </a:lnTo>
                    <a:lnTo>
                      <a:pt x="128" y="168"/>
                    </a:lnTo>
                    <a:lnTo>
                      <a:pt x="130" y="168"/>
                    </a:lnTo>
                    <a:lnTo>
                      <a:pt x="128" y="164"/>
                    </a:lnTo>
                    <a:lnTo>
                      <a:pt x="126" y="152"/>
                    </a:lnTo>
                    <a:lnTo>
                      <a:pt x="124" y="136"/>
                    </a:lnTo>
                    <a:lnTo>
                      <a:pt x="122" y="120"/>
                    </a:lnTo>
                    <a:lnTo>
                      <a:pt x="126" y="96"/>
                    </a:lnTo>
                    <a:lnTo>
                      <a:pt x="138" y="78"/>
                    </a:lnTo>
                    <a:lnTo>
                      <a:pt x="156" y="66"/>
                    </a:lnTo>
                    <a:lnTo>
                      <a:pt x="178" y="58"/>
                    </a:lnTo>
                    <a:lnTo>
                      <a:pt x="204" y="56"/>
                    </a:lnTo>
                    <a:lnTo>
                      <a:pt x="228" y="58"/>
                    </a:lnTo>
                    <a:lnTo>
                      <a:pt x="250" y="66"/>
                    </a:lnTo>
                    <a:lnTo>
                      <a:pt x="264" y="80"/>
                    </a:lnTo>
                    <a:lnTo>
                      <a:pt x="272" y="98"/>
                    </a:lnTo>
                    <a:lnTo>
                      <a:pt x="276" y="120"/>
                    </a:lnTo>
                    <a:lnTo>
                      <a:pt x="276" y="136"/>
                    </a:lnTo>
                    <a:lnTo>
                      <a:pt x="274" y="152"/>
                    </a:lnTo>
                    <a:lnTo>
                      <a:pt x="274" y="164"/>
                    </a:lnTo>
                    <a:lnTo>
                      <a:pt x="274" y="168"/>
                    </a:lnTo>
                    <a:lnTo>
                      <a:pt x="274" y="168"/>
                    </a:lnTo>
                    <a:lnTo>
                      <a:pt x="276" y="170"/>
                    </a:lnTo>
                    <a:lnTo>
                      <a:pt x="278" y="174"/>
                    </a:lnTo>
                    <a:lnTo>
                      <a:pt x="280" y="178"/>
                    </a:lnTo>
                    <a:lnTo>
                      <a:pt x="280" y="184"/>
                    </a:lnTo>
                    <a:lnTo>
                      <a:pt x="280" y="190"/>
                    </a:lnTo>
                    <a:lnTo>
                      <a:pt x="278" y="194"/>
                    </a:lnTo>
                    <a:lnTo>
                      <a:pt x="276" y="198"/>
                    </a:lnTo>
                    <a:lnTo>
                      <a:pt x="274" y="200"/>
                    </a:lnTo>
                    <a:lnTo>
                      <a:pt x="274" y="200"/>
                    </a:lnTo>
                    <a:lnTo>
                      <a:pt x="272" y="204"/>
                    </a:lnTo>
                    <a:lnTo>
                      <a:pt x="268" y="214"/>
                    </a:lnTo>
                    <a:lnTo>
                      <a:pt x="262" y="229"/>
                    </a:lnTo>
                    <a:lnTo>
                      <a:pt x="258" y="241"/>
                    </a:lnTo>
                    <a:lnTo>
                      <a:pt x="256" y="245"/>
                    </a:lnTo>
                    <a:lnTo>
                      <a:pt x="254" y="251"/>
                    </a:lnTo>
                    <a:lnTo>
                      <a:pt x="252" y="255"/>
                    </a:lnTo>
                    <a:lnTo>
                      <a:pt x="252" y="261"/>
                    </a:lnTo>
                    <a:lnTo>
                      <a:pt x="252" y="265"/>
                    </a:lnTo>
                    <a:lnTo>
                      <a:pt x="252" y="265"/>
                    </a:lnTo>
                    <a:lnTo>
                      <a:pt x="244" y="273"/>
                    </a:lnTo>
                    <a:lnTo>
                      <a:pt x="244" y="277"/>
                    </a:lnTo>
                    <a:lnTo>
                      <a:pt x="242" y="287"/>
                    </a:lnTo>
                    <a:lnTo>
                      <a:pt x="244" y="301"/>
                    </a:lnTo>
                    <a:lnTo>
                      <a:pt x="246" y="313"/>
                    </a:lnTo>
                    <a:lnTo>
                      <a:pt x="252" y="321"/>
                    </a:lnTo>
                    <a:lnTo>
                      <a:pt x="264" y="325"/>
                    </a:lnTo>
                    <a:lnTo>
                      <a:pt x="284" y="331"/>
                    </a:lnTo>
                    <a:lnTo>
                      <a:pt x="304" y="337"/>
                    </a:lnTo>
                    <a:lnTo>
                      <a:pt x="318" y="341"/>
                    </a:lnTo>
                    <a:lnTo>
                      <a:pt x="344" y="313"/>
                    </a:lnTo>
                    <a:lnTo>
                      <a:pt x="366" y="281"/>
                    </a:lnTo>
                    <a:lnTo>
                      <a:pt x="378" y="243"/>
                    </a:lnTo>
                    <a:lnTo>
                      <a:pt x="384" y="200"/>
                    </a:lnTo>
                    <a:lnTo>
                      <a:pt x="378" y="158"/>
                    </a:lnTo>
                    <a:lnTo>
                      <a:pt x="364" y="118"/>
                    </a:lnTo>
                    <a:lnTo>
                      <a:pt x="344" y="84"/>
                    </a:lnTo>
                    <a:lnTo>
                      <a:pt x="314" y="56"/>
                    </a:lnTo>
                    <a:lnTo>
                      <a:pt x="280" y="34"/>
                    </a:lnTo>
                    <a:lnTo>
                      <a:pt x="242" y="20"/>
                    </a:lnTo>
                    <a:lnTo>
                      <a:pt x="200" y="16"/>
                    </a:lnTo>
                    <a:close/>
                    <a:moveTo>
                      <a:pt x="200" y="0"/>
                    </a:moveTo>
                    <a:lnTo>
                      <a:pt x="246" y="6"/>
                    </a:lnTo>
                    <a:lnTo>
                      <a:pt x="288" y="20"/>
                    </a:lnTo>
                    <a:lnTo>
                      <a:pt x="324" y="44"/>
                    </a:lnTo>
                    <a:lnTo>
                      <a:pt x="356" y="74"/>
                    </a:lnTo>
                    <a:lnTo>
                      <a:pt x="380" y="112"/>
                    </a:lnTo>
                    <a:lnTo>
                      <a:pt x="394" y="154"/>
                    </a:lnTo>
                    <a:lnTo>
                      <a:pt x="400" y="200"/>
                    </a:lnTo>
                    <a:lnTo>
                      <a:pt x="394" y="247"/>
                    </a:lnTo>
                    <a:lnTo>
                      <a:pt x="380" y="289"/>
                    </a:lnTo>
                    <a:lnTo>
                      <a:pt x="356" y="325"/>
                    </a:lnTo>
                    <a:lnTo>
                      <a:pt x="324" y="357"/>
                    </a:lnTo>
                    <a:lnTo>
                      <a:pt x="288" y="381"/>
                    </a:lnTo>
                    <a:lnTo>
                      <a:pt x="246" y="395"/>
                    </a:lnTo>
                    <a:lnTo>
                      <a:pt x="200" y="401"/>
                    </a:lnTo>
                    <a:lnTo>
                      <a:pt x="154" y="395"/>
                    </a:lnTo>
                    <a:lnTo>
                      <a:pt x="112" y="381"/>
                    </a:lnTo>
                    <a:lnTo>
                      <a:pt x="74" y="357"/>
                    </a:lnTo>
                    <a:lnTo>
                      <a:pt x="44" y="325"/>
                    </a:lnTo>
                    <a:lnTo>
                      <a:pt x="20" y="289"/>
                    </a:lnTo>
                    <a:lnTo>
                      <a:pt x="6" y="247"/>
                    </a:lnTo>
                    <a:lnTo>
                      <a:pt x="0" y="200"/>
                    </a:lnTo>
                    <a:lnTo>
                      <a:pt x="6" y="154"/>
                    </a:lnTo>
                    <a:lnTo>
                      <a:pt x="20" y="112"/>
                    </a:lnTo>
                    <a:lnTo>
                      <a:pt x="44" y="74"/>
                    </a:lnTo>
                    <a:lnTo>
                      <a:pt x="74" y="44"/>
                    </a:lnTo>
                    <a:lnTo>
                      <a:pt x="112" y="20"/>
                    </a:lnTo>
                    <a:lnTo>
                      <a:pt x="154" y="6"/>
                    </a:lnTo>
                    <a:lnTo>
                      <a:pt x="20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 vert="horz" wrap="square" lIns="91032" tIns="45516" rIns="91032" bIns="45516" numCol="1" anchor="t" anchorCtr="0" compatLnSpc="1"/>
              <a:lstStyle/>
              <a:p>
                <a:endParaRPr lang="zh-CN" altLang="en-US" sz="1085"/>
              </a:p>
            </p:txBody>
          </p:sp>
        </p:grp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920" y="1284605"/>
            <a:ext cx="4832985" cy="3114040"/>
          </a:xfrm>
          <a:prstGeom prst="rect">
            <a:avLst/>
          </a:prstGeom>
        </p:spPr>
      </p:pic>
      <p:sp>
        <p:nvSpPr>
          <p:cNvPr id="44" name="矩形 43"/>
          <p:cNvSpPr/>
          <p:nvPr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8" name="矩形 7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lum contrast="24000"/>
            </a:blip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softEdge rad="127000"/>
            </a:effectLst>
          </p:spPr>
        </p:pic>
      </p:grpSp>
      <p:pic>
        <p:nvPicPr>
          <p:cNvPr id="23556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830" y="1670685"/>
            <a:ext cx="3451860" cy="21405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7000">
        <p:cut/>
      </p:transition>
    </mc:Choice>
    <mc:Fallback>
      <p:transition spd="slow" advClick="0" advTm="7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26177" y="52311"/>
            <a:ext cx="12137722" cy="4283024"/>
          </a:xfrm>
          <a:prstGeom prst="rect">
            <a:avLst/>
          </a:prstGeom>
          <a:solidFill>
            <a:srgbClr val="257E96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032" tIns="45516" rIns="91032" bIns="45516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85"/>
          </a:p>
        </p:txBody>
      </p:sp>
      <p:grpSp>
        <p:nvGrpSpPr>
          <p:cNvPr id="23" name="组合 22"/>
          <p:cNvGrpSpPr/>
          <p:nvPr/>
        </p:nvGrpSpPr>
        <p:grpSpPr>
          <a:xfrm>
            <a:off x="8842066" y="2749209"/>
            <a:ext cx="3055275" cy="835228"/>
            <a:chOff x="446220" y="4918940"/>
            <a:chExt cx="3068938" cy="838962"/>
          </a:xfrm>
        </p:grpSpPr>
        <p:sp>
          <p:nvSpPr>
            <p:cNvPr id="24" name="矩形 23"/>
            <p:cNvSpPr/>
            <p:nvPr/>
          </p:nvSpPr>
          <p:spPr>
            <a:xfrm>
              <a:off x="1192959" y="4918940"/>
              <a:ext cx="1779562" cy="46991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4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haroni" panose="02010803020104030203" pitchFamily="2" charset="-79"/>
                </a:rPr>
                <a:t>2016</a:t>
              </a:r>
              <a:r>
                <a:rPr lang="zh-CN" altLang="en-US" sz="244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haroni" panose="02010803020104030203" pitchFamily="2" charset="-79"/>
                </a:rPr>
                <a:t>年</a:t>
              </a:r>
              <a:r>
                <a:rPr lang="en-US" altLang="zh-CN" sz="244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haroni" panose="02010803020104030203" pitchFamily="2" charset="-79"/>
                </a:rPr>
                <a:t>1</a:t>
              </a:r>
              <a:r>
                <a:rPr lang="zh-CN" altLang="en-US" sz="244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haroni" panose="02010803020104030203" pitchFamily="2" charset="-79"/>
                </a:rPr>
                <a:t>月</a:t>
              </a:r>
              <a:endParaRPr lang="zh-CN" altLang="en-US" sz="244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46220" y="5394041"/>
              <a:ext cx="3068938" cy="363861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2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eelawadee UI Semilight" panose="020B0402040204020203" pitchFamily="34" charset="-34"/>
                </a:rPr>
                <a:t>投入使用日期</a:t>
              </a:r>
              <a:endParaRPr lang="zh-CN" altLang="en-US" sz="142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842066" y="1197426"/>
            <a:ext cx="3164420" cy="835228"/>
            <a:chOff x="446220" y="4918940"/>
            <a:chExt cx="3178571" cy="838962"/>
          </a:xfrm>
        </p:grpSpPr>
        <p:sp>
          <p:nvSpPr>
            <p:cNvPr id="27" name="矩形 26"/>
            <p:cNvSpPr/>
            <p:nvPr/>
          </p:nvSpPr>
          <p:spPr>
            <a:xfrm>
              <a:off x="814719" y="4918940"/>
              <a:ext cx="2810072" cy="46991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4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haroni" panose="02010803020104030203" pitchFamily="2" charset="-79"/>
                </a:rPr>
                <a:t>1060*1120*1730</a:t>
              </a:r>
              <a:endParaRPr lang="zh-CN" altLang="en-US" sz="244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46220" y="5394041"/>
              <a:ext cx="3068938" cy="363861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2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eelawadee UI Semilight" panose="020B0402040204020203" pitchFamily="34" charset="-34"/>
                </a:rPr>
                <a:t>设备尺寸</a:t>
              </a:r>
              <a:endParaRPr lang="zh-CN" altLang="en-US" sz="142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64361" y="2749204"/>
            <a:ext cx="3055275" cy="835227"/>
            <a:chOff x="239023" y="2723691"/>
            <a:chExt cx="3068938" cy="838962"/>
          </a:xfrm>
        </p:grpSpPr>
        <p:sp>
          <p:nvSpPr>
            <p:cNvPr id="30" name="矩形 29"/>
            <p:cNvSpPr/>
            <p:nvPr/>
          </p:nvSpPr>
          <p:spPr>
            <a:xfrm>
              <a:off x="747847" y="2723691"/>
              <a:ext cx="2051293" cy="4681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4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haroni" panose="02010803020104030203" pitchFamily="2" charset="-79"/>
                </a:rPr>
                <a:t>济南时金集团</a:t>
              </a:r>
              <a:endParaRPr lang="zh-CN" altLang="en-US" sz="244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39023" y="3198792"/>
              <a:ext cx="3068938" cy="363861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2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eelawadee UI Semilight" panose="020B0402040204020203" pitchFamily="34" charset="-34"/>
                </a:rPr>
                <a:t>设备生产厂家</a:t>
              </a:r>
              <a:r>
                <a:rPr lang="en-US" altLang="zh-CN" sz="142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eelawadee UI Semilight" panose="020B0402040204020203" pitchFamily="34" charset="-34"/>
                </a:rPr>
                <a:t> </a:t>
              </a:r>
              <a:endParaRPr lang="zh-CN" altLang="en-US" sz="142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64361" y="1197426"/>
            <a:ext cx="3055275" cy="835228"/>
            <a:chOff x="446220" y="4918940"/>
            <a:chExt cx="3068938" cy="838962"/>
          </a:xfrm>
        </p:grpSpPr>
        <p:sp>
          <p:nvSpPr>
            <p:cNvPr id="33" name="矩形 32"/>
            <p:cNvSpPr/>
            <p:nvPr/>
          </p:nvSpPr>
          <p:spPr>
            <a:xfrm>
              <a:off x="1098239" y="4918940"/>
              <a:ext cx="2008206" cy="46991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4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haroni" panose="02010803020104030203" pitchFamily="2" charset="-79"/>
                </a:rPr>
                <a:t>WDW-100E</a:t>
              </a:r>
              <a:endParaRPr lang="en-US" altLang="zh-CN" sz="244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46220" y="5394041"/>
              <a:ext cx="3068938" cy="363861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2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eelawadee UI Semilight" panose="020B0402040204020203" pitchFamily="34" charset="-34"/>
                </a:rPr>
                <a:t>设备规格型号</a:t>
              </a:r>
              <a:endParaRPr lang="zh-CN" altLang="en-US" sz="142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eelawadee UI Semilight" panose="020B0402040204020203" pitchFamily="34" charset="-34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925211" y="866878"/>
            <a:ext cx="4241697" cy="704734"/>
            <a:chOff x="3722192" y="279133"/>
            <a:chExt cx="4260665" cy="707886"/>
          </a:xfrm>
        </p:grpSpPr>
        <p:sp>
          <p:nvSpPr>
            <p:cNvPr id="39" name="文本框 38"/>
            <p:cNvSpPr txBox="1"/>
            <p:nvPr/>
          </p:nvSpPr>
          <p:spPr>
            <a:xfrm>
              <a:off x="3722192" y="279133"/>
              <a:ext cx="4260665" cy="593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haroni" panose="02010803020104030203" pitchFamily="2" charset="-79"/>
                </a:rPr>
                <a:t>万能拉伸试验机</a:t>
              </a:r>
              <a:endParaRPr lang="zh-CN" altLang="en-US" sz="32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5273982" y="987019"/>
              <a:ext cx="115708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1216660" y="4635500"/>
            <a:ext cx="9764395" cy="1802130"/>
            <a:chOff x="1916" y="7300"/>
            <a:chExt cx="15377" cy="2838"/>
          </a:xfrm>
        </p:grpSpPr>
        <p:grpSp>
          <p:nvGrpSpPr>
            <p:cNvPr id="35" name="组合 34"/>
            <p:cNvGrpSpPr/>
            <p:nvPr/>
          </p:nvGrpSpPr>
          <p:grpSpPr>
            <a:xfrm>
              <a:off x="4357" y="7300"/>
              <a:ext cx="12937" cy="2839"/>
              <a:chOff x="2131876" y="5289191"/>
              <a:chExt cx="8251988" cy="1810879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2787613" y="5289191"/>
                <a:ext cx="1706221" cy="4681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44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设 备 参 数</a:t>
                </a:r>
                <a:endParaRPr lang="zh-CN" altLang="en-US" sz="244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2131876" y="5812410"/>
                <a:ext cx="8251988" cy="1287660"/>
              </a:xfrm>
              <a:prstGeom prst="roundRect">
                <a:avLst>
                  <a:gd name="adj" fmla="val 6852"/>
                </a:avLst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fontAlgn="auto">
                  <a:lnSpc>
                    <a:spcPct val="200000"/>
                  </a:lnSpc>
                </a:pP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1.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试验机级别：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1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级            </a:t>
                </a:r>
                <a:r>
                  <a:rPr lang="zh-CN" altLang="en-US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       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2.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最大试验力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:100KN        </a:t>
                </a:r>
                <a:r>
                  <a:rPr lang="en-US" altLang="zh-CN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           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3.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试验力测量范围：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0.4%~100% 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fontAlgn="auto">
                  <a:lnSpc>
                    <a:spcPct val="200000"/>
                  </a:lnSpc>
                </a:pP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4.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最大拉伸行程：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500mm   </a:t>
                </a:r>
                <a:r>
                  <a:rPr lang="en-US" altLang="zh-CN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     5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.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最大压缩行程：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600mm   </a:t>
                </a:r>
                <a:r>
                  <a:rPr lang="en-US" altLang="zh-CN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          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6.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试验空间宽度：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600mm 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>
                  <a:lnSpc>
                    <a:spcPct val="130000"/>
                  </a:lnSpc>
                </a:pP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1916" y="7769"/>
              <a:ext cx="2048" cy="2048"/>
              <a:chOff x="1195495" y="4939741"/>
              <a:chExt cx="1306038" cy="1306038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1195495" y="4939741"/>
                <a:ext cx="1306038" cy="1306038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032" tIns="45516" rIns="91032" bIns="45516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085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 57"/>
              <p:cNvSpPr>
                <a:spLocks noEditPoints="1"/>
              </p:cNvSpPr>
              <p:nvPr/>
            </p:nvSpPr>
            <p:spPr bwMode="auto">
              <a:xfrm>
                <a:off x="1531014" y="5274466"/>
                <a:ext cx="635000" cy="636588"/>
              </a:xfrm>
              <a:custGeom>
                <a:avLst/>
                <a:gdLst>
                  <a:gd name="T0" fmla="*/ 118 w 400"/>
                  <a:gd name="T1" fmla="*/ 34 h 401"/>
                  <a:gd name="T2" fmla="*/ 34 w 400"/>
                  <a:gd name="T3" fmla="*/ 118 h 401"/>
                  <a:gd name="T4" fmla="*/ 22 w 400"/>
                  <a:gd name="T5" fmla="*/ 243 h 401"/>
                  <a:gd name="T6" fmla="*/ 84 w 400"/>
                  <a:gd name="T7" fmla="*/ 343 h 401"/>
                  <a:gd name="T8" fmla="*/ 88 w 400"/>
                  <a:gd name="T9" fmla="*/ 347 h 401"/>
                  <a:gd name="T10" fmla="*/ 114 w 400"/>
                  <a:gd name="T11" fmla="*/ 363 h 401"/>
                  <a:gd name="T12" fmla="*/ 132 w 400"/>
                  <a:gd name="T13" fmla="*/ 371 h 401"/>
                  <a:gd name="T14" fmla="*/ 132 w 400"/>
                  <a:gd name="T15" fmla="*/ 371 h 401"/>
                  <a:gd name="T16" fmla="*/ 88 w 400"/>
                  <a:gd name="T17" fmla="*/ 345 h 401"/>
                  <a:gd name="T18" fmla="*/ 98 w 400"/>
                  <a:gd name="T19" fmla="*/ 337 h 401"/>
                  <a:gd name="T20" fmla="*/ 150 w 400"/>
                  <a:gd name="T21" fmla="*/ 321 h 401"/>
                  <a:gd name="T22" fmla="*/ 160 w 400"/>
                  <a:gd name="T23" fmla="*/ 287 h 401"/>
                  <a:gd name="T24" fmla="*/ 150 w 400"/>
                  <a:gd name="T25" fmla="*/ 265 h 401"/>
                  <a:gd name="T26" fmla="*/ 150 w 400"/>
                  <a:gd name="T27" fmla="*/ 255 h 401"/>
                  <a:gd name="T28" fmla="*/ 146 w 400"/>
                  <a:gd name="T29" fmla="*/ 241 h 401"/>
                  <a:gd name="T30" fmla="*/ 130 w 400"/>
                  <a:gd name="T31" fmla="*/ 204 h 401"/>
                  <a:gd name="T32" fmla="*/ 126 w 400"/>
                  <a:gd name="T33" fmla="*/ 198 h 401"/>
                  <a:gd name="T34" fmla="*/ 122 w 400"/>
                  <a:gd name="T35" fmla="*/ 184 h 401"/>
                  <a:gd name="T36" fmla="*/ 126 w 400"/>
                  <a:gd name="T37" fmla="*/ 170 h 401"/>
                  <a:gd name="T38" fmla="*/ 128 w 400"/>
                  <a:gd name="T39" fmla="*/ 164 h 401"/>
                  <a:gd name="T40" fmla="*/ 122 w 400"/>
                  <a:gd name="T41" fmla="*/ 120 h 401"/>
                  <a:gd name="T42" fmla="*/ 156 w 400"/>
                  <a:gd name="T43" fmla="*/ 66 h 401"/>
                  <a:gd name="T44" fmla="*/ 228 w 400"/>
                  <a:gd name="T45" fmla="*/ 58 h 401"/>
                  <a:gd name="T46" fmla="*/ 272 w 400"/>
                  <a:gd name="T47" fmla="*/ 98 h 401"/>
                  <a:gd name="T48" fmla="*/ 274 w 400"/>
                  <a:gd name="T49" fmla="*/ 152 h 401"/>
                  <a:gd name="T50" fmla="*/ 274 w 400"/>
                  <a:gd name="T51" fmla="*/ 168 h 401"/>
                  <a:gd name="T52" fmla="*/ 280 w 400"/>
                  <a:gd name="T53" fmla="*/ 178 h 401"/>
                  <a:gd name="T54" fmla="*/ 278 w 400"/>
                  <a:gd name="T55" fmla="*/ 194 h 401"/>
                  <a:gd name="T56" fmla="*/ 274 w 400"/>
                  <a:gd name="T57" fmla="*/ 200 h 401"/>
                  <a:gd name="T58" fmla="*/ 262 w 400"/>
                  <a:gd name="T59" fmla="*/ 229 h 401"/>
                  <a:gd name="T60" fmla="*/ 254 w 400"/>
                  <a:gd name="T61" fmla="*/ 251 h 401"/>
                  <a:gd name="T62" fmla="*/ 252 w 400"/>
                  <a:gd name="T63" fmla="*/ 265 h 401"/>
                  <a:gd name="T64" fmla="*/ 244 w 400"/>
                  <a:gd name="T65" fmla="*/ 277 h 401"/>
                  <a:gd name="T66" fmla="*/ 246 w 400"/>
                  <a:gd name="T67" fmla="*/ 313 h 401"/>
                  <a:gd name="T68" fmla="*/ 284 w 400"/>
                  <a:gd name="T69" fmla="*/ 331 h 401"/>
                  <a:gd name="T70" fmla="*/ 344 w 400"/>
                  <a:gd name="T71" fmla="*/ 313 h 401"/>
                  <a:gd name="T72" fmla="*/ 384 w 400"/>
                  <a:gd name="T73" fmla="*/ 200 h 401"/>
                  <a:gd name="T74" fmla="*/ 344 w 400"/>
                  <a:gd name="T75" fmla="*/ 84 h 401"/>
                  <a:gd name="T76" fmla="*/ 242 w 400"/>
                  <a:gd name="T77" fmla="*/ 20 h 401"/>
                  <a:gd name="T78" fmla="*/ 246 w 400"/>
                  <a:gd name="T79" fmla="*/ 6 h 401"/>
                  <a:gd name="T80" fmla="*/ 356 w 400"/>
                  <a:gd name="T81" fmla="*/ 74 h 401"/>
                  <a:gd name="T82" fmla="*/ 400 w 400"/>
                  <a:gd name="T83" fmla="*/ 200 h 401"/>
                  <a:gd name="T84" fmla="*/ 356 w 400"/>
                  <a:gd name="T85" fmla="*/ 325 h 401"/>
                  <a:gd name="T86" fmla="*/ 246 w 400"/>
                  <a:gd name="T87" fmla="*/ 395 h 401"/>
                  <a:gd name="T88" fmla="*/ 112 w 400"/>
                  <a:gd name="T89" fmla="*/ 381 h 401"/>
                  <a:gd name="T90" fmla="*/ 20 w 400"/>
                  <a:gd name="T91" fmla="*/ 289 h 401"/>
                  <a:gd name="T92" fmla="*/ 6 w 400"/>
                  <a:gd name="T93" fmla="*/ 154 h 401"/>
                  <a:gd name="T94" fmla="*/ 74 w 400"/>
                  <a:gd name="T95" fmla="*/ 44 h 401"/>
                  <a:gd name="T96" fmla="*/ 200 w 400"/>
                  <a:gd name="T97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00" h="401">
                    <a:moveTo>
                      <a:pt x="200" y="16"/>
                    </a:moveTo>
                    <a:lnTo>
                      <a:pt x="158" y="20"/>
                    </a:lnTo>
                    <a:lnTo>
                      <a:pt x="118" y="34"/>
                    </a:lnTo>
                    <a:lnTo>
                      <a:pt x="84" y="56"/>
                    </a:lnTo>
                    <a:lnTo>
                      <a:pt x="56" y="84"/>
                    </a:lnTo>
                    <a:lnTo>
                      <a:pt x="34" y="118"/>
                    </a:lnTo>
                    <a:lnTo>
                      <a:pt x="20" y="158"/>
                    </a:lnTo>
                    <a:lnTo>
                      <a:pt x="16" y="200"/>
                    </a:lnTo>
                    <a:lnTo>
                      <a:pt x="22" y="243"/>
                    </a:lnTo>
                    <a:lnTo>
                      <a:pt x="36" y="283"/>
                    </a:lnTo>
                    <a:lnTo>
                      <a:pt x="58" y="317"/>
                    </a:lnTo>
                    <a:lnTo>
                      <a:pt x="84" y="343"/>
                    </a:lnTo>
                    <a:lnTo>
                      <a:pt x="84" y="343"/>
                    </a:lnTo>
                    <a:lnTo>
                      <a:pt x="86" y="343"/>
                    </a:lnTo>
                    <a:lnTo>
                      <a:pt x="88" y="347"/>
                    </a:lnTo>
                    <a:lnTo>
                      <a:pt x="92" y="349"/>
                    </a:lnTo>
                    <a:lnTo>
                      <a:pt x="98" y="353"/>
                    </a:lnTo>
                    <a:lnTo>
                      <a:pt x="114" y="363"/>
                    </a:lnTo>
                    <a:lnTo>
                      <a:pt x="116" y="363"/>
                    </a:lnTo>
                    <a:lnTo>
                      <a:pt x="124" y="367"/>
                    </a:lnTo>
                    <a:lnTo>
                      <a:pt x="132" y="371"/>
                    </a:lnTo>
                    <a:lnTo>
                      <a:pt x="136" y="373"/>
                    </a:lnTo>
                    <a:lnTo>
                      <a:pt x="164" y="381"/>
                    </a:lnTo>
                    <a:lnTo>
                      <a:pt x="132" y="371"/>
                    </a:lnTo>
                    <a:lnTo>
                      <a:pt x="116" y="363"/>
                    </a:lnTo>
                    <a:lnTo>
                      <a:pt x="92" y="349"/>
                    </a:lnTo>
                    <a:lnTo>
                      <a:pt x="88" y="345"/>
                    </a:lnTo>
                    <a:lnTo>
                      <a:pt x="86" y="343"/>
                    </a:lnTo>
                    <a:lnTo>
                      <a:pt x="84" y="343"/>
                    </a:lnTo>
                    <a:lnTo>
                      <a:pt x="98" y="337"/>
                    </a:lnTo>
                    <a:lnTo>
                      <a:pt x="118" y="331"/>
                    </a:lnTo>
                    <a:lnTo>
                      <a:pt x="138" y="325"/>
                    </a:lnTo>
                    <a:lnTo>
                      <a:pt x="150" y="321"/>
                    </a:lnTo>
                    <a:lnTo>
                      <a:pt x="156" y="313"/>
                    </a:lnTo>
                    <a:lnTo>
                      <a:pt x="158" y="301"/>
                    </a:lnTo>
                    <a:lnTo>
                      <a:pt x="160" y="287"/>
                    </a:lnTo>
                    <a:lnTo>
                      <a:pt x="158" y="277"/>
                    </a:lnTo>
                    <a:lnTo>
                      <a:pt x="158" y="273"/>
                    </a:lnTo>
                    <a:lnTo>
                      <a:pt x="150" y="265"/>
                    </a:lnTo>
                    <a:lnTo>
                      <a:pt x="150" y="265"/>
                    </a:lnTo>
                    <a:lnTo>
                      <a:pt x="150" y="261"/>
                    </a:lnTo>
                    <a:lnTo>
                      <a:pt x="150" y="255"/>
                    </a:lnTo>
                    <a:lnTo>
                      <a:pt x="148" y="251"/>
                    </a:lnTo>
                    <a:lnTo>
                      <a:pt x="146" y="245"/>
                    </a:lnTo>
                    <a:lnTo>
                      <a:pt x="146" y="241"/>
                    </a:lnTo>
                    <a:lnTo>
                      <a:pt x="140" y="229"/>
                    </a:lnTo>
                    <a:lnTo>
                      <a:pt x="134" y="216"/>
                    </a:lnTo>
                    <a:lnTo>
                      <a:pt x="130" y="204"/>
                    </a:lnTo>
                    <a:lnTo>
                      <a:pt x="130" y="200"/>
                    </a:lnTo>
                    <a:lnTo>
                      <a:pt x="128" y="200"/>
                    </a:lnTo>
                    <a:lnTo>
                      <a:pt x="126" y="198"/>
                    </a:lnTo>
                    <a:lnTo>
                      <a:pt x="124" y="194"/>
                    </a:lnTo>
                    <a:lnTo>
                      <a:pt x="122" y="190"/>
                    </a:lnTo>
                    <a:lnTo>
                      <a:pt x="122" y="184"/>
                    </a:lnTo>
                    <a:lnTo>
                      <a:pt x="122" y="178"/>
                    </a:lnTo>
                    <a:lnTo>
                      <a:pt x="124" y="174"/>
                    </a:lnTo>
                    <a:lnTo>
                      <a:pt x="126" y="170"/>
                    </a:lnTo>
                    <a:lnTo>
                      <a:pt x="128" y="168"/>
                    </a:lnTo>
                    <a:lnTo>
                      <a:pt x="130" y="168"/>
                    </a:lnTo>
                    <a:lnTo>
                      <a:pt x="128" y="164"/>
                    </a:lnTo>
                    <a:lnTo>
                      <a:pt x="126" y="152"/>
                    </a:lnTo>
                    <a:lnTo>
                      <a:pt x="124" y="136"/>
                    </a:lnTo>
                    <a:lnTo>
                      <a:pt x="122" y="120"/>
                    </a:lnTo>
                    <a:lnTo>
                      <a:pt x="126" y="96"/>
                    </a:lnTo>
                    <a:lnTo>
                      <a:pt x="138" y="78"/>
                    </a:lnTo>
                    <a:lnTo>
                      <a:pt x="156" y="66"/>
                    </a:lnTo>
                    <a:lnTo>
                      <a:pt x="178" y="58"/>
                    </a:lnTo>
                    <a:lnTo>
                      <a:pt x="204" y="56"/>
                    </a:lnTo>
                    <a:lnTo>
                      <a:pt x="228" y="58"/>
                    </a:lnTo>
                    <a:lnTo>
                      <a:pt x="250" y="66"/>
                    </a:lnTo>
                    <a:lnTo>
                      <a:pt x="264" y="80"/>
                    </a:lnTo>
                    <a:lnTo>
                      <a:pt x="272" y="98"/>
                    </a:lnTo>
                    <a:lnTo>
                      <a:pt x="276" y="120"/>
                    </a:lnTo>
                    <a:lnTo>
                      <a:pt x="276" y="136"/>
                    </a:lnTo>
                    <a:lnTo>
                      <a:pt x="274" y="152"/>
                    </a:lnTo>
                    <a:lnTo>
                      <a:pt x="274" y="164"/>
                    </a:lnTo>
                    <a:lnTo>
                      <a:pt x="274" y="168"/>
                    </a:lnTo>
                    <a:lnTo>
                      <a:pt x="274" y="168"/>
                    </a:lnTo>
                    <a:lnTo>
                      <a:pt x="276" y="170"/>
                    </a:lnTo>
                    <a:lnTo>
                      <a:pt x="278" y="174"/>
                    </a:lnTo>
                    <a:lnTo>
                      <a:pt x="280" y="178"/>
                    </a:lnTo>
                    <a:lnTo>
                      <a:pt x="280" y="184"/>
                    </a:lnTo>
                    <a:lnTo>
                      <a:pt x="280" y="190"/>
                    </a:lnTo>
                    <a:lnTo>
                      <a:pt x="278" y="194"/>
                    </a:lnTo>
                    <a:lnTo>
                      <a:pt x="276" y="198"/>
                    </a:lnTo>
                    <a:lnTo>
                      <a:pt x="274" y="200"/>
                    </a:lnTo>
                    <a:lnTo>
                      <a:pt x="274" y="200"/>
                    </a:lnTo>
                    <a:lnTo>
                      <a:pt x="272" y="204"/>
                    </a:lnTo>
                    <a:lnTo>
                      <a:pt x="268" y="214"/>
                    </a:lnTo>
                    <a:lnTo>
                      <a:pt x="262" y="229"/>
                    </a:lnTo>
                    <a:lnTo>
                      <a:pt x="258" y="241"/>
                    </a:lnTo>
                    <a:lnTo>
                      <a:pt x="256" y="245"/>
                    </a:lnTo>
                    <a:lnTo>
                      <a:pt x="254" y="251"/>
                    </a:lnTo>
                    <a:lnTo>
                      <a:pt x="252" y="255"/>
                    </a:lnTo>
                    <a:lnTo>
                      <a:pt x="252" y="261"/>
                    </a:lnTo>
                    <a:lnTo>
                      <a:pt x="252" y="265"/>
                    </a:lnTo>
                    <a:lnTo>
                      <a:pt x="252" y="265"/>
                    </a:lnTo>
                    <a:lnTo>
                      <a:pt x="244" y="273"/>
                    </a:lnTo>
                    <a:lnTo>
                      <a:pt x="244" y="277"/>
                    </a:lnTo>
                    <a:lnTo>
                      <a:pt x="242" y="287"/>
                    </a:lnTo>
                    <a:lnTo>
                      <a:pt x="244" y="301"/>
                    </a:lnTo>
                    <a:lnTo>
                      <a:pt x="246" y="313"/>
                    </a:lnTo>
                    <a:lnTo>
                      <a:pt x="252" y="321"/>
                    </a:lnTo>
                    <a:lnTo>
                      <a:pt x="264" y="325"/>
                    </a:lnTo>
                    <a:lnTo>
                      <a:pt x="284" y="331"/>
                    </a:lnTo>
                    <a:lnTo>
                      <a:pt x="304" y="337"/>
                    </a:lnTo>
                    <a:lnTo>
                      <a:pt x="318" y="341"/>
                    </a:lnTo>
                    <a:lnTo>
                      <a:pt x="344" y="313"/>
                    </a:lnTo>
                    <a:lnTo>
                      <a:pt x="366" y="281"/>
                    </a:lnTo>
                    <a:lnTo>
                      <a:pt x="378" y="243"/>
                    </a:lnTo>
                    <a:lnTo>
                      <a:pt x="384" y="200"/>
                    </a:lnTo>
                    <a:lnTo>
                      <a:pt x="378" y="158"/>
                    </a:lnTo>
                    <a:lnTo>
                      <a:pt x="364" y="118"/>
                    </a:lnTo>
                    <a:lnTo>
                      <a:pt x="344" y="84"/>
                    </a:lnTo>
                    <a:lnTo>
                      <a:pt x="314" y="56"/>
                    </a:lnTo>
                    <a:lnTo>
                      <a:pt x="280" y="34"/>
                    </a:lnTo>
                    <a:lnTo>
                      <a:pt x="242" y="20"/>
                    </a:lnTo>
                    <a:lnTo>
                      <a:pt x="200" y="16"/>
                    </a:lnTo>
                    <a:close/>
                    <a:moveTo>
                      <a:pt x="200" y="0"/>
                    </a:moveTo>
                    <a:lnTo>
                      <a:pt x="246" y="6"/>
                    </a:lnTo>
                    <a:lnTo>
                      <a:pt x="288" y="20"/>
                    </a:lnTo>
                    <a:lnTo>
                      <a:pt x="324" y="44"/>
                    </a:lnTo>
                    <a:lnTo>
                      <a:pt x="356" y="74"/>
                    </a:lnTo>
                    <a:lnTo>
                      <a:pt x="380" y="112"/>
                    </a:lnTo>
                    <a:lnTo>
                      <a:pt x="394" y="154"/>
                    </a:lnTo>
                    <a:lnTo>
                      <a:pt x="400" y="200"/>
                    </a:lnTo>
                    <a:lnTo>
                      <a:pt x="394" y="247"/>
                    </a:lnTo>
                    <a:lnTo>
                      <a:pt x="380" y="289"/>
                    </a:lnTo>
                    <a:lnTo>
                      <a:pt x="356" y="325"/>
                    </a:lnTo>
                    <a:lnTo>
                      <a:pt x="324" y="357"/>
                    </a:lnTo>
                    <a:lnTo>
                      <a:pt x="288" y="381"/>
                    </a:lnTo>
                    <a:lnTo>
                      <a:pt x="246" y="395"/>
                    </a:lnTo>
                    <a:lnTo>
                      <a:pt x="200" y="401"/>
                    </a:lnTo>
                    <a:lnTo>
                      <a:pt x="154" y="395"/>
                    </a:lnTo>
                    <a:lnTo>
                      <a:pt x="112" y="381"/>
                    </a:lnTo>
                    <a:lnTo>
                      <a:pt x="74" y="357"/>
                    </a:lnTo>
                    <a:lnTo>
                      <a:pt x="44" y="325"/>
                    </a:lnTo>
                    <a:lnTo>
                      <a:pt x="20" y="289"/>
                    </a:lnTo>
                    <a:lnTo>
                      <a:pt x="6" y="247"/>
                    </a:lnTo>
                    <a:lnTo>
                      <a:pt x="0" y="200"/>
                    </a:lnTo>
                    <a:lnTo>
                      <a:pt x="6" y="154"/>
                    </a:lnTo>
                    <a:lnTo>
                      <a:pt x="20" y="112"/>
                    </a:lnTo>
                    <a:lnTo>
                      <a:pt x="44" y="74"/>
                    </a:lnTo>
                    <a:lnTo>
                      <a:pt x="74" y="44"/>
                    </a:lnTo>
                    <a:lnTo>
                      <a:pt x="112" y="20"/>
                    </a:lnTo>
                    <a:lnTo>
                      <a:pt x="154" y="6"/>
                    </a:lnTo>
                    <a:lnTo>
                      <a:pt x="20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 vert="horz" wrap="square" lIns="91032" tIns="45516" rIns="91032" bIns="45516" numCol="1" anchor="t" anchorCtr="0" compatLnSpc="1"/>
              <a:lstStyle/>
              <a:p>
                <a:endParaRPr lang="zh-CN" altLang="en-US" sz="1085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3679190" y="1342390"/>
            <a:ext cx="4832350" cy="3114040"/>
            <a:chOff x="5794" y="2114"/>
            <a:chExt cx="7610" cy="4904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4" y="2114"/>
              <a:ext cx="7611" cy="4904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7049" y="2844"/>
              <a:ext cx="5053" cy="3186"/>
            </a:xfrm>
            <a:prstGeom prst="rect">
              <a:avLst/>
            </a:prstGeom>
          </p:spPr>
        </p:pic>
      </p:grpSp>
      <p:sp>
        <p:nvSpPr>
          <p:cNvPr id="44" name="矩形 43"/>
          <p:cNvSpPr/>
          <p:nvPr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8" name="矩形 7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>
              <a:lum contrast="24000"/>
            </a:blip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softEdge rad="12700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7000">
        <p:cut/>
      </p:transition>
    </mc:Choice>
    <mc:Fallback>
      <p:transition spd="slow" advClick="0" advTm="7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实验检测设备</a:t>
            </a:r>
            <a:endParaRPr kumimoji="0" lang="zh-CN" altLang="en-US" sz="3200" b="1" i="0" u="none" strike="noStrike" kern="1200" cap="none" spc="0" normalizeH="0" baseline="0" noProof="1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3555" name="图片 6" descr="检验设备 (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5223" y="1854835"/>
            <a:ext cx="2796540" cy="20974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6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848" y="1318260"/>
            <a:ext cx="2856230" cy="21405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1827848" y="3666490"/>
            <a:ext cx="22653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kern="1200" cap="none" spc="0" normalizeH="0" baseline="0" noProof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二次元影像测量仪</a:t>
            </a:r>
            <a:endParaRPr kumimoji="0" lang="zh-CN" altLang="en-US" b="1" kern="1200" cap="none" spc="0" normalizeH="0" baseline="0" noProof="1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20653" y="1417955"/>
            <a:ext cx="22653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kern="1200" cap="none" spc="0" normalizeH="0" baseline="0" noProof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金相试样抛光机</a:t>
            </a:r>
            <a:endParaRPr kumimoji="0" lang="zh-CN" altLang="en-US" b="1" kern="1200" cap="none" spc="0" normalizeH="0" baseline="0" noProof="1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4579" name="图片 3" descr="检验设备 (7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9103" y="3606165"/>
            <a:ext cx="2150745" cy="28689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8215313" y="3154680"/>
            <a:ext cx="1838325" cy="36830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R="0" algn="ctr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kern="1200" cap="none" spc="0" normalizeH="0" baseline="0" noProof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数显洛氏硬度计</a:t>
            </a:r>
            <a:endParaRPr kumimoji="0" lang="zh-CN" altLang="en-US" b="1" kern="1200" cap="none" spc="0" normalizeH="0" baseline="0" noProof="1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4581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3933" y="4339590"/>
            <a:ext cx="2393950" cy="17945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3622993" y="6321425"/>
            <a:ext cx="2195195" cy="36830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R="0" algn="ctr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b="1" kern="1200" cap="none" spc="0" normalizeH="0" baseline="0" noProof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数显维氏硬度计</a:t>
            </a:r>
            <a:endParaRPr kumimoji="0" lang="zh-CN" altLang="en-US" b="1" kern="1200" cap="none" spc="0" normalizeH="0" baseline="0" noProof="1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16" name="矩形 15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7000">
        <p:cut/>
      </p:transition>
    </mc:Choice>
    <mc:Fallback>
      <p:transition spd="slow" advClick="0" advTm="7000">
        <p:cut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>
            <a:off x="26177" y="52311"/>
            <a:ext cx="12137722" cy="4283024"/>
          </a:xfrm>
          <a:prstGeom prst="rect">
            <a:avLst/>
          </a:prstGeom>
          <a:solidFill>
            <a:srgbClr val="257E96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032" tIns="45516" rIns="91032" bIns="45516" numCol="1" spcCol="0" rtlCol="0" fromWordArt="0" anchor="ctr" anchorCtr="0" forceAA="0" compatLnSpc="1">
            <a:noAutofit/>
          </a:bodyPr>
          <a:p>
            <a:pPr algn="ctr"/>
            <a:endParaRPr lang="zh-CN" altLang="en-US" sz="1085"/>
          </a:p>
        </p:txBody>
      </p:sp>
      <p:sp>
        <p:nvSpPr>
          <p:cNvPr id="4" name="标题 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910590" y="254953"/>
            <a:ext cx="8229600" cy="88741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精益化管理</a:t>
            </a:r>
            <a:endParaRPr kumimoji="0" lang="zh-CN" altLang="en-US" sz="3200" b="1" i="0" u="none" strike="noStrike" kern="1200" cap="none" spc="0" normalizeH="0" baseline="0" noProof="1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r="12688"/>
          <a:stretch>
            <a:fillRect/>
          </a:stretch>
        </p:blipFill>
        <p:spPr>
          <a:xfrm>
            <a:off x="46355" y="1142365"/>
            <a:ext cx="4837430" cy="3138170"/>
          </a:xfrm>
          <a:prstGeom prst="rect">
            <a:avLst/>
          </a:prstGeom>
        </p:spPr>
      </p:pic>
      <p:pic>
        <p:nvPicPr>
          <p:cNvPr id="3" name="图片 2" descr="c39ac9fcefecbde31bb0c08f8d1b9c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3803" t="14019" r="6448" b="15185"/>
          <a:stretch>
            <a:fillRect/>
          </a:stretch>
        </p:blipFill>
        <p:spPr>
          <a:xfrm rot="5400000">
            <a:off x="6219190" y="1826260"/>
            <a:ext cx="2867025" cy="2150110"/>
          </a:xfrm>
          <a:prstGeom prst="rect">
            <a:avLst/>
          </a:prstGeom>
        </p:spPr>
      </p:pic>
      <p:pic>
        <p:nvPicPr>
          <p:cNvPr id="12" name="图片 11" descr="2860f8fdbf185a2a089f050cc3402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t="6730" r="10903"/>
          <a:stretch>
            <a:fillRect/>
          </a:stretch>
        </p:blipFill>
        <p:spPr>
          <a:xfrm rot="10800000">
            <a:off x="9551670" y="2564765"/>
            <a:ext cx="2244090" cy="176212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1414780" y="4364990"/>
            <a:ext cx="2011045" cy="398780"/>
          </a:xfrm>
          <a:prstGeom prst="rect">
            <a:avLst/>
          </a:prstGeom>
          <a:noFill/>
          <a:ln w="1905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A0B7A5"/>
                    </a:gs>
                    <a:gs pos="94000">
                      <a:srgbClr val="6AA18E"/>
                    </a:gs>
                  </a:gsLst>
                  <a:lin scaled="1"/>
                </a:gradFill>
              </a14:hiddenFill>
            </a:ext>
          </a:extLst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chemeClr val="tx1"/>
                </a:solidFill>
              </a:rPr>
              <a:t>数据化管理系统</a:t>
            </a:r>
            <a:endParaRPr lang="zh-CN" altLang="en-US" sz="2000" b="1">
              <a:solidFill>
                <a:schemeClr val="tx1"/>
              </a:solidFill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6315075" y="4364990"/>
            <a:ext cx="2675890" cy="1476375"/>
          </a:xfrm>
          <a:prstGeom prst="rect">
            <a:avLst/>
          </a:prstGeom>
          <a:noFill/>
          <a:ln w="1905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A0B7A5"/>
                    </a:gs>
                    <a:gs pos="94000">
                      <a:srgbClr val="6AA18E"/>
                    </a:gs>
                  </a:gsLst>
                  <a:lin scaled="1"/>
                </a:gradFill>
              </a14:hiddenFill>
            </a:ext>
          </a:extLst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/>
                </a:solidFill>
              </a:rPr>
              <a:t>生产指令单与跟踪卡</a:t>
            </a:r>
            <a:endParaRPr lang="zh-CN" altLang="en-US" b="1">
              <a:solidFill>
                <a:schemeClr val="tx1"/>
              </a:solidFill>
            </a:endParaRPr>
          </a:p>
          <a:p>
            <a:r>
              <a:rPr lang="en-US" altLang="zh-CN" b="1">
                <a:solidFill>
                  <a:schemeClr val="tx1"/>
                </a:solidFill>
              </a:rPr>
              <a:t>1.</a:t>
            </a:r>
            <a:r>
              <a:rPr lang="zh-CN" altLang="en-US" b="1">
                <a:solidFill>
                  <a:schemeClr val="tx1"/>
                </a:solidFill>
              </a:rPr>
              <a:t>产品生产进度跟踪</a:t>
            </a:r>
            <a:endParaRPr lang="zh-CN" altLang="en-US" b="1">
              <a:solidFill>
                <a:schemeClr val="tx1"/>
              </a:solidFill>
            </a:endParaRPr>
          </a:p>
          <a:p>
            <a:r>
              <a:rPr lang="en-US" altLang="zh-CN" b="1">
                <a:solidFill>
                  <a:schemeClr val="tx1"/>
                </a:solidFill>
              </a:rPr>
              <a:t>2.</a:t>
            </a:r>
            <a:r>
              <a:rPr lang="zh-CN" altLang="en-US" b="1">
                <a:solidFill>
                  <a:schemeClr val="tx1"/>
                </a:solidFill>
              </a:rPr>
              <a:t>扫码记录巡检尺寸</a:t>
            </a:r>
            <a:endParaRPr lang="zh-CN" altLang="en-US" b="1">
              <a:solidFill>
                <a:schemeClr val="tx1"/>
              </a:solidFill>
            </a:endParaRPr>
          </a:p>
          <a:p>
            <a:r>
              <a:rPr lang="en-US" altLang="zh-CN" b="1">
                <a:solidFill>
                  <a:schemeClr val="tx1"/>
                </a:solidFill>
              </a:rPr>
              <a:t>3.</a:t>
            </a:r>
            <a:r>
              <a:rPr lang="zh-CN" altLang="en-US" b="1">
                <a:solidFill>
                  <a:schemeClr val="tx1"/>
                </a:solidFill>
              </a:rPr>
              <a:t>扫码记录零件各工序数量</a:t>
            </a:r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9335135" y="4358005"/>
            <a:ext cx="2733675" cy="1145540"/>
          </a:xfrm>
          <a:prstGeom prst="rect">
            <a:avLst/>
          </a:prstGeom>
          <a:noFill/>
          <a:ln w="1905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A0B7A5"/>
                    </a:gs>
                    <a:gs pos="94000">
                      <a:srgbClr val="6AA18E"/>
                    </a:gs>
                  </a:gsLst>
                  <a:lin scaled="1"/>
                </a:gradFill>
              </a14:hiddenFill>
            </a:ext>
          </a:extLst>
        </p:spPr>
        <p:txBody>
          <a:bodyPr wrap="square" rtlCol="0">
            <a:noAutofit/>
          </a:bodyPr>
          <a:p>
            <a:r>
              <a:rPr lang="zh-CN" altLang="en-US" b="1">
                <a:solidFill>
                  <a:schemeClr val="tx1"/>
                </a:solidFill>
                <a:sym typeface="+mn-ea"/>
              </a:rPr>
              <a:t>材料领料卡</a:t>
            </a:r>
            <a:endParaRPr lang="zh-CN" altLang="en-US" b="1">
              <a:solidFill>
                <a:schemeClr val="tx1"/>
              </a:solidFill>
            </a:endParaRPr>
          </a:p>
          <a:p>
            <a:r>
              <a:rPr lang="en-US" altLang="zh-CN" b="1">
                <a:solidFill>
                  <a:schemeClr val="tx1"/>
                </a:solidFill>
                <a:sym typeface="+mn-ea"/>
              </a:rPr>
              <a:t>1.</a:t>
            </a:r>
            <a:r>
              <a:rPr lang="zh-CN" altLang="en-US" b="1">
                <a:solidFill>
                  <a:schemeClr val="tx1"/>
                </a:solidFill>
                <a:sym typeface="+mn-ea"/>
              </a:rPr>
              <a:t>冷镦生产扫码领料</a:t>
            </a:r>
            <a:endParaRPr lang="zh-CN" altLang="en-US" b="1">
              <a:solidFill>
                <a:schemeClr val="tx1"/>
              </a:solidFill>
            </a:endParaRPr>
          </a:p>
          <a:p>
            <a:r>
              <a:rPr lang="en-US" altLang="zh-CN" b="1">
                <a:solidFill>
                  <a:schemeClr val="tx1"/>
                </a:solidFill>
                <a:sym typeface="+mn-ea"/>
              </a:rPr>
              <a:t>2.</a:t>
            </a:r>
            <a:r>
              <a:rPr lang="zh-CN" altLang="en-US" b="1">
                <a:solidFill>
                  <a:schemeClr val="tx1"/>
                </a:solidFill>
                <a:sym typeface="+mn-ea"/>
              </a:rPr>
              <a:t>材料先进先出</a:t>
            </a:r>
            <a:endParaRPr lang="zh-CN" altLang="en-US" b="1">
              <a:solidFill>
                <a:schemeClr val="tx1"/>
              </a:solidFill>
            </a:endParaRPr>
          </a:p>
          <a:p>
            <a:r>
              <a:rPr lang="en-US" altLang="zh-CN" b="1">
                <a:solidFill>
                  <a:schemeClr val="tx1"/>
                </a:solidFill>
                <a:sym typeface="+mn-ea"/>
              </a:rPr>
              <a:t>3.</a:t>
            </a:r>
            <a:r>
              <a:rPr lang="zh-CN" altLang="en-US" b="1">
                <a:solidFill>
                  <a:schemeClr val="tx1"/>
                </a:solidFill>
                <a:sym typeface="+mn-ea"/>
              </a:rPr>
              <a:t>未按指定材料无法领料</a:t>
            </a:r>
            <a:endParaRPr lang="zh-CN" altLang="en-US" b="1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6959302" y="2870486"/>
            <a:ext cx="27451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kern="800" spc="2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Culture and honor</a:t>
            </a:r>
            <a:endParaRPr lang="zh-CN" altLang="en-US" b="1" kern="800" spc="200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9667106" y="3016002"/>
            <a:ext cx="892596" cy="127246"/>
            <a:chOff x="9306922" y="3016002"/>
            <a:chExt cx="1252780" cy="113577"/>
          </a:xfrm>
        </p:grpSpPr>
        <p:sp>
          <p:nvSpPr>
            <p:cNvPr id="25" name="矩形 24"/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文本框 3"/>
          <p:cNvSpPr txBox="1"/>
          <p:nvPr/>
        </p:nvSpPr>
        <p:spPr>
          <a:xfrm>
            <a:off x="6691492" y="1872258"/>
            <a:ext cx="4186594" cy="9694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7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文化及荣誉</a:t>
            </a:r>
            <a:endParaRPr lang="zh-CN" altLang="en-US" sz="57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743119" y="4335259"/>
            <a:ext cx="216024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经营理念</a:t>
            </a:r>
            <a:endParaRPr lang="zh-CN" altLang="en-US" sz="2400" b="1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743278" y="3717032"/>
            <a:ext cx="216024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企业文化</a:t>
            </a:r>
            <a:endParaRPr lang="zh-CN" altLang="en-US" sz="2400" b="1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5"/>
          <p:cNvSpPr/>
          <p:nvPr/>
        </p:nvSpPr>
        <p:spPr bwMode="auto">
          <a:xfrm rot="5400000">
            <a:off x="1599126" y="1804400"/>
            <a:ext cx="3598776" cy="3247577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800" dirty="0"/>
          </a:p>
        </p:txBody>
      </p:sp>
      <p:grpSp>
        <p:nvGrpSpPr>
          <p:cNvPr id="24" name="组合 23"/>
          <p:cNvGrpSpPr/>
          <p:nvPr/>
        </p:nvGrpSpPr>
        <p:grpSpPr>
          <a:xfrm>
            <a:off x="2350790" y="2708920"/>
            <a:ext cx="2021717" cy="1209278"/>
            <a:chOff x="2278782" y="3717032"/>
            <a:chExt cx="2021717" cy="1209278"/>
          </a:xfrm>
        </p:grpSpPr>
        <p:sp>
          <p:nvSpPr>
            <p:cNvPr id="27" name="文本框 3"/>
            <p:cNvSpPr txBox="1"/>
            <p:nvPr/>
          </p:nvSpPr>
          <p:spPr>
            <a:xfrm>
              <a:off x="2691779" y="3717032"/>
              <a:ext cx="1296145" cy="76944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>
                  <a:solidFill>
                    <a:schemeClr val="bg1"/>
                  </a:solidFill>
                  <a:latin typeface="锐字荣光黑简1.0" pitchFamily="2" charset="-122"/>
                  <a:ea typeface="锐字荣光黑简1.0" pitchFamily="2" charset="-122"/>
                </a:rPr>
                <a:t>03</a:t>
              </a:r>
              <a:endParaRPr lang="zh-CN" altLang="en-US" sz="4400" b="1" dirty="0">
                <a:solidFill>
                  <a:schemeClr val="bg1"/>
                </a:solidFill>
                <a:latin typeface="锐字荣光黑简1.0" pitchFamily="2" charset="-122"/>
                <a:ea typeface="锐字荣光黑简1.0" pitchFamily="2" charset="-122"/>
              </a:endParaRPr>
            </a:p>
          </p:txBody>
        </p:sp>
        <p:sp>
          <p:nvSpPr>
            <p:cNvPr id="36" name="等腰三角形 35"/>
            <p:cNvSpPr/>
            <p:nvPr/>
          </p:nvSpPr>
          <p:spPr>
            <a:xfrm flipV="1">
              <a:off x="3161496" y="4793905"/>
              <a:ext cx="306359" cy="13240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"/>
            <p:cNvSpPr txBox="1"/>
            <p:nvPr/>
          </p:nvSpPr>
          <p:spPr>
            <a:xfrm>
              <a:off x="2278782" y="4387416"/>
              <a:ext cx="2021717" cy="30777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——CONTENTS——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9047693" y="3785612"/>
            <a:ext cx="1859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企业资质</a:t>
            </a:r>
            <a:endParaRPr lang="zh-CN" altLang="en-US" sz="2400" b="1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060234" y="4346054"/>
            <a:ext cx="1859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团队风采</a:t>
            </a:r>
            <a:endParaRPr lang="zh-CN" altLang="en-US" sz="2400" b="1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8" name="矩形 7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99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5" grpId="0"/>
      <p:bldP spid="31" grpId="0"/>
      <p:bldP spid="32" grpId="0"/>
      <p:bldP spid="2" grpId="0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6582" y="795001"/>
            <a:ext cx="266429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企业文化</a:t>
            </a:r>
            <a:endParaRPr lang="zh-CN" altLang="en-US" sz="20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951670" y="1285860"/>
            <a:ext cx="10715700" cy="4566073"/>
            <a:chOff x="1215300" y="1556792"/>
            <a:chExt cx="9616872" cy="4018059"/>
          </a:xfrm>
        </p:grpSpPr>
        <p:sp>
          <p:nvSpPr>
            <p:cNvPr id="3" name="任意多边形 2"/>
            <p:cNvSpPr/>
            <p:nvPr/>
          </p:nvSpPr>
          <p:spPr>
            <a:xfrm>
              <a:off x="1278990" y="1556792"/>
              <a:ext cx="9489493" cy="1066800"/>
            </a:xfrm>
            <a:custGeom>
              <a:avLst/>
              <a:gdLst>
                <a:gd name="connsiteX0" fmla="*/ 0 w 8229600"/>
                <a:gd name="connsiteY0" fmla="*/ 1047750 h 1066800"/>
                <a:gd name="connsiteX1" fmla="*/ 0 w 8229600"/>
                <a:gd name="connsiteY1" fmla="*/ 0 h 1066800"/>
                <a:gd name="connsiteX2" fmla="*/ 8229600 w 8229600"/>
                <a:gd name="connsiteY2" fmla="*/ 0 h 1066800"/>
                <a:gd name="connsiteX3" fmla="*/ 8229600 w 8229600"/>
                <a:gd name="connsiteY3" fmla="*/ 1066800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29600" h="1066800">
                  <a:moveTo>
                    <a:pt x="0" y="1047750"/>
                  </a:moveTo>
                  <a:lnTo>
                    <a:pt x="0" y="0"/>
                  </a:lnTo>
                  <a:lnTo>
                    <a:pt x="8229600" y="0"/>
                  </a:lnTo>
                  <a:lnTo>
                    <a:pt x="8229600" y="1066800"/>
                  </a:lnTo>
                </a:path>
              </a:pathLst>
            </a:custGeom>
            <a:ln w="28575">
              <a:solidFill>
                <a:schemeClr val="accent5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任意多边形 3"/>
            <p:cNvSpPr/>
            <p:nvPr/>
          </p:nvSpPr>
          <p:spPr>
            <a:xfrm rot="10800000">
              <a:off x="1215300" y="4450431"/>
              <a:ext cx="9616871" cy="1066800"/>
            </a:xfrm>
            <a:custGeom>
              <a:avLst/>
              <a:gdLst>
                <a:gd name="connsiteX0" fmla="*/ 0 w 8229600"/>
                <a:gd name="connsiteY0" fmla="*/ 1047750 h 1066800"/>
                <a:gd name="connsiteX1" fmla="*/ 0 w 8229600"/>
                <a:gd name="connsiteY1" fmla="*/ 0 h 1066800"/>
                <a:gd name="connsiteX2" fmla="*/ 8229600 w 8229600"/>
                <a:gd name="connsiteY2" fmla="*/ 0 h 1066800"/>
                <a:gd name="connsiteX3" fmla="*/ 8229600 w 8229600"/>
                <a:gd name="connsiteY3" fmla="*/ 1066800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29600" h="1066800">
                  <a:moveTo>
                    <a:pt x="0" y="1047750"/>
                  </a:moveTo>
                  <a:lnTo>
                    <a:pt x="0" y="0"/>
                  </a:lnTo>
                  <a:lnTo>
                    <a:pt x="8229600" y="0"/>
                  </a:lnTo>
                  <a:lnTo>
                    <a:pt x="8229600" y="1066800"/>
                  </a:lnTo>
                </a:path>
              </a:pathLst>
            </a:custGeom>
            <a:ln w="28575">
              <a:solidFill>
                <a:schemeClr val="accent5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1215302" y="4616086"/>
              <a:ext cx="9616870" cy="9587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rgbClr val="21596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的创新必须始终以市场为中心，以创造客户和满足客户为目标，以赚取利润为落脚点。创新的动力始于存在的创新机会，当行业或社会需求不断增长，而这项需求无法转化为利润时，一项改变生产过程，产品，分销渠道，消费者预期的重大创新可能带来高额回报。</a:t>
              </a:r>
              <a:endParaRPr lang="zh-CN" altLang="en-US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1278990" y="1643050"/>
              <a:ext cx="9425806" cy="95720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rgbClr val="21596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质量</a:t>
              </a:r>
              <a:r>
                <a:rPr lang="zh-CN" altLang="en-US" b="1" dirty="0" smtClean="0">
                  <a:solidFill>
                    <a:srgbClr val="21596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是浙江欣业</a:t>
              </a:r>
              <a:r>
                <a:rPr lang="zh-CN" altLang="en-US" b="1" dirty="0">
                  <a:solidFill>
                    <a:srgbClr val="21596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对客户的承诺和</a:t>
              </a:r>
              <a:r>
                <a:rPr lang="zh-CN" altLang="en-US" b="1" dirty="0" smtClean="0">
                  <a:solidFill>
                    <a:srgbClr val="21596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责任：只有</a:t>
              </a:r>
              <a:r>
                <a:rPr lang="zh-CN" altLang="en-US" b="1" dirty="0">
                  <a:solidFill>
                    <a:srgbClr val="21596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高品质的产品，才有</a:t>
              </a:r>
              <a:r>
                <a:rPr lang="zh-CN" altLang="en-US" b="1" dirty="0" smtClean="0">
                  <a:solidFill>
                    <a:srgbClr val="21596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稳固的市场</a:t>
              </a:r>
              <a:r>
                <a:rPr lang="zh-CN" altLang="en-US" b="1" dirty="0">
                  <a:solidFill>
                    <a:srgbClr val="21596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，才能为企业创造价值。</a:t>
              </a:r>
              <a:endParaRPr lang="zh-CN" altLang="en-US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rgbClr val="21596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质量是企业的</a:t>
              </a:r>
              <a:r>
                <a:rPr lang="zh-CN" altLang="en-US" b="1" dirty="0" smtClean="0">
                  <a:solidFill>
                    <a:srgbClr val="21596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尊严：产品质量、工作质量、人文质量的</a:t>
              </a:r>
              <a:r>
                <a:rPr lang="zh-CN" altLang="en-US" b="1" dirty="0">
                  <a:solidFill>
                    <a:srgbClr val="21596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好坏代表着企业的脸面。</a:t>
              </a:r>
              <a:endParaRPr lang="zh-CN" altLang="en-US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rgbClr val="21596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质量是企业品牌形象的支点，质量是企业的生命线。</a:t>
              </a:r>
              <a:endParaRPr lang="zh-CN" altLang="en-US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342678" y="3004538"/>
              <a:ext cx="2349356" cy="1011192"/>
              <a:chOff x="1342678" y="3004538"/>
              <a:chExt cx="2349356" cy="1011192"/>
            </a:xfrm>
          </p:grpSpPr>
          <p:sp>
            <p:nvSpPr>
              <p:cNvPr id="8" name="Freeform 7"/>
              <p:cNvSpPr/>
              <p:nvPr/>
            </p:nvSpPr>
            <p:spPr bwMode="auto">
              <a:xfrm>
                <a:off x="1342678" y="3004538"/>
                <a:ext cx="2349356" cy="1011192"/>
              </a:xfrm>
              <a:custGeom>
                <a:avLst/>
                <a:gdLst>
                  <a:gd name="T0" fmla="*/ 483734 w 829"/>
                  <a:gd name="T1" fmla="*/ 0 h 357"/>
                  <a:gd name="T2" fmla="*/ 2240309 w 829"/>
                  <a:gd name="T3" fmla="*/ 0 h 357"/>
                  <a:gd name="T4" fmla="*/ 2240309 w 829"/>
                  <a:gd name="T5" fmla="*/ 964766 h 357"/>
                  <a:gd name="T6" fmla="*/ 483734 w 829"/>
                  <a:gd name="T7" fmla="*/ 964766 h 357"/>
                  <a:gd name="T8" fmla="*/ 0 w 829"/>
                  <a:gd name="T9" fmla="*/ 486437 h 357"/>
                  <a:gd name="T10" fmla="*/ 483734 w 829"/>
                  <a:gd name="T11" fmla="*/ 0 h 357"/>
                  <a:gd name="T12" fmla="*/ 483734 w 829"/>
                  <a:gd name="T13" fmla="*/ 0 h 3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29"/>
                  <a:gd name="T22" fmla="*/ 0 h 357"/>
                  <a:gd name="T23" fmla="*/ 829 w 829"/>
                  <a:gd name="T24" fmla="*/ 357 h 3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29" h="357">
                    <a:moveTo>
                      <a:pt x="179" y="0"/>
                    </a:moveTo>
                    <a:lnTo>
                      <a:pt x="829" y="0"/>
                    </a:lnTo>
                    <a:lnTo>
                      <a:pt x="829" y="357"/>
                    </a:lnTo>
                    <a:lnTo>
                      <a:pt x="179" y="357"/>
                    </a:lnTo>
                    <a:lnTo>
                      <a:pt x="0" y="18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92D050"/>
              </a:solidFill>
              <a:ln w="9525">
                <a:noFill/>
                <a:miter lim="800000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zh-CN" altLang="en-US" b="1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Freeform 8"/>
              <p:cNvSpPr/>
              <p:nvPr/>
            </p:nvSpPr>
            <p:spPr bwMode="auto">
              <a:xfrm>
                <a:off x="1883964" y="3092345"/>
                <a:ext cx="1710912" cy="841244"/>
              </a:xfrm>
              <a:custGeom>
                <a:avLst/>
                <a:gdLst>
                  <a:gd name="T0" fmla="*/ 0 w 562"/>
                  <a:gd name="T1" fmla="*/ 0 h 297"/>
                  <a:gd name="T2" fmla="*/ 1518762 w 562"/>
                  <a:gd name="T3" fmla="*/ 0 h 297"/>
                  <a:gd name="T4" fmla="*/ 1518762 w 562"/>
                  <a:gd name="T5" fmla="*/ 802621 h 297"/>
                  <a:gd name="T6" fmla="*/ 0 w 562"/>
                  <a:gd name="T7" fmla="*/ 802621 h 297"/>
                  <a:gd name="T8" fmla="*/ 0 w 562"/>
                  <a:gd name="T9" fmla="*/ 0 h 297"/>
                  <a:gd name="T10" fmla="*/ 0 w 562"/>
                  <a:gd name="T11" fmla="*/ 0 h 2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2"/>
                  <a:gd name="T19" fmla="*/ 0 h 297"/>
                  <a:gd name="T20" fmla="*/ 562 w 562"/>
                  <a:gd name="T21" fmla="*/ 297 h 29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2" h="297">
                    <a:moveTo>
                      <a:pt x="0" y="0"/>
                    </a:moveTo>
                    <a:lnTo>
                      <a:pt x="562" y="0"/>
                    </a:lnTo>
                    <a:lnTo>
                      <a:pt x="562" y="297"/>
                    </a:lnTo>
                    <a:lnTo>
                      <a:pt x="0" y="2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 w="9525">
                <a:noFill/>
                <a:miter lim="800000"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anchor="ctr" anchorCtr="0"/>
              <a:lstStyle/>
              <a:p>
                <a:pPr algn="ctr"/>
                <a:endParaRPr lang="zh-CN" altLang="en-US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Freeform 9"/>
              <p:cNvSpPr/>
              <p:nvPr/>
            </p:nvSpPr>
            <p:spPr bwMode="auto">
              <a:xfrm>
                <a:off x="1461705" y="3318943"/>
                <a:ext cx="342908" cy="382384"/>
              </a:xfrm>
              <a:custGeom>
                <a:avLst/>
                <a:gdLst>
                  <a:gd name="T0" fmla="*/ 181062 w 121"/>
                  <a:gd name="T1" fmla="*/ 0 h 135"/>
                  <a:gd name="T2" fmla="*/ 181062 w 121"/>
                  <a:gd name="T3" fmla="*/ 83775 h 135"/>
                  <a:gd name="T4" fmla="*/ 326992 w 121"/>
                  <a:gd name="T5" fmla="*/ 83775 h 135"/>
                  <a:gd name="T6" fmla="*/ 326992 w 121"/>
                  <a:gd name="T7" fmla="*/ 281053 h 135"/>
                  <a:gd name="T8" fmla="*/ 181062 w 121"/>
                  <a:gd name="T9" fmla="*/ 281053 h 135"/>
                  <a:gd name="T10" fmla="*/ 181062 w 121"/>
                  <a:gd name="T11" fmla="*/ 364828 h 135"/>
                  <a:gd name="T12" fmla="*/ 0 w 121"/>
                  <a:gd name="T13" fmla="*/ 186468 h 135"/>
                  <a:gd name="T14" fmla="*/ 181062 w 121"/>
                  <a:gd name="T15" fmla="*/ 0 h 135"/>
                  <a:gd name="T16" fmla="*/ 181062 w 121"/>
                  <a:gd name="T17" fmla="*/ 0 h 1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1"/>
                  <a:gd name="T28" fmla="*/ 0 h 135"/>
                  <a:gd name="T29" fmla="*/ 121 w 121"/>
                  <a:gd name="T30" fmla="*/ 135 h 1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1" h="135">
                    <a:moveTo>
                      <a:pt x="67" y="0"/>
                    </a:moveTo>
                    <a:lnTo>
                      <a:pt x="67" y="31"/>
                    </a:lnTo>
                    <a:lnTo>
                      <a:pt x="121" y="31"/>
                    </a:lnTo>
                    <a:lnTo>
                      <a:pt x="121" y="104"/>
                    </a:lnTo>
                    <a:lnTo>
                      <a:pt x="67" y="104"/>
                    </a:lnTo>
                    <a:lnTo>
                      <a:pt x="67" y="135"/>
                    </a:lnTo>
                    <a:lnTo>
                      <a:pt x="0" y="69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/>
              <a:lstStyle/>
              <a:p>
                <a:endParaRPr lang="zh-CN" altLang="en-US" b="1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矩形 10"/>
              <p:cNvSpPr>
                <a:spLocks noChangeArrowheads="1"/>
              </p:cNvSpPr>
              <p:nvPr/>
            </p:nvSpPr>
            <p:spPr bwMode="auto">
              <a:xfrm>
                <a:off x="1918157" y="3284105"/>
                <a:ext cx="1592688" cy="44010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68573" tIns="34287" rIns="68573" bIns="34287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chemeClr val="accent5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质量第一</a:t>
                </a:r>
                <a:endParaRPr lang="zh-CN" altLang="en-US" sz="28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3674597" y="3004538"/>
              <a:ext cx="2357858" cy="1011192"/>
              <a:chOff x="3674597" y="3004538"/>
              <a:chExt cx="2357858" cy="1011192"/>
            </a:xfrm>
          </p:grpSpPr>
          <p:sp>
            <p:nvSpPr>
              <p:cNvPr id="13" name="Freeform 10"/>
              <p:cNvSpPr/>
              <p:nvPr/>
            </p:nvSpPr>
            <p:spPr bwMode="auto">
              <a:xfrm>
                <a:off x="3674597" y="3004538"/>
                <a:ext cx="2357858" cy="1011192"/>
              </a:xfrm>
              <a:custGeom>
                <a:avLst/>
                <a:gdLst>
                  <a:gd name="T0" fmla="*/ 491841 w 832"/>
                  <a:gd name="T1" fmla="*/ 0 h 357"/>
                  <a:gd name="T2" fmla="*/ 2248417 w 832"/>
                  <a:gd name="T3" fmla="*/ 0 h 357"/>
                  <a:gd name="T4" fmla="*/ 2248417 w 832"/>
                  <a:gd name="T5" fmla="*/ 964766 h 357"/>
                  <a:gd name="T6" fmla="*/ 491841 w 832"/>
                  <a:gd name="T7" fmla="*/ 964766 h 357"/>
                  <a:gd name="T8" fmla="*/ 0 w 832"/>
                  <a:gd name="T9" fmla="*/ 486437 h 357"/>
                  <a:gd name="T10" fmla="*/ 491841 w 832"/>
                  <a:gd name="T11" fmla="*/ 0 h 357"/>
                  <a:gd name="T12" fmla="*/ 491841 w 832"/>
                  <a:gd name="T13" fmla="*/ 0 h 3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32"/>
                  <a:gd name="T22" fmla="*/ 0 h 357"/>
                  <a:gd name="T23" fmla="*/ 832 w 832"/>
                  <a:gd name="T24" fmla="*/ 357 h 3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32" h="357">
                    <a:moveTo>
                      <a:pt x="182" y="0"/>
                    </a:moveTo>
                    <a:lnTo>
                      <a:pt x="832" y="0"/>
                    </a:lnTo>
                    <a:lnTo>
                      <a:pt x="832" y="357"/>
                    </a:lnTo>
                    <a:lnTo>
                      <a:pt x="182" y="357"/>
                    </a:lnTo>
                    <a:lnTo>
                      <a:pt x="0" y="180"/>
                    </a:lnTo>
                    <a:lnTo>
                      <a:pt x="182" y="0"/>
                    </a:lnTo>
                    <a:close/>
                  </a:path>
                </a:pathLst>
              </a:custGeom>
              <a:solidFill>
                <a:srgbClr val="FF9966"/>
              </a:solidFill>
              <a:ln w="9525">
                <a:noFill/>
                <a:miter lim="800000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zh-CN" altLang="en-US" b="1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Freeform 11"/>
              <p:cNvSpPr/>
              <p:nvPr/>
            </p:nvSpPr>
            <p:spPr bwMode="auto">
              <a:xfrm>
                <a:off x="4224387" y="3092345"/>
                <a:ext cx="1727943" cy="841244"/>
              </a:xfrm>
              <a:custGeom>
                <a:avLst/>
                <a:gdLst>
                  <a:gd name="T0" fmla="*/ 0 w 562"/>
                  <a:gd name="T1" fmla="*/ 0 h 297"/>
                  <a:gd name="T2" fmla="*/ 1518762 w 562"/>
                  <a:gd name="T3" fmla="*/ 0 h 297"/>
                  <a:gd name="T4" fmla="*/ 1518762 w 562"/>
                  <a:gd name="T5" fmla="*/ 802621 h 297"/>
                  <a:gd name="T6" fmla="*/ 0 w 562"/>
                  <a:gd name="T7" fmla="*/ 802621 h 297"/>
                  <a:gd name="T8" fmla="*/ 0 w 562"/>
                  <a:gd name="T9" fmla="*/ 0 h 297"/>
                  <a:gd name="T10" fmla="*/ 0 w 562"/>
                  <a:gd name="T11" fmla="*/ 0 h 2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2"/>
                  <a:gd name="T19" fmla="*/ 0 h 297"/>
                  <a:gd name="T20" fmla="*/ 562 w 562"/>
                  <a:gd name="T21" fmla="*/ 297 h 29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2" h="297">
                    <a:moveTo>
                      <a:pt x="0" y="0"/>
                    </a:moveTo>
                    <a:lnTo>
                      <a:pt x="562" y="0"/>
                    </a:lnTo>
                    <a:lnTo>
                      <a:pt x="562" y="297"/>
                    </a:lnTo>
                    <a:lnTo>
                      <a:pt x="0" y="2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966"/>
              </a:solidFill>
              <a:ln w="9525">
                <a:noFill/>
                <a:miter lim="800000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zh-CN" altLang="en-US" b="1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Freeform 12"/>
              <p:cNvSpPr/>
              <p:nvPr/>
            </p:nvSpPr>
            <p:spPr bwMode="auto">
              <a:xfrm>
                <a:off x="3796458" y="3318943"/>
                <a:ext cx="348576" cy="382384"/>
              </a:xfrm>
              <a:custGeom>
                <a:avLst/>
                <a:gdLst>
                  <a:gd name="T0" fmla="*/ 183764 w 123"/>
                  <a:gd name="T1" fmla="*/ 0 h 135"/>
                  <a:gd name="T2" fmla="*/ 183764 w 123"/>
                  <a:gd name="T3" fmla="*/ 83775 h 135"/>
                  <a:gd name="T4" fmla="*/ 332397 w 123"/>
                  <a:gd name="T5" fmla="*/ 83775 h 135"/>
                  <a:gd name="T6" fmla="*/ 332397 w 123"/>
                  <a:gd name="T7" fmla="*/ 281053 h 135"/>
                  <a:gd name="T8" fmla="*/ 183764 w 123"/>
                  <a:gd name="T9" fmla="*/ 281053 h 135"/>
                  <a:gd name="T10" fmla="*/ 183764 w 123"/>
                  <a:gd name="T11" fmla="*/ 364828 h 135"/>
                  <a:gd name="T12" fmla="*/ 0 w 123"/>
                  <a:gd name="T13" fmla="*/ 186468 h 135"/>
                  <a:gd name="T14" fmla="*/ 183764 w 123"/>
                  <a:gd name="T15" fmla="*/ 0 h 135"/>
                  <a:gd name="T16" fmla="*/ 183764 w 123"/>
                  <a:gd name="T17" fmla="*/ 0 h 1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3"/>
                  <a:gd name="T28" fmla="*/ 0 h 135"/>
                  <a:gd name="T29" fmla="*/ 123 w 123"/>
                  <a:gd name="T30" fmla="*/ 135 h 1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3" h="135">
                    <a:moveTo>
                      <a:pt x="68" y="0"/>
                    </a:moveTo>
                    <a:lnTo>
                      <a:pt x="68" y="31"/>
                    </a:lnTo>
                    <a:lnTo>
                      <a:pt x="123" y="31"/>
                    </a:lnTo>
                    <a:lnTo>
                      <a:pt x="123" y="104"/>
                    </a:lnTo>
                    <a:lnTo>
                      <a:pt x="68" y="104"/>
                    </a:lnTo>
                    <a:lnTo>
                      <a:pt x="68" y="135"/>
                    </a:lnTo>
                    <a:lnTo>
                      <a:pt x="0" y="69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zh-CN" altLang="en-US" b="1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矩形 15"/>
              <p:cNvSpPr>
                <a:spLocks noChangeArrowheads="1"/>
              </p:cNvSpPr>
              <p:nvPr/>
            </p:nvSpPr>
            <p:spPr bwMode="auto">
              <a:xfrm>
                <a:off x="4284225" y="3284105"/>
                <a:ext cx="1592687" cy="44010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68573" tIns="34287" rIns="68573" bIns="34287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chemeClr val="accent5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团结一致</a:t>
                </a:r>
                <a:endParaRPr lang="zh-CN" altLang="en-US" sz="28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6015019" y="3004538"/>
              <a:ext cx="2349356" cy="1011192"/>
              <a:chOff x="6015019" y="3004538"/>
              <a:chExt cx="2349356" cy="1011192"/>
            </a:xfrm>
          </p:grpSpPr>
          <p:sp>
            <p:nvSpPr>
              <p:cNvPr id="18" name="Freeform 7"/>
              <p:cNvSpPr/>
              <p:nvPr/>
            </p:nvSpPr>
            <p:spPr bwMode="auto">
              <a:xfrm>
                <a:off x="6015019" y="3004538"/>
                <a:ext cx="2349356" cy="1011192"/>
              </a:xfrm>
              <a:custGeom>
                <a:avLst/>
                <a:gdLst>
                  <a:gd name="T0" fmla="*/ 483734 w 829"/>
                  <a:gd name="T1" fmla="*/ 0 h 357"/>
                  <a:gd name="T2" fmla="*/ 2240309 w 829"/>
                  <a:gd name="T3" fmla="*/ 0 h 357"/>
                  <a:gd name="T4" fmla="*/ 2240309 w 829"/>
                  <a:gd name="T5" fmla="*/ 964766 h 357"/>
                  <a:gd name="T6" fmla="*/ 483734 w 829"/>
                  <a:gd name="T7" fmla="*/ 964766 h 357"/>
                  <a:gd name="T8" fmla="*/ 0 w 829"/>
                  <a:gd name="T9" fmla="*/ 486437 h 357"/>
                  <a:gd name="T10" fmla="*/ 483734 w 829"/>
                  <a:gd name="T11" fmla="*/ 0 h 357"/>
                  <a:gd name="T12" fmla="*/ 483734 w 829"/>
                  <a:gd name="T13" fmla="*/ 0 h 3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29"/>
                  <a:gd name="T22" fmla="*/ 0 h 357"/>
                  <a:gd name="T23" fmla="*/ 829 w 829"/>
                  <a:gd name="T24" fmla="*/ 357 h 3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29" h="357">
                    <a:moveTo>
                      <a:pt x="179" y="0"/>
                    </a:moveTo>
                    <a:lnTo>
                      <a:pt x="829" y="0"/>
                    </a:lnTo>
                    <a:lnTo>
                      <a:pt x="829" y="357"/>
                    </a:lnTo>
                    <a:lnTo>
                      <a:pt x="179" y="357"/>
                    </a:lnTo>
                    <a:lnTo>
                      <a:pt x="0" y="180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99CCFF"/>
              </a:solidFill>
              <a:ln w="9525">
                <a:noFill/>
                <a:miter lim="800000"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/>
              <a:lstStyle/>
              <a:p>
                <a:endParaRPr lang="zh-CN" altLang="en-US" b="1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Freeform 8"/>
              <p:cNvSpPr/>
              <p:nvPr/>
            </p:nvSpPr>
            <p:spPr bwMode="auto">
              <a:xfrm>
                <a:off x="6556304" y="3092345"/>
                <a:ext cx="1682042" cy="841244"/>
              </a:xfrm>
              <a:custGeom>
                <a:avLst/>
                <a:gdLst>
                  <a:gd name="T0" fmla="*/ 0 w 562"/>
                  <a:gd name="T1" fmla="*/ 0 h 297"/>
                  <a:gd name="T2" fmla="*/ 1518762 w 562"/>
                  <a:gd name="T3" fmla="*/ 0 h 297"/>
                  <a:gd name="T4" fmla="*/ 1518762 w 562"/>
                  <a:gd name="T5" fmla="*/ 802621 h 297"/>
                  <a:gd name="T6" fmla="*/ 0 w 562"/>
                  <a:gd name="T7" fmla="*/ 802621 h 297"/>
                  <a:gd name="T8" fmla="*/ 0 w 562"/>
                  <a:gd name="T9" fmla="*/ 0 h 297"/>
                  <a:gd name="T10" fmla="*/ 0 w 562"/>
                  <a:gd name="T11" fmla="*/ 0 h 2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2"/>
                  <a:gd name="T19" fmla="*/ 0 h 297"/>
                  <a:gd name="T20" fmla="*/ 562 w 562"/>
                  <a:gd name="T21" fmla="*/ 297 h 29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2" h="297">
                    <a:moveTo>
                      <a:pt x="0" y="0"/>
                    </a:moveTo>
                    <a:lnTo>
                      <a:pt x="562" y="0"/>
                    </a:lnTo>
                    <a:lnTo>
                      <a:pt x="562" y="297"/>
                    </a:lnTo>
                    <a:lnTo>
                      <a:pt x="0" y="2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CCFF"/>
              </a:solidFill>
              <a:ln w="9525">
                <a:noFill/>
                <a:miter lim="800000"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/>
              <a:lstStyle/>
              <a:p>
                <a:endParaRPr lang="zh-CN" altLang="en-US" b="1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Freeform 9"/>
              <p:cNvSpPr/>
              <p:nvPr/>
            </p:nvSpPr>
            <p:spPr bwMode="auto">
              <a:xfrm>
                <a:off x="6134046" y="3318943"/>
                <a:ext cx="342908" cy="382384"/>
              </a:xfrm>
              <a:custGeom>
                <a:avLst/>
                <a:gdLst>
                  <a:gd name="T0" fmla="*/ 181062 w 121"/>
                  <a:gd name="T1" fmla="*/ 0 h 135"/>
                  <a:gd name="T2" fmla="*/ 181062 w 121"/>
                  <a:gd name="T3" fmla="*/ 83775 h 135"/>
                  <a:gd name="T4" fmla="*/ 326992 w 121"/>
                  <a:gd name="T5" fmla="*/ 83775 h 135"/>
                  <a:gd name="T6" fmla="*/ 326992 w 121"/>
                  <a:gd name="T7" fmla="*/ 281053 h 135"/>
                  <a:gd name="T8" fmla="*/ 181062 w 121"/>
                  <a:gd name="T9" fmla="*/ 281053 h 135"/>
                  <a:gd name="T10" fmla="*/ 181062 w 121"/>
                  <a:gd name="T11" fmla="*/ 364828 h 135"/>
                  <a:gd name="T12" fmla="*/ 0 w 121"/>
                  <a:gd name="T13" fmla="*/ 186468 h 135"/>
                  <a:gd name="T14" fmla="*/ 181062 w 121"/>
                  <a:gd name="T15" fmla="*/ 0 h 135"/>
                  <a:gd name="T16" fmla="*/ 181062 w 121"/>
                  <a:gd name="T17" fmla="*/ 0 h 1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1"/>
                  <a:gd name="T28" fmla="*/ 0 h 135"/>
                  <a:gd name="T29" fmla="*/ 121 w 121"/>
                  <a:gd name="T30" fmla="*/ 135 h 1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1" h="135">
                    <a:moveTo>
                      <a:pt x="67" y="0"/>
                    </a:moveTo>
                    <a:lnTo>
                      <a:pt x="67" y="31"/>
                    </a:lnTo>
                    <a:lnTo>
                      <a:pt x="121" y="31"/>
                    </a:lnTo>
                    <a:lnTo>
                      <a:pt x="121" y="104"/>
                    </a:lnTo>
                    <a:lnTo>
                      <a:pt x="67" y="104"/>
                    </a:lnTo>
                    <a:lnTo>
                      <a:pt x="67" y="135"/>
                    </a:lnTo>
                    <a:lnTo>
                      <a:pt x="0" y="69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/>
              <a:lstStyle/>
              <a:p>
                <a:endParaRPr lang="zh-CN" altLang="en-US" b="1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矩形 20"/>
              <p:cNvSpPr>
                <a:spLocks noChangeArrowheads="1"/>
              </p:cNvSpPr>
              <p:nvPr/>
            </p:nvSpPr>
            <p:spPr bwMode="auto">
              <a:xfrm>
                <a:off x="6581949" y="3284105"/>
                <a:ext cx="1592688" cy="44010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wrap="square" lIns="68573" tIns="34287" rIns="68573" bIns="34287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chemeClr val="accent5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脚踏实地</a:t>
                </a:r>
                <a:endParaRPr lang="en-US" altLang="zh-CN" sz="28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8346938" y="3004538"/>
              <a:ext cx="2357858" cy="1011192"/>
              <a:chOff x="8346938" y="3004538"/>
              <a:chExt cx="2357858" cy="1011192"/>
            </a:xfrm>
          </p:grpSpPr>
          <p:sp>
            <p:nvSpPr>
              <p:cNvPr id="23" name="Freeform 10"/>
              <p:cNvSpPr/>
              <p:nvPr/>
            </p:nvSpPr>
            <p:spPr bwMode="auto">
              <a:xfrm>
                <a:off x="8346938" y="3004538"/>
                <a:ext cx="2357858" cy="1011192"/>
              </a:xfrm>
              <a:custGeom>
                <a:avLst/>
                <a:gdLst>
                  <a:gd name="T0" fmla="*/ 491841 w 832"/>
                  <a:gd name="T1" fmla="*/ 0 h 357"/>
                  <a:gd name="T2" fmla="*/ 2248417 w 832"/>
                  <a:gd name="T3" fmla="*/ 0 h 357"/>
                  <a:gd name="T4" fmla="*/ 2248417 w 832"/>
                  <a:gd name="T5" fmla="*/ 964766 h 357"/>
                  <a:gd name="T6" fmla="*/ 491841 w 832"/>
                  <a:gd name="T7" fmla="*/ 964766 h 357"/>
                  <a:gd name="T8" fmla="*/ 0 w 832"/>
                  <a:gd name="T9" fmla="*/ 486437 h 357"/>
                  <a:gd name="T10" fmla="*/ 491841 w 832"/>
                  <a:gd name="T11" fmla="*/ 0 h 357"/>
                  <a:gd name="T12" fmla="*/ 491841 w 832"/>
                  <a:gd name="T13" fmla="*/ 0 h 3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32"/>
                  <a:gd name="T22" fmla="*/ 0 h 357"/>
                  <a:gd name="T23" fmla="*/ 832 w 832"/>
                  <a:gd name="T24" fmla="*/ 357 h 3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32" h="357">
                    <a:moveTo>
                      <a:pt x="182" y="0"/>
                    </a:moveTo>
                    <a:lnTo>
                      <a:pt x="832" y="0"/>
                    </a:lnTo>
                    <a:lnTo>
                      <a:pt x="832" y="357"/>
                    </a:lnTo>
                    <a:lnTo>
                      <a:pt x="182" y="357"/>
                    </a:lnTo>
                    <a:lnTo>
                      <a:pt x="0" y="180"/>
                    </a:lnTo>
                    <a:lnTo>
                      <a:pt x="182" y="0"/>
                    </a:lnTo>
                    <a:close/>
                  </a:path>
                </a:pathLst>
              </a:custGeom>
              <a:solidFill>
                <a:srgbClr val="9999FF"/>
              </a:solidFill>
              <a:ln w="9525">
                <a:noFill/>
                <a:miter lim="800000"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/>
              <a:lstStyle/>
              <a:p>
                <a:endParaRPr lang="zh-CN" altLang="en-US" b="1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Freeform 11"/>
              <p:cNvSpPr/>
              <p:nvPr/>
            </p:nvSpPr>
            <p:spPr bwMode="auto">
              <a:xfrm>
                <a:off x="8896728" y="3092345"/>
                <a:ext cx="1699072" cy="841244"/>
              </a:xfrm>
              <a:custGeom>
                <a:avLst/>
                <a:gdLst>
                  <a:gd name="T0" fmla="*/ 0 w 562"/>
                  <a:gd name="T1" fmla="*/ 0 h 297"/>
                  <a:gd name="T2" fmla="*/ 1518762 w 562"/>
                  <a:gd name="T3" fmla="*/ 0 h 297"/>
                  <a:gd name="T4" fmla="*/ 1518762 w 562"/>
                  <a:gd name="T5" fmla="*/ 802621 h 297"/>
                  <a:gd name="T6" fmla="*/ 0 w 562"/>
                  <a:gd name="T7" fmla="*/ 802621 h 297"/>
                  <a:gd name="T8" fmla="*/ 0 w 562"/>
                  <a:gd name="T9" fmla="*/ 0 h 297"/>
                  <a:gd name="T10" fmla="*/ 0 w 562"/>
                  <a:gd name="T11" fmla="*/ 0 h 2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2"/>
                  <a:gd name="T19" fmla="*/ 0 h 297"/>
                  <a:gd name="T20" fmla="*/ 562 w 562"/>
                  <a:gd name="T21" fmla="*/ 297 h 29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2" h="297">
                    <a:moveTo>
                      <a:pt x="0" y="0"/>
                    </a:moveTo>
                    <a:lnTo>
                      <a:pt x="562" y="0"/>
                    </a:lnTo>
                    <a:lnTo>
                      <a:pt x="562" y="297"/>
                    </a:lnTo>
                    <a:lnTo>
                      <a:pt x="0" y="2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99FF"/>
              </a:solidFill>
              <a:ln w="9525">
                <a:noFill/>
                <a:miter lim="800000"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/>
              <a:lstStyle/>
              <a:p>
                <a:endParaRPr lang="zh-CN" altLang="en-US" b="1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 12"/>
              <p:cNvSpPr/>
              <p:nvPr/>
            </p:nvSpPr>
            <p:spPr bwMode="auto">
              <a:xfrm>
                <a:off x="8468799" y="3318943"/>
                <a:ext cx="348576" cy="382384"/>
              </a:xfrm>
              <a:custGeom>
                <a:avLst/>
                <a:gdLst>
                  <a:gd name="T0" fmla="*/ 183764 w 123"/>
                  <a:gd name="T1" fmla="*/ 0 h 135"/>
                  <a:gd name="T2" fmla="*/ 183764 w 123"/>
                  <a:gd name="T3" fmla="*/ 83775 h 135"/>
                  <a:gd name="T4" fmla="*/ 332397 w 123"/>
                  <a:gd name="T5" fmla="*/ 83775 h 135"/>
                  <a:gd name="T6" fmla="*/ 332397 w 123"/>
                  <a:gd name="T7" fmla="*/ 281053 h 135"/>
                  <a:gd name="T8" fmla="*/ 183764 w 123"/>
                  <a:gd name="T9" fmla="*/ 281053 h 135"/>
                  <a:gd name="T10" fmla="*/ 183764 w 123"/>
                  <a:gd name="T11" fmla="*/ 364828 h 135"/>
                  <a:gd name="T12" fmla="*/ 0 w 123"/>
                  <a:gd name="T13" fmla="*/ 186468 h 135"/>
                  <a:gd name="T14" fmla="*/ 183764 w 123"/>
                  <a:gd name="T15" fmla="*/ 0 h 135"/>
                  <a:gd name="T16" fmla="*/ 183764 w 123"/>
                  <a:gd name="T17" fmla="*/ 0 h 1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3"/>
                  <a:gd name="T28" fmla="*/ 0 h 135"/>
                  <a:gd name="T29" fmla="*/ 123 w 123"/>
                  <a:gd name="T30" fmla="*/ 135 h 1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3" h="135">
                    <a:moveTo>
                      <a:pt x="68" y="0"/>
                    </a:moveTo>
                    <a:lnTo>
                      <a:pt x="68" y="31"/>
                    </a:lnTo>
                    <a:lnTo>
                      <a:pt x="123" y="31"/>
                    </a:lnTo>
                    <a:lnTo>
                      <a:pt x="123" y="104"/>
                    </a:lnTo>
                    <a:lnTo>
                      <a:pt x="68" y="104"/>
                    </a:lnTo>
                    <a:lnTo>
                      <a:pt x="68" y="135"/>
                    </a:lnTo>
                    <a:lnTo>
                      <a:pt x="0" y="69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miter lim="800000"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/>
              <a:lstStyle/>
              <a:p>
                <a:endParaRPr lang="zh-CN" altLang="en-US" b="1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矩形 25"/>
              <p:cNvSpPr>
                <a:spLocks noChangeArrowheads="1"/>
              </p:cNvSpPr>
              <p:nvPr/>
            </p:nvSpPr>
            <p:spPr bwMode="auto">
              <a:xfrm>
                <a:off x="8939469" y="3284105"/>
                <a:ext cx="1592687" cy="44010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wrap="square" lIns="68573" tIns="34287" rIns="68573" bIns="34287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chemeClr val="accent5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勇于创新</a:t>
                </a:r>
                <a:endParaRPr lang="en-US" altLang="zh-CN" sz="28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7" name="Freeform 5"/>
          <p:cNvSpPr/>
          <p:nvPr/>
        </p:nvSpPr>
        <p:spPr bwMode="auto">
          <a:xfrm rot="5400000" flipH="1">
            <a:off x="511395" y="889183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800" dirty="0"/>
          </a:p>
        </p:txBody>
      </p:sp>
      <p:sp>
        <p:nvSpPr>
          <p:cNvPr id="29" name="矩形 28"/>
          <p:cNvSpPr/>
          <p:nvPr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31" name="矩形 30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9013" y="857866"/>
            <a:ext cx="266429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服务宗旨</a:t>
            </a:r>
            <a:endParaRPr lang="zh-CN" altLang="en-US" sz="20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燕尾形箭头 2"/>
          <p:cNvSpPr>
            <a:spLocks noChangeArrowheads="1"/>
          </p:cNvSpPr>
          <p:nvPr/>
        </p:nvSpPr>
        <p:spPr bwMode="auto">
          <a:xfrm>
            <a:off x="6747259" y="3422609"/>
            <a:ext cx="1113530" cy="551760"/>
          </a:xfrm>
          <a:prstGeom prst="notchedRightArrow">
            <a:avLst>
              <a:gd name="adj1" fmla="val 50000"/>
              <a:gd name="adj2" fmla="val 49984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34281" tIns="17140" rIns="34281" bIns="17140"/>
          <a:lstStyle/>
          <a:p>
            <a:pPr>
              <a:defRPr/>
            </a:pP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421812" y="1503834"/>
            <a:ext cx="1402505" cy="1605507"/>
            <a:chOff x="7421812" y="1503834"/>
            <a:chExt cx="1402505" cy="1605507"/>
          </a:xfrm>
        </p:grpSpPr>
        <p:sp>
          <p:nvSpPr>
            <p:cNvPr id="5" name="任意多边形 4"/>
            <p:cNvSpPr/>
            <p:nvPr/>
          </p:nvSpPr>
          <p:spPr bwMode="auto">
            <a:xfrm>
              <a:off x="7427071" y="1503834"/>
              <a:ext cx="1397246" cy="1605507"/>
            </a:xfrm>
            <a:custGeom>
              <a:avLst/>
              <a:gdLst>
                <a:gd name="connsiteX0" fmla="*/ 0 w 4017518"/>
                <a:gd name="connsiteY0" fmla="*/ 1747621 h 3495241"/>
                <a:gd name="connsiteX1" fmla="*/ 873810 w 4017518"/>
                <a:gd name="connsiteY1" fmla="*/ 1 h 3495241"/>
                <a:gd name="connsiteX2" fmla="*/ 3143708 w 4017518"/>
                <a:gd name="connsiteY2" fmla="*/ 1 h 3495241"/>
                <a:gd name="connsiteX3" fmla="*/ 4017518 w 4017518"/>
                <a:gd name="connsiteY3" fmla="*/ 1747621 h 3495241"/>
                <a:gd name="connsiteX4" fmla="*/ 3143708 w 4017518"/>
                <a:gd name="connsiteY4" fmla="*/ 3495240 h 3495241"/>
                <a:gd name="connsiteX5" fmla="*/ 873810 w 4017518"/>
                <a:gd name="connsiteY5" fmla="*/ 3495240 h 3495241"/>
                <a:gd name="connsiteX6" fmla="*/ 0 w 4017518"/>
                <a:gd name="connsiteY6" fmla="*/ 1747621 h 349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17518" h="3495241">
                  <a:moveTo>
                    <a:pt x="2008758" y="0"/>
                  </a:moveTo>
                  <a:lnTo>
                    <a:pt x="4017516" y="760215"/>
                  </a:lnTo>
                  <a:lnTo>
                    <a:pt x="4017516" y="2735026"/>
                  </a:lnTo>
                  <a:lnTo>
                    <a:pt x="2008758" y="3495241"/>
                  </a:lnTo>
                  <a:lnTo>
                    <a:pt x="2" y="2735026"/>
                  </a:lnTo>
                  <a:lnTo>
                    <a:pt x="2" y="760215"/>
                  </a:lnTo>
                  <a:lnTo>
                    <a:pt x="2008758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34"/>
            <p:cNvSpPr txBox="1"/>
            <p:nvPr/>
          </p:nvSpPr>
          <p:spPr>
            <a:xfrm>
              <a:off x="7421812" y="2417860"/>
              <a:ext cx="1402505" cy="276999"/>
            </a:xfrm>
            <a:prstGeom prst="rect">
              <a:avLst/>
            </a:prstGeom>
            <a:noFill/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品质卓越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270"/>
            <p:cNvSpPr>
              <a:spLocks noEditPoints="1"/>
            </p:cNvSpPr>
            <p:nvPr/>
          </p:nvSpPr>
          <p:spPr bwMode="auto">
            <a:xfrm>
              <a:off x="7860390" y="1742314"/>
              <a:ext cx="525347" cy="561923"/>
            </a:xfrm>
            <a:custGeom>
              <a:avLst/>
              <a:gdLst>
                <a:gd name="T0" fmla="*/ 46 w 158"/>
                <a:gd name="T1" fmla="*/ 68 h 169"/>
                <a:gd name="T2" fmla="*/ 66 w 158"/>
                <a:gd name="T3" fmla="*/ 62 h 169"/>
                <a:gd name="T4" fmla="*/ 81 w 158"/>
                <a:gd name="T5" fmla="*/ 75 h 169"/>
                <a:gd name="T6" fmla="*/ 94 w 158"/>
                <a:gd name="T7" fmla="*/ 88 h 169"/>
                <a:gd name="T8" fmla="*/ 107 w 158"/>
                <a:gd name="T9" fmla="*/ 103 h 169"/>
                <a:gd name="T10" fmla="*/ 101 w 158"/>
                <a:gd name="T11" fmla="*/ 117 h 169"/>
                <a:gd name="T12" fmla="*/ 101 w 158"/>
                <a:gd name="T13" fmla="*/ 139 h 169"/>
                <a:gd name="T14" fmla="*/ 85 w 158"/>
                <a:gd name="T15" fmla="*/ 150 h 169"/>
                <a:gd name="T16" fmla="*/ 70 w 158"/>
                <a:gd name="T17" fmla="*/ 160 h 169"/>
                <a:gd name="T18" fmla="*/ 52 w 158"/>
                <a:gd name="T19" fmla="*/ 169 h 169"/>
                <a:gd name="T20" fmla="*/ 39 w 158"/>
                <a:gd name="T21" fmla="*/ 160 h 169"/>
                <a:gd name="T22" fmla="*/ 19 w 158"/>
                <a:gd name="T23" fmla="*/ 154 h 169"/>
                <a:gd name="T24" fmla="*/ 11 w 158"/>
                <a:gd name="T25" fmla="*/ 136 h 169"/>
                <a:gd name="T26" fmla="*/ 8 w 158"/>
                <a:gd name="T27" fmla="*/ 117 h 169"/>
                <a:gd name="T28" fmla="*/ 2 w 158"/>
                <a:gd name="T29" fmla="*/ 99 h 169"/>
                <a:gd name="T30" fmla="*/ 15 w 158"/>
                <a:gd name="T31" fmla="*/ 88 h 169"/>
                <a:gd name="T32" fmla="*/ 26 w 158"/>
                <a:gd name="T33" fmla="*/ 70 h 169"/>
                <a:gd name="T34" fmla="*/ 94 w 158"/>
                <a:gd name="T35" fmla="*/ 13 h 169"/>
                <a:gd name="T36" fmla="*/ 83 w 158"/>
                <a:gd name="T37" fmla="*/ 24 h 169"/>
                <a:gd name="T38" fmla="*/ 74 w 158"/>
                <a:gd name="T39" fmla="*/ 35 h 169"/>
                <a:gd name="T40" fmla="*/ 79 w 158"/>
                <a:gd name="T41" fmla="*/ 48 h 169"/>
                <a:gd name="T42" fmla="*/ 79 w 158"/>
                <a:gd name="T43" fmla="*/ 64 h 169"/>
                <a:gd name="T44" fmla="*/ 92 w 158"/>
                <a:gd name="T45" fmla="*/ 72 h 169"/>
                <a:gd name="T46" fmla="*/ 105 w 158"/>
                <a:gd name="T47" fmla="*/ 79 h 169"/>
                <a:gd name="T48" fmla="*/ 120 w 158"/>
                <a:gd name="T49" fmla="*/ 86 h 169"/>
                <a:gd name="T50" fmla="*/ 129 w 158"/>
                <a:gd name="T51" fmla="*/ 77 h 169"/>
                <a:gd name="T52" fmla="*/ 145 w 158"/>
                <a:gd name="T53" fmla="*/ 73 h 169"/>
                <a:gd name="T54" fmla="*/ 149 w 158"/>
                <a:gd name="T55" fmla="*/ 59 h 169"/>
                <a:gd name="T56" fmla="*/ 153 w 158"/>
                <a:gd name="T57" fmla="*/ 44 h 169"/>
                <a:gd name="T58" fmla="*/ 155 w 158"/>
                <a:gd name="T59" fmla="*/ 29 h 169"/>
                <a:gd name="T60" fmla="*/ 145 w 158"/>
                <a:gd name="T61" fmla="*/ 22 h 169"/>
                <a:gd name="T62" fmla="*/ 136 w 158"/>
                <a:gd name="T63" fmla="*/ 7 h 169"/>
                <a:gd name="T64" fmla="*/ 122 w 158"/>
                <a:gd name="T65" fmla="*/ 5 h 169"/>
                <a:gd name="T66" fmla="*/ 107 w 158"/>
                <a:gd name="T67" fmla="*/ 7 h 169"/>
                <a:gd name="T68" fmla="*/ 109 w 158"/>
                <a:gd name="T69" fmla="*/ 31 h 169"/>
                <a:gd name="T70" fmla="*/ 127 w 158"/>
                <a:gd name="T71" fmla="*/ 37 h 169"/>
                <a:gd name="T72" fmla="*/ 118 w 158"/>
                <a:gd name="T73" fmla="*/ 55 h 169"/>
                <a:gd name="T74" fmla="*/ 103 w 158"/>
                <a:gd name="T75" fmla="*/ 40 h 169"/>
                <a:gd name="T76" fmla="*/ 122 w 158"/>
                <a:gd name="T77" fmla="*/ 37 h 169"/>
                <a:gd name="T78" fmla="*/ 120 w 158"/>
                <a:gd name="T79" fmla="*/ 51 h 169"/>
                <a:gd name="T80" fmla="*/ 107 w 158"/>
                <a:gd name="T81" fmla="*/ 48 h 169"/>
                <a:gd name="T82" fmla="*/ 114 w 158"/>
                <a:gd name="T83" fmla="*/ 35 h 169"/>
                <a:gd name="T84" fmla="*/ 101 w 158"/>
                <a:gd name="T85" fmla="*/ 20 h 169"/>
                <a:gd name="T86" fmla="*/ 101 w 158"/>
                <a:gd name="T87" fmla="*/ 64 h 169"/>
                <a:gd name="T88" fmla="*/ 140 w 158"/>
                <a:gd name="T89" fmla="*/ 49 h 169"/>
                <a:gd name="T90" fmla="*/ 122 w 158"/>
                <a:gd name="T91" fmla="*/ 18 h 169"/>
                <a:gd name="T92" fmla="*/ 43 w 158"/>
                <a:gd name="T93" fmla="*/ 121 h 169"/>
                <a:gd name="T94" fmla="*/ 61 w 158"/>
                <a:gd name="T95" fmla="*/ 127 h 169"/>
                <a:gd name="T96" fmla="*/ 63 w 158"/>
                <a:gd name="T97" fmla="*/ 105 h 169"/>
                <a:gd name="T98" fmla="*/ 57 w 158"/>
                <a:gd name="T99" fmla="*/ 106 h 169"/>
                <a:gd name="T100" fmla="*/ 46 w 158"/>
                <a:gd name="T101" fmla="*/ 116 h 169"/>
                <a:gd name="T102" fmla="*/ 59 w 158"/>
                <a:gd name="T103" fmla="*/ 123 h 169"/>
                <a:gd name="T104" fmla="*/ 63 w 158"/>
                <a:gd name="T105" fmla="*/ 110 h 169"/>
                <a:gd name="T106" fmla="*/ 50 w 158"/>
                <a:gd name="T107" fmla="*/ 83 h 169"/>
                <a:gd name="T108" fmla="*/ 22 w 158"/>
                <a:gd name="T109" fmla="*/ 106 h 169"/>
                <a:gd name="T110" fmla="*/ 30 w 158"/>
                <a:gd name="T111" fmla="*/ 136 h 169"/>
                <a:gd name="T112" fmla="*/ 65 w 158"/>
                <a:gd name="T113" fmla="*/ 147 h 169"/>
                <a:gd name="T114" fmla="*/ 87 w 158"/>
                <a:gd name="T115" fmla="*/ 123 h 169"/>
                <a:gd name="T116" fmla="*/ 74 w 158"/>
                <a:gd name="T117" fmla="*/ 88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8" h="169">
                  <a:moveTo>
                    <a:pt x="33" y="73"/>
                  </a:moveTo>
                  <a:lnTo>
                    <a:pt x="33" y="73"/>
                  </a:lnTo>
                  <a:lnTo>
                    <a:pt x="39" y="70"/>
                  </a:lnTo>
                  <a:lnTo>
                    <a:pt x="39" y="64"/>
                  </a:lnTo>
                  <a:lnTo>
                    <a:pt x="43" y="62"/>
                  </a:lnTo>
                  <a:lnTo>
                    <a:pt x="46" y="68"/>
                  </a:lnTo>
                  <a:lnTo>
                    <a:pt x="46" y="68"/>
                  </a:lnTo>
                  <a:lnTo>
                    <a:pt x="52" y="68"/>
                  </a:lnTo>
                  <a:lnTo>
                    <a:pt x="52" y="61"/>
                  </a:lnTo>
                  <a:lnTo>
                    <a:pt x="57" y="61"/>
                  </a:lnTo>
                  <a:lnTo>
                    <a:pt x="57" y="68"/>
                  </a:lnTo>
                  <a:lnTo>
                    <a:pt x="57" y="68"/>
                  </a:lnTo>
                  <a:lnTo>
                    <a:pt x="63" y="68"/>
                  </a:lnTo>
                  <a:lnTo>
                    <a:pt x="66" y="62"/>
                  </a:lnTo>
                  <a:lnTo>
                    <a:pt x="70" y="64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76" y="73"/>
                  </a:lnTo>
                  <a:lnTo>
                    <a:pt x="79" y="68"/>
                  </a:lnTo>
                  <a:lnTo>
                    <a:pt x="83" y="70"/>
                  </a:lnTo>
                  <a:lnTo>
                    <a:pt x="81" y="75"/>
                  </a:lnTo>
                  <a:lnTo>
                    <a:pt x="81" y="75"/>
                  </a:lnTo>
                  <a:lnTo>
                    <a:pt x="85" y="79"/>
                  </a:lnTo>
                  <a:lnTo>
                    <a:pt x="90" y="75"/>
                  </a:lnTo>
                  <a:lnTo>
                    <a:pt x="94" y="79"/>
                  </a:lnTo>
                  <a:lnTo>
                    <a:pt x="90" y="84"/>
                  </a:lnTo>
                  <a:lnTo>
                    <a:pt x="90" y="84"/>
                  </a:lnTo>
                  <a:lnTo>
                    <a:pt x="94" y="88"/>
                  </a:lnTo>
                  <a:lnTo>
                    <a:pt x="99" y="86"/>
                  </a:lnTo>
                  <a:lnTo>
                    <a:pt x="101" y="90"/>
                  </a:lnTo>
                  <a:lnTo>
                    <a:pt x="96" y="94"/>
                  </a:lnTo>
                  <a:lnTo>
                    <a:pt x="96" y="94"/>
                  </a:lnTo>
                  <a:lnTo>
                    <a:pt x="99" y="99"/>
                  </a:lnTo>
                  <a:lnTo>
                    <a:pt x="105" y="99"/>
                  </a:lnTo>
                  <a:lnTo>
                    <a:pt x="107" y="103"/>
                  </a:lnTo>
                  <a:lnTo>
                    <a:pt x="101" y="106"/>
                  </a:lnTo>
                  <a:lnTo>
                    <a:pt x="101" y="106"/>
                  </a:lnTo>
                  <a:lnTo>
                    <a:pt x="101" y="112"/>
                  </a:lnTo>
                  <a:lnTo>
                    <a:pt x="109" y="112"/>
                  </a:lnTo>
                  <a:lnTo>
                    <a:pt x="109" y="117"/>
                  </a:lnTo>
                  <a:lnTo>
                    <a:pt x="101" y="117"/>
                  </a:lnTo>
                  <a:lnTo>
                    <a:pt x="101" y="117"/>
                  </a:lnTo>
                  <a:lnTo>
                    <a:pt x="101" y="123"/>
                  </a:lnTo>
                  <a:lnTo>
                    <a:pt x="107" y="127"/>
                  </a:lnTo>
                  <a:lnTo>
                    <a:pt x="105" y="130"/>
                  </a:lnTo>
                  <a:lnTo>
                    <a:pt x="99" y="130"/>
                  </a:lnTo>
                  <a:lnTo>
                    <a:pt x="99" y="130"/>
                  </a:lnTo>
                  <a:lnTo>
                    <a:pt x="96" y="136"/>
                  </a:lnTo>
                  <a:lnTo>
                    <a:pt x="101" y="139"/>
                  </a:lnTo>
                  <a:lnTo>
                    <a:pt x="99" y="143"/>
                  </a:lnTo>
                  <a:lnTo>
                    <a:pt x="94" y="141"/>
                  </a:lnTo>
                  <a:lnTo>
                    <a:pt x="94" y="141"/>
                  </a:lnTo>
                  <a:lnTo>
                    <a:pt x="90" y="145"/>
                  </a:lnTo>
                  <a:lnTo>
                    <a:pt x="94" y="150"/>
                  </a:lnTo>
                  <a:lnTo>
                    <a:pt x="90" y="154"/>
                  </a:lnTo>
                  <a:lnTo>
                    <a:pt x="85" y="150"/>
                  </a:lnTo>
                  <a:lnTo>
                    <a:pt x="85" y="150"/>
                  </a:lnTo>
                  <a:lnTo>
                    <a:pt x="81" y="154"/>
                  </a:lnTo>
                  <a:lnTo>
                    <a:pt x="83" y="160"/>
                  </a:lnTo>
                  <a:lnTo>
                    <a:pt x="79" y="163"/>
                  </a:lnTo>
                  <a:lnTo>
                    <a:pt x="76" y="158"/>
                  </a:lnTo>
                  <a:lnTo>
                    <a:pt x="76" y="158"/>
                  </a:lnTo>
                  <a:lnTo>
                    <a:pt x="70" y="160"/>
                  </a:lnTo>
                  <a:lnTo>
                    <a:pt x="70" y="167"/>
                  </a:lnTo>
                  <a:lnTo>
                    <a:pt x="66" y="167"/>
                  </a:lnTo>
                  <a:lnTo>
                    <a:pt x="63" y="161"/>
                  </a:lnTo>
                  <a:lnTo>
                    <a:pt x="63" y="161"/>
                  </a:lnTo>
                  <a:lnTo>
                    <a:pt x="57" y="161"/>
                  </a:lnTo>
                  <a:lnTo>
                    <a:pt x="57" y="169"/>
                  </a:lnTo>
                  <a:lnTo>
                    <a:pt x="52" y="169"/>
                  </a:lnTo>
                  <a:lnTo>
                    <a:pt x="52" y="161"/>
                  </a:lnTo>
                  <a:lnTo>
                    <a:pt x="52" y="161"/>
                  </a:lnTo>
                  <a:lnTo>
                    <a:pt x="46" y="161"/>
                  </a:lnTo>
                  <a:lnTo>
                    <a:pt x="43" y="167"/>
                  </a:lnTo>
                  <a:lnTo>
                    <a:pt x="39" y="167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3" y="158"/>
                  </a:lnTo>
                  <a:lnTo>
                    <a:pt x="30" y="163"/>
                  </a:lnTo>
                  <a:lnTo>
                    <a:pt x="26" y="160"/>
                  </a:lnTo>
                  <a:lnTo>
                    <a:pt x="28" y="154"/>
                  </a:lnTo>
                  <a:lnTo>
                    <a:pt x="28" y="154"/>
                  </a:lnTo>
                  <a:lnTo>
                    <a:pt x="24" y="150"/>
                  </a:lnTo>
                  <a:lnTo>
                    <a:pt x="19" y="154"/>
                  </a:lnTo>
                  <a:lnTo>
                    <a:pt x="15" y="150"/>
                  </a:lnTo>
                  <a:lnTo>
                    <a:pt x="19" y="145"/>
                  </a:lnTo>
                  <a:lnTo>
                    <a:pt x="19" y="145"/>
                  </a:lnTo>
                  <a:lnTo>
                    <a:pt x="15" y="141"/>
                  </a:lnTo>
                  <a:lnTo>
                    <a:pt x="10" y="143"/>
                  </a:lnTo>
                  <a:lnTo>
                    <a:pt x="6" y="139"/>
                  </a:lnTo>
                  <a:lnTo>
                    <a:pt x="11" y="136"/>
                  </a:lnTo>
                  <a:lnTo>
                    <a:pt x="11" y="136"/>
                  </a:lnTo>
                  <a:lnTo>
                    <a:pt x="10" y="130"/>
                  </a:lnTo>
                  <a:lnTo>
                    <a:pt x="2" y="130"/>
                  </a:lnTo>
                  <a:lnTo>
                    <a:pt x="2" y="127"/>
                  </a:lnTo>
                  <a:lnTo>
                    <a:pt x="8" y="123"/>
                  </a:lnTo>
                  <a:lnTo>
                    <a:pt x="8" y="123"/>
                  </a:lnTo>
                  <a:lnTo>
                    <a:pt x="8" y="117"/>
                  </a:lnTo>
                  <a:lnTo>
                    <a:pt x="0" y="117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8" y="112"/>
                  </a:lnTo>
                  <a:lnTo>
                    <a:pt x="8" y="106"/>
                  </a:lnTo>
                  <a:lnTo>
                    <a:pt x="2" y="103"/>
                  </a:lnTo>
                  <a:lnTo>
                    <a:pt x="2" y="99"/>
                  </a:lnTo>
                  <a:lnTo>
                    <a:pt x="10" y="99"/>
                  </a:lnTo>
                  <a:lnTo>
                    <a:pt x="10" y="99"/>
                  </a:lnTo>
                  <a:lnTo>
                    <a:pt x="11" y="94"/>
                  </a:lnTo>
                  <a:lnTo>
                    <a:pt x="6" y="90"/>
                  </a:lnTo>
                  <a:lnTo>
                    <a:pt x="10" y="86"/>
                  </a:lnTo>
                  <a:lnTo>
                    <a:pt x="15" y="88"/>
                  </a:lnTo>
                  <a:lnTo>
                    <a:pt x="15" y="88"/>
                  </a:lnTo>
                  <a:lnTo>
                    <a:pt x="19" y="84"/>
                  </a:lnTo>
                  <a:lnTo>
                    <a:pt x="15" y="79"/>
                  </a:lnTo>
                  <a:lnTo>
                    <a:pt x="19" y="75"/>
                  </a:lnTo>
                  <a:lnTo>
                    <a:pt x="24" y="79"/>
                  </a:lnTo>
                  <a:lnTo>
                    <a:pt x="24" y="79"/>
                  </a:lnTo>
                  <a:lnTo>
                    <a:pt x="28" y="75"/>
                  </a:lnTo>
                  <a:lnTo>
                    <a:pt x="26" y="70"/>
                  </a:lnTo>
                  <a:lnTo>
                    <a:pt x="30" y="68"/>
                  </a:lnTo>
                  <a:lnTo>
                    <a:pt x="33" y="73"/>
                  </a:lnTo>
                  <a:lnTo>
                    <a:pt x="33" y="73"/>
                  </a:lnTo>
                  <a:close/>
                  <a:moveTo>
                    <a:pt x="98" y="11"/>
                  </a:moveTo>
                  <a:lnTo>
                    <a:pt x="94" y="5"/>
                  </a:lnTo>
                  <a:lnTo>
                    <a:pt x="90" y="7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0" y="16"/>
                  </a:lnTo>
                  <a:lnTo>
                    <a:pt x="85" y="13"/>
                  </a:lnTo>
                  <a:lnTo>
                    <a:pt x="83" y="16"/>
                  </a:lnTo>
                  <a:lnTo>
                    <a:pt x="87" y="20"/>
                  </a:lnTo>
                  <a:lnTo>
                    <a:pt x="87" y="20"/>
                  </a:lnTo>
                  <a:lnTo>
                    <a:pt x="83" y="24"/>
                  </a:lnTo>
                  <a:lnTo>
                    <a:pt x="79" y="22"/>
                  </a:lnTo>
                  <a:lnTo>
                    <a:pt x="77" y="26"/>
                  </a:lnTo>
                  <a:lnTo>
                    <a:pt x="81" y="27"/>
                  </a:lnTo>
                  <a:lnTo>
                    <a:pt x="81" y="27"/>
                  </a:lnTo>
                  <a:lnTo>
                    <a:pt x="79" y="33"/>
                  </a:lnTo>
                  <a:lnTo>
                    <a:pt x="74" y="31"/>
                  </a:lnTo>
                  <a:lnTo>
                    <a:pt x="74" y="35"/>
                  </a:lnTo>
                  <a:lnTo>
                    <a:pt x="79" y="37"/>
                  </a:lnTo>
                  <a:lnTo>
                    <a:pt x="79" y="37"/>
                  </a:lnTo>
                  <a:lnTo>
                    <a:pt x="77" y="42"/>
                  </a:lnTo>
                  <a:lnTo>
                    <a:pt x="74" y="42"/>
                  </a:lnTo>
                  <a:lnTo>
                    <a:pt x="74" y="46"/>
                  </a:lnTo>
                  <a:lnTo>
                    <a:pt x="79" y="48"/>
                  </a:lnTo>
                  <a:lnTo>
                    <a:pt x="79" y="48"/>
                  </a:lnTo>
                  <a:lnTo>
                    <a:pt x="79" y="51"/>
                  </a:lnTo>
                  <a:lnTo>
                    <a:pt x="74" y="53"/>
                  </a:lnTo>
                  <a:lnTo>
                    <a:pt x="76" y="57"/>
                  </a:lnTo>
                  <a:lnTo>
                    <a:pt x="81" y="57"/>
                  </a:lnTo>
                  <a:lnTo>
                    <a:pt x="81" y="57"/>
                  </a:lnTo>
                  <a:lnTo>
                    <a:pt x="83" y="61"/>
                  </a:lnTo>
                  <a:lnTo>
                    <a:pt x="79" y="64"/>
                  </a:lnTo>
                  <a:lnTo>
                    <a:pt x="81" y="68"/>
                  </a:lnTo>
                  <a:lnTo>
                    <a:pt x="85" y="64"/>
                  </a:lnTo>
                  <a:lnTo>
                    <a:pt x="85" y="64"/>
                  </a:lnTo>
                  <a:lnTo>
                    <a:pt x="88" y="68"/>
                  </a:lnTo>
                  <a:lnTo>
                    <a:pt x="85" y="73"/>
                  </a:lnTo>
                  <a:lnTo>
                    <a:pt x="88" y="75"/>
                  </a:lnTo>
                  <a:lnTo>
                    <a:pt x="92" y="72"/>
                  </a:lnTo>
                  <a:lnTo>
                    <a:pt x="92" y="72"/>
                  </a:lnTo>
                  <a:lnTo>
                    <a:pt x="96" y="75"/>
                  </a:lnTo>
                  <a:lnTo>
                    <a:pt x="94" y="79"/>
                  </a:lnTo>
                  <a:lnTo>
                    <a:pt x="98" y="81"/>
                  </a:lnTo>
                  <a:lnTo>
                    <a:pt x="99" y="77"/>
                  </a:lnTo>
                  <a:lnTo>
                    <a:pt x="99" y="77"/>
                  </a:lnTo>
                  <a:lnTo>
                    <a:pt x="105" y="79"/>
                  </a:lnTo>
                  <a:lnTo>
                    <a:pt x="105" y="84"/>
                  </a:lnTo>
                  <a:lnTo>
                    <a:pt x="109" y="84"/>
                  </a:lnTo>
                  <a:lnTo>
                    <a:pt x="110" y="79"/>
                  </a:lnTo>
                  <a:lnTo>
                    <a:pt x="110" y="79"/>
                  </a:lnTo>
                  <a:lnTo>
                    <a:pt x="114" y="81"/>
                  </a:lnTo>
                  <a:lnTo>
                    <a:pt x="116" y="86"/>
                  </a:lnTo>
                  <a:lnTo>
                    <a:pt x="120" y="86"/>
                  </a:lnTo>
                  <a:lnTo>
                    <a:pt x="120" y="81"/>
                  </a:lnTo>
                  <a:lnTo>
                    <a:pt x="120" y="81"/>
                  </a:lnTo>
                  <a:lnTo>
                    <a:pt x="123" y="79"/>
                  </a:lnTo>
                  <a:lnTo>
                    <a:pt x="127" y="84"/>
                  </a:lnTo>
                  <a:lnTo>
                    <a:pt x="129" y="83"/>
                  </a:lnTo>
                  <a:lnTo>
                    <a:pt x="129" y="77"/>
                  </a:lnTo>
                  <a:lnTo>
                    <a:pt x="129" y="77"/>
                  </a:lnTo>
                  <a:lnTo>
                    <a:pt x="133" y="75"/>
                  </a:lnTo>
                  <a:lnTo>
                    <a:pt x="136" y="81"/>
                  </a:lnTo>
                  <a:lnTo>
                    <a:pt x="140" y="77"/>
                  </a:lnTo>
                  <a:lnTo>
                    <a:pt x="138" y="73"/>
                  </a:lnTo>
                  <a:lnTo>
                    <a:pt x="138" y="73"/>
                  </a:lnTo>
                  <a:lnTo>
                    <a:pt x="140" y="70"/>
                  </a:lnTo>
                  <a:lnTo>
                    <a:pt x="145" y="73"/>
                  </a:lnTo>
                  <a:lnTo>
                    <a:pt x="147" y="70"/>
                  </a:lnTo>
                  <a:lnTo>
                    <a:pt x="144" y="66"/>
                  </a:lnTo>
                  <a:lnTo>
                    <a:pt x="144" y="66"/>
                  </a:lnTo>
                  <a:lnTo>
                    <a:pt x="147" y="62"/>
                  </a:lnTo>
                  <a:lnTo>
                    <a:pt x="153" y="64"/>
                  </a:lnTo>
                  <a:lnTo>
                    <a:pt x="155" y="61"/>
                  </a:lnTo>
                  <a:lnTo>
                    <a:pt x="149" y="59"/>
                  </a:lnTo>
                  <a:lnTo>
                    <a:pt x="149" y="59"/>
                  </a:lnTo>
                  <a:lnTo>
                    <a:pt x="151" y="53"/>
                  </a:lnTo>
                  <a:lnTo>
                    <a:pt x="156" y="55"/>
                  </a:lnTo>
                  <a:lnTo>
                    <a:pt x="156" y="51"/>
                  </a:lnTo>
                  <a:lnTo>
                    <a:pt x="153" y="49"/>
                  </a:lnTo>
                  <a:lnTo>
                    <a:pt x="153" y="49"/>
                  </a:lnTo>
                  <a:lnTo>
                    <a:pt x="153" y="44"/>
                  </a:lnTo>
                  <a:lnTo>
                    <a:pt x="158" y="44"/>
                  </a:lnTo>
                  <a:lnTo>
                    <a:pt x="158" y="40"/>
                  </a:lnTo>
                  <a:lnTo>
                    <a:pt x="153" y="38"/>
                  </a:lnTo>
                  <a:lnTo>
                    <a:pt x="153" y="38"/>
                  </a:lnTo>
                  <a:lnTo>
                    <a:pt x="151" y="35"/>
                  </a:lnTo>
                  <a:lnTo>
                    <a:pt x="156" y="33"/>
                  </a:lnTo>
                  <a:lnTo>
                    <a:pt x="155" y="29"/>
                  </a:lnTo>
                  <a:lnTo>
                    <a:pt x="151" y="29"/>
                  </a:lnTo>
                  <a:lnTo>
                    <a:pt x="151" y="29"/>
                  </a:lnTo>
                  <a:lnTo>
                    <a:pt x="147" y="26"/>
                  </a:lnTo>
                  <a:lnTo>
                    <a:pt x="153" y="22"/>
                  </a:lnTo>
                  <a:lnTo>
                    <a:pt x="151" y="18"/>
                  </a:lnTo>
                  <a:lnTo>
                    <a:pt x="145" y="22"/>
                  </a:lnTo>
                  <a:lnTo>
                    <a:pt x="145" y="22"/>
                  </a:lnTo>
                  <a:lnTo>
                    <a:pt x="142" y="18"/>
                  </a:lnTo>
                  <a:lnTo>
                    <a:pt x="145" y="13"/>
                  </a:lnTo>
                  <a:lnTo>
                    <a:pt x="144" y="11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4" y="11"/>
                  </a:lnTo>
                  <a:lnTo>
                    <a:pt x="136" y="7"/>
                  </a:lnTo>
                  <a:lnTo>
                    <a:pt x="134" y="5"/>
                  </a:lnTo>
                  <a:lnTo>
                    <a:pt x="131" y="9"/>
                  </a:lnTo>
                  <a:lnTo>
                    <a:pt x="131" y="9"/>
                  </a:lnTo>
                  <a:lnTo>
                    <a:pt x="127" y="7"/>
                  </a:lnTo>
                  <a:lnTo>
                    <a:pt x="127" y="2"/>
                  </a:lnTo>
                  <a:lnTo>
                    <a:pt x="123" y="2"/>
                  </a:lnTo>
                  <a:lnTo>
                    <a:pt x="122" y="5"/>
                  </a:lnTo>
                  <a:lnTo>
                    <a:pt x="122" y="5"/>
                  </a:lnTo>
                  <a:lnTo>
                    <a:pt x="116" y="5"/>
                  </a:lnTo>
                  <a:lnTo>
                    <a:pt x="116" y="0"/>
                  </a:lnTo>
                  <a:lnTo>
                    <a:pt x="112" y="0"/>
                  </a:lnTo>
                  <a:lnTo>
                    <a:pt x="110" y="5"/>
                  </a:lnTo>
                  <a:lnTo>
                    <a:pt x="110" y="5"/>
                  </a:lnTo>
                  <a:lnTo>
                    <a:pt x="107" y="7"/>
                  </a:lnTo>
                  <a:lnTo>
                    <a:pt x="105" y="2"/>
                  </a:lnTo>
                  <a:lnTo>
                    <a:pt x="10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98" y="11"/>
                  </a:lnTo>
                  <a:lnTo>
                    <a:pt x="98" y="11"/>
                  </a:lnTo>
                  <a:close/>
                  <a:moveTo>
                    <a:pt x="109" y="31"/>
                  </a:moveTo>
                  <a:lnTo>
                    <a:pt x="109" y="31"/>
                  </a:lnTo>
                  <a:lnTo>
                    <a:pt x="114" y="29"/>
                  </a:lnTo>
                  <a:lnTo>
                    <a:pt x="118" y="31"/>
                  </a:lnTo>
                  <a:lnTo>
                    <a:pt x="118" y="31"/>
                  </a:lnTo>
                  <a:lnTo>
                    <a:pt x="123" y="33"/>
                  </a:lnTo>
                  <a:lnTo>
                    <a:pt x="127" y="37"/>
                  </a:lnTo>
                  <a:lnTo>
                    <a:pt x="127" y="37"/>
                  </a:lnTo>
                  <a:lnTo>
                    <a:pt x="129" y="42"/>
                  </a:lnTo>
                  <a:lnTo>
                    <a:pt x="127" y="46"/>
                  </a:lnTo>
                  <a:lnTo>
                    <a:pt x="127" y="46"/>
                  </a:lnTo>
                  <a:lnTo>
                    <a:pt x="125" y="51"/>
                  </a:lnTo>
                  <a:lnTo>
                    <a:pt x="122" y="55"/>
                  </a:lnTo>
                  <a:lnTo>
                    <a:pt x="122" y="55"/>
                  </a:lnTo>
                  <a:lnTo>
                    <a:pt x="118" y="55"/>
                  </a:lnTo>
                  <a:lnTo>
                    <a:pt x="112" y="55"/>
                  </a:lnTo>
                  <a:lnTo>
                    <a:pt x="112" y="55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3" y="44"/>
                  </a:lnTo>
                  <a:lnTo>
                    <a:pt x="103" y="40"/>
                  </a:lnTo>
                  <a:lnTo>
                    <a:pt x="103" y="40"/>
                  </a:lnTo>
                  <a:lnTo>
                    <a:pt x="105" y="35"/>
                  </a:lnTo>
                  <a:lnTo>
                    <a:pt x="109" y="31"/>
                  </a:lnTo>
                  <a:lnTo>
                    <a:pt x="109" y="31"/>
                  </a:lnTo>
                  <a:close/>
                  <a:moveTo>
                    <a:pt x="118" y="35"/>
                  </a:moveTo>
                  <a:lnTo>
                    <a:pt x="118" y="35"/>
                  </a:lnTo>
                  <a:lnTo>
                    <a:pt x="122" y="37"/>
                  </a:lnTo>
                  <a:lnTo>
                    <a:pt x="123" y="38"/>
                  </a:lnTo>
                  <a:lnTo>
                    <a:pt x="123" y="38"/>
                  </a:lnTo>
                  <a:lnTo>
                    <a:pt x="125" y="42"/>
                  </a:lnTo>
                  <a:lnTo>
                    <a:pt x="123" y="46"/>
                  </a:lnTo>
                  <a:lnTo>
                    <a:pt x="123" y="46"/>
                  </a:lnTo>
                  <a:lnTo>
                    <a:pt x="123" y="48"/>
                  </a:lnTo>
                  <a:lnTo>
                    <a:pt x="120" y="51"/>
                  </a:lnTo>
                  <a:lnTo>
                    <a:pt x="120" y="51"/>
                  </a:lnTo>
                  <a:lnTo>
                    <a:pt x="116" y="51"/>
                  </a:lnTo>
                  <a:lnTo>
                    <a:pt x="112" y="51"/>
                  </a:lnTo>
                  <a:lnTo>
                    <a:pt x="112" y="51"/>
                  </a:lnTo>
                  <a:lnTo>
                    <a:pt x="110" y="49"/>
                  </a:lnTo>
                  <a:lnTo>
                    <a:pt x="107" y="48"/>
                  </a:lnTo>
                  <a:lnTo>
                    <a:pt x="107" y="48"/>
                  </a:lnTo>
                  <a:lnTo>
                    <a:pt x="107" y="44"/>
                  </a:lnTo>
                  <a:lnTo>
                    <a:pt x="107" y="40"/>
                  </a:lnTo>
                  <a:lnTo>
                    <a:pt x="107" y="40"/>
                  </a:lnTo>
                  <a:lnTo>
                    <a:pt x="109" y="37"/>
                  </a:lnTo>
                  <a:lnTo>
                    <a:pt x="110" y="35"/>
                  </a:lnTo>
                  <a:lnTo>
                    <a:pt x="110" y="35"/>
                  </a:lnTo>
                  <a:lnTo>
                    <a:pt x="114" y="35"/>
                  </a:lnTo>
                  <a:lnTo>
                    <a:pt x="118" y="35"/>
                  </a:lnTo>
                  <a:lnTo>
                    <a:pt x="118" y="35"/>
                  </a:lnTo>
                  <a:close/>
                  <a:moveTo>
                    <a:pt x="122" y="18"/>
                  </a:moveTo>
                  <a:lnTo>
                    <a:pt x="122" y="18"/>
                  </a:lnTo>
                  <a:lnTo>
                    <a:pt x="110" y="18"/>
                  </a:lnTo>
                  <a:lnTo>
                    <a:pt x="101" y="20"/>
                  </a:lnTo>
                  <a:lnTo>
                    <a:pt x="101" y="20"/>
                  </a:lnTo>
                  <a:lnTo>
                    <a:pt x="94" y="27"/>
                  </a:lnTo>
                  <a:lnTo>
                    <a:pt x="90" y="37"/>
                  </a:lnTo>
                  <a:lnTo>
                    <a:pt x="90" y="37"/>
                  </a:lnTo>
                  <a:lnTo>
                    <a:pt x="90" y="48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101" y="64"/>
                  </a:lnTo>
                  <a:lnTo>
                    <a:pt x="109" y="68"/>
                  </a:lnTo>
                  <a:lnTo>
                    <a:pt x="109" y="68"/>
                  </a:lnTo>
                  <a:lnTo>
                    <a:pt x="120" y="68"/>
                  </a:lnTo>
                  <a:lnTo>
                    <a:pt x="129" y="64"/>
                  </a:lnTo>
                  <a:lnTo>
                    <a:pt x="129" y="64"/>
                  </a:lnTo>
                  <a:lnTo>
                    <a:pt x="136" y="59"/>
                  </a:lnTo>
                  <a:lnTo>
                    <a:pt x="140" y="49"/>
                  </a:lnTo>
                  <a:lnTo>
                    <a:pt x="140" y="49"/>
                  </a:lnTo>
                  <a:lnTo>
                    <a:pt x="142" y="38"/>
                  </a:lnTo>
                  <a:lnTo>
                    <a:pt x="138" y="29"/>
                  </a:lnTo>
                  <a:lnTo>
                    <a:pt x="138" y="29"/>
                  </a:lnTo>
                  <a:lnTo>
                    <a:pt x="131" y="22"/>
                  </a:lnTo>
                  <a:lnTo>
                    <a:pt x="122" y="18"/>
                  </a:lnTo>
                  <a:lnTo>
                    <a:pt x="122" y="18"/>
                  </a:lnTo>
                  <a:close/>
                  <a:moveTo>
                    <a:pt x="48" y="103"/>
                  </a:moveTo>
                  <a:lnTo>
                    <a:pt x="48" y="103"/>
                  </a:lnTo>
                  <a:lnTo>
                    <a:pt x="44" y="106"/>
                  </a:lnTo>
                  <a:lnTo>
                    <a:pt x="43" y="112"/>
                  </a:lnTo>
                  <a:lnTo>
                    <a:pt x="43" y="112"/>
                  </a:lnTo>
                  <a:lnTo>
                    <a:pt x="41" y="116"/>
                  </a:lnTo>
                  <a:lnTo>
                    <a:pt x="43" y="121"/>
                  </a:lnTo>
                  <a:lnTo>
                    <a:pt x="43" y="121"/>
                  </a:lnTo>
                  <a:lnTo>
                    <a:pt x="46" y="125"/>
                  </a:lnTo>
                  <a:lnTo>
                    <a:pt x="52" y="127"/>
                  </a:lnTo>
                  <a:lnTo>
                    <a:pt x="52" y="127"/>
                  </a:lnTo>
                  <a:lnTo>
                    <a:pt x="55" y="128"/>
                  </a:lnTo>
                  <a:lnTo>
                    <a:pt x="61" y="127"/>
                  </a:lnTo>
                  <a:lnTo>
                    <a:pt x="61" y="127"/>
                  </a:lnTo>
                  <a:lnTo>
                    <a:pt x="65" y="123"/>
                  </a:lnTo>
                  <a:lnTo>
                    <a:pt x="66" y="117"/>
                  </a:lnTo>
                  <a:lnTo>
                    <a:pt x="66" y="117"/>
                  </a:lnTo>
                  <a:lnTo>
                    <a:pt x="66" y="114"/>
                  </a:lnTo>
                  <a:lnTo>
                    <a:pt x="66" y="108"/>
                  </a:lnTo>
                  <a:lnTo>
                    <a:pt x="66" y="108"/>
                  </a:lnTo>
                  <a:lnTo>
                    <a:pt x="63" y="105"/>
                  </a:lnTo>
                  <a:lnTo>
                    <a:pt x="57" y="103"/>
                  </a:lnTo>
                  <a:lnTo>
                    <a:pt x="57" y="103"/>
                  </a:lnTo>
                  <a:lnTo>
                    <a:pt x="54" y="103"/>
                  </a:lnTo>
                  <a:lnTo>
                    <a:pt x="48" y="103"/>
                  </a:lnTo>
                  <a:lnTo>
                    <a:pt x="48" y="103"/>
                  </a:lnTo>
                  <a:close/>
                  <a:moveTo>
                    <a:pt x="57" y="106"/>
                  </a:moveTo>
                  <a:lnTo>
                    <a:pt x="57" y="106"/>
                  </a:lnTo>
                  <a:lnTo>
                    <a:pt x="54" y="106"/>
                  </a:lnTo>
                  <a:lnTo>
                    <a:pt x="50" y="106"/>
                  </a:lnTo>
                  <a:lnTo>
                    <a:pt x="50" y="106"/>
                  </a:lnTo>
                  <a:lnTo>
                    <a:pt x="46" y="110"/>
                  </a:lnTo>
                  <a:lnTo>
                    <a:pt x="46" y="112"/>
                  </a:lnTo>
                  <a:lnTo>
                    <a:pt x="46" y="112"/>
                  </a:lnTo>
                  <a:lnTo>
                    <a:pt x="46" y="116"/>
                  </a:lnTo>
                  <a:lnTo>
                    <a:pt x="46" y="119"/>
                  </a:lnTo>
                  <a:lnTo>
                    <a:pt x="46" y="119"/>
                  </a:lnTo>
                  <a:lnTo>
                    <a:pt x="48" y="123"/>
                  </a:lnTo>
                  <a:lnTo>
                    <a:pt x="52" y="123"/>
                  </a:lnTo>
                  <a:lnTo>
                    <a:pt x="52" y="123"/>
                  </a:lnTo>
                  <a:lnTo>
                    <a:pt x="55" y="123"/>
                  </a:lnTo>
                  <a:lnTo>
                    <a:pt x="59" y="123"/>
                  </a:lnTo>
                  <a:lnTo>
                    <a:pt x="59" y="123"/>
                  </a:lnTo>
                  <a:lnTo>
                    <a:pt x="61" y="121"/>
                  </a:lnTo>
                  <a:lnTo>
                    <a:pt x="63" y="117"/>
                  </a:lnTo>
                  <a:lnTo>
                    <a:pt x="63" y="117"/>
                  </a:lnTo>
                  <a:lnTo>
                    <a:pt x="63" y="114"/>
                  </a:lnTo>
                  <a:lnTo>
                    <a:pt x="63" y="110"/>
                  </a:lnTo>
                  <a:lnTo>
                    <a:pt x="63" y="110"/>
                  </a:lnTo>
                  <a:lnTo>
                    <a:pt x="59" y="108"/>
                  </a:lnTo>
                  <a:lnTo>
                    <a:pt x="57" y="106"/>
                  </a:lnTo>
                  <a:lnTo>
                    <a:pt x="57" y="106"/>
                  </a:lnTo>
                  <a:close/>
                  <a:moveTo>
                    <a:pt x="63" y="83"/>
                  </a:moveTo>
                  <a:lnTo>
                    <a:pt x="63" y="83"/>
                  </a:lnTo>
                  <a:lnTo>
                    <a:pt x="57" y="83"/>
                  </a:lnTo>
                  <a:lnTo>
                    <a:pt x="50" y="83"/>
                  </a:lnTo>
                  <a:lnTo>
                    <a:pt x="44" y="84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3" y="90"/>
                  </a:lnTo>
                  <a:lnTo>
                    <a:pt x="28" y="95"/>
                  </a:lnTo>
                  <a:lnTo>
                    <a:pt x="24" y="101"/>
                  </a:lnTo>
                  <a:lnTo>
                    <a:pt x="22" y="106"/>
                  </a:lnTo>
                  <a:lnTo>
                    <a:pt x="22" y="106"/>
                  </a:lnTo>
                  <a:lnTo>
                    <a:pt x="22" y="112"/>
                  </a:lnTo>
                  <a:lnTo>
                    <a:pt x="22" y="119"/>
                  </a:lnTo>
                  <a:lnTo>
                    <a:pt x="22" y="125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30" y="136"/>
                  </a:lnTo>
                  <a:lnTo>
                    <a:pt x="35" y="141"/>
                  </a:lnTo>
                  <a:lnTo>
                    <a:pt x="41" y="145"/>
                  </a:lnTo>
                  <a:lnTo>
                    <a:pt x="46" y="147"/>
                  </a:lnTo>
                  <a:lnTo>
                    <a:pt x="46" y="147"/>
                  </a:lnTo>
                  <a:lnTo>
                    <a:pt x="52" y="147"/>
                  </a:lnTo>
                  <a:lnTo>
                    <a:pt x="59" y="147"/>
                  </a:lnTo>
                  <a:lnTo>
                    <a:pt x="65" y="147"/>
                  </a:lnTo>
                  <a:lnTo>
                    <a:pt x="70" y="143"/>
                  </a:lnTo>
                  <a:lnTo>
                    <a:pt x="70" y="143"/>
                  </a:lnTo>
                  <a:lnTo>
                    <a:pt x="76" y="139"/>
                  </a:lnTo>
                  <a:lnTo>
                    <a:pt x="81" y="134"/>
                  </a:lnTo>
                  <a:lnTo>
                    <a:pt x="85" y="128"/>
                  </a:lnTo>
                  <a:lnTo>
                    <a:pt x="87" y="123"/>
                  </a:lnTo>
                  <a:lnTo>
                    <a:pt x="87" y="123"/>
                  </a:lnTo>
                  <a:lnTo>
                    <a:pt x="87" y="117"/>
                  </a:lnTo>
                  <a:lnTo>
                    <a:pt x="87" y="110"/>
                  </a:lnTo>
                  <a:lnTo>
                    <a:pt x="85" y="105"/>
                  </a:lnTo>
                  <a:lnTo>
                    <a:pt x="83" y="99"/>
                  </a:lnTo>
                  <a:lnTo>
                    <a:pt x="83" y="99"/>
                  </a:lnTo>
                  <a:lnTo>
                    <a:pt x="79" y="94"/>
                  </a:lnTo>
                  <a:lnTo>
                    <a:pt x="74" y="88"/>
                  </a:lnTo>
                  <a:lnTo>
                    <a:pt x="68" y="84"/>
                  </a:lnTo>
                  <a:lnTo>
                    <a:pt x="63" y="83"/>
                  </a:lnTo>
                  <a:lnTo>
                    <a:pt x="63" y="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989664" y="1484784"/>
            <a:ext cx="1438373" cy="1605507"/>
            <a:chOff x="8989664" y="1484784"/>
            <a:chExt cx="1438373" cy="1605507"/>
          </a:xfrm>
        </p:grpSpPr>
        <p:sp>
          <p:nvSpPr>
            <p:cNvPr id="9" name="任意多边形 8"/>
            <p:cNvSpPr/>
            <p:nvPr/>
          </p:nvSpPr>
          <p:spPr bwMode="auto">
            <a:xfrm>
              <a:off x="9030791" y="1484784"/>
              <a:ext cx="1397246" cy="1605507"/>
            </a:xfrm>
            <a:custGeom>
              <a:avLst/>
              <a:gdLst>
                <a:gd name="connsiteX0" fmla="*/ 0 w 4017518"/>
                <a:gd name="connsiteY0" fmla="*/ 1747621 h 3495241"/>
                <a:gd name="connsiteX1" fmla="*/ 873810 w 4017518"/>
                <a:gd name="connsiteY1" fmla="*/ 1 h 3495241"/>
                <a:gd name="connsiteX2" fmla="*/ 3143708 w 4017518"/>
                <a:gd name="connsiteY2" fmla="*/ 1 h 3495241"/>
                <a:gd name="connsiteX3" fmla="*/ 4017518 w 4017518"/>
                <a:gd name="connsiteY3" fmla="*/ 1747621 h 3495241"/>
                <a:gd name="connsiteX4" fmla="*/ 3143708 w 4017518"/>
                <a:gd name="connsiteY4" fmla="*/ 3495240 h 3495241"/>
                <a:gd name="connsiteX5" fmla="*/ 873810 w 4017518"/>
                <a:gd name="connsiteY5" fmla="*/ 3495240 h 3495241"/>
                <a:gd name="connsiteX6" fmla="*/ 0 w 4017518"/>
                <a:gd name="connsiteY6" fmla="*/ 1747621 h 349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17518" h="3495241">
                  <a:moveTo>
                    <a:pt x="2008758" y="0"/>
                  </a:moveTo>
                  <a:lnTo>
                    <a:pt x="4017516" y="760215"/>
                  </a:lnTo>
                  <a:lnTo>
                    <a:pt x="4017516" y="2735026"/>
                  </a:lnTo>
                  <a:lnTo>
                    <a:pt x="2008758" y="3495241"/>
                  </a:lnTo>
                  <a:lnTo>
                    <a:pt x="2" y="2735026"/>
                  </a:lnTo>
                  <a:lnTo>
                    <a:pt x="2" y="760215"/>
                  </a:lnTo>
                  <a:lnTo>
                    <a:pt x="2008758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35"/>
            <p:cNvSpPr txBox="1"/>
            <p:nvPr/>
          </p:nvSpPr>
          <p:spPr>
            <a:xfrm>
              <a:off x="8989664" y="2392651"/>
              <a:ext cx="1402505" cy="276999"/>
            </a:xfrm>
            <a:prstGeom prst="rect">
              <a:avLst/>
            </a:prstGeom>
            <a:noFill/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VIP</a:t>
              </a: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待遇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296"/>
            <p:cNvSpPr/>
            <p:nvPr/>
          </p:nvSpPr>
          <p:spPr bwMode="auto">
            <a:xfrm>
              <a:off x="9568553" y="1811711"/>
              <a:ext cx="430761" cy="430761"/>
            </a:xfrm>
            <a:custGeom>
              <a:avLst/>
              <a:gdLst>
                <a:gd name="T0" fmla="*/ 24 w 165"/>
                <a:gd name="T1" fmla="*/ 31 h 165"/>
                <a:gd name="T2" fmla="*/ 40 w 165"/>
                <a:gd name="T3" fmla="*/ 37 h 165"/>
                <a:gd name="T4" fmla="*/ 48 w 165"/>
                <a:gd name="T5" fmla="*/ 53 h 165"/>
                <a:gd name="T6" fmla="*/ 123 w 165"/>
                <a:gd name="T7" fmla="*/ 72 h 165"/>
                <a:gd name="T8" fmla="*/ 110 w 165"/>
                <a:gd name="T9" fmla="*/ 35 h 165"/>
                <a:gd name="T10" fmla="*/ 105 w 165"/>
                <a:gd name="T11" fmla="*/ 37 h 165"/>
                <a:gd name="T12" fmla="*/ 97 w 165"/>
                <a:gd name="T13" fmla="*/ 35 h 165"/>
                <a:gd name="T14" fmla="*/ 88 w 165"/>
                <a:gd name="T15" fmla="*/ 26 h 165"/>
                <a:gd name="T16" fmla="*/ 86 w 165"/>
                <a:gd name="T17" fmla="*/ 19 h 165"/>
                <a:gd name="T18" fmla="*/ 92 w 165"/>
                <a:gd name="T19" fmla="*/ 6 h 165"/>
                <a:gd name="T20" fmla="*/ 105 w 165"/>
                <a:gd name="T21" fmla="*/ 0 h 165"/>
                <a:gd name="T22" fmla="*/ 112 w 165"/>
                <a:gd name="T23" fmla="*/ 2 h 165"/>
                <a:gd name="T24" fmla="*/ 121 w 165"/>
                <a:gd name="T25" fmla="*/ 11 h 165"/>
                <a:gd name="T26" fmla="*/ 123 w 165"/>
                <a:gd name="T27" fmla="*/ 19 h 165"/>
                <a:gd name="T28" fmla="*/ 119 w 165"/>
                <a:gd name="T29" fmla="*/ 30 h 165"/>
                <a:gd name="T30" fmla="*/ 138 w 165"/>
                <a:gd name="T31" fmla="*/ 59 h 165"/>
                <a:gd name="T32" fmla="*/ 143 w 165"/>
                <a:gd name="T33" fmla="*/ 57 h 165"/>
                <a:gd name="T34" fmla="*/ 160 w 165"/>
                <a:gd name="T35" fmla="*/ 64 h 165"/>
                <a:gd name="T36" fmla="*/ 165 w 165"/>
                <a:gd name="T37" fmla="*/ 79 h 165"/>
                <a:gd name="T38" fmla="*/ 163 w 165"/>
                <a:gd name="T39" fmla="*/ 88 h 165"/>
                <a:gd name="T40" fmla="*/ 152 w 165"/>
                <a:gd name="T41" fmla="*/ 101 h 165"/>
                <a:gd name="T42" fmla="*/ 143 w 165"/>
                <a:gd name="T43" fmla="*/ 103 h 165"/>
                <a:gd name="T44" fmla="*/ 130 w 165"/>
                <a:gd name="T45" fmla="*/ 97 h 165"/>
                <a:gd name="T46" fmla="*/ 121 w 165"/>
                <a:gd name="T47" fmla="*/ 85 h 165"/>
                <a:gd name="T48" fmla="*/ 46 w 165"/>
                <a:gd name="T49" fmla="*/ 66 h 165"/>
                <a:gd name="T50" fmla="*/ 37 w 165"/>
                <a:gd name="T51" fmla="*/ 74 h 165"/>
                <a:gd name="T52" fmla="*/ 50 w 165"/>
                <a:gd name="T53" fmla="*/ 110 h 165"/>
                <a:gd name="T54" fmla="*/ 53 w 165"/>
                <a:gd name="T55" fmla="*/ 108 h 165"/>
                <a:gd name="T56" fmla="*/ 64 w 165"/>
                <a:gd name="T57" fmla="*/ 112 h 165"/>
                <a:gd name="T58" fmla="*/ 79 w 165"/>
                <a:gd name="T59" fmla="*/ 127 h 165"/>
                <a:gd name="T60" fmla="*/ 81 w 165"/>
                <a:gd name="T61" fmla="*/ 138 h 165"/>
                <a:gd name="T62" fmla="*/ 81 w 165"/>
                <a:gd name="T63" fmla="*/ 143 h 165"/>
                <a:gd name="T64" fmla="*/ 73 w 165"/>
                <a:gd name="T65" fmla="*/ 156 h 165"/>
                <a:gd name="T66" fmla="*/ 59 w 165"/>
                <a:gd name="T67" fmla="*/ 164 h 165"/>
                <a:gd name="T68" fmla="*/ 53 w 165"/>
                <a:gd name="T69" fmla="*/ 165 h 165"/>
                <a:gd name="T70" fmla="*/ 42 w 165"/>
                <a:gd name="T71" fmla="*/ 164 h 165"/>
                <a:gd name="T72" fmla="*/ 28 w 165"/>
                <a:gd name="T73" fmla="*/ 149 h 165"/>
                <a:gd name="T74" fmla="*/ 26 w 165"/>
                <a:gd name="T75" fmla="*/ 138 h 165"/>
                <a:gd name="T76" fmla="*/ 26 w 165"/>
                <a:gd name="T77" fmla="*/ 131 h 165"/>
                <a:gd name="T78" fmla="*/ 33 w 165"/>
                <a:gd name="T79" fmla="*/ 118 h 165"/>
                <a:gd name="T80" fmla="*/ 26 w 165"/>
                <a:gd name="T81" fmla="*/ 77 h 165"/>
                <a:gd name="T82" fmla="*/ 24 w 165"/>
                <a:gd name="T83" fmla="*/ 77 h 165"/>
                <a:gd name="T84" fmla="*/ 15 w 165"/>
                <a:gd name="T85" fmla="*/ 75 h 165"/>
                <a:gd name="T86" fmla="*/ 2 w 165"/>
                <a:gd name="T87" fmla="*/ 63 h 165"/>
                <a:gd name="T88" fmla="*/ 0 w 165"/>
                <a:gd name="T89" fmla="*/ 53 h 165"/>
                <a:gd name="T90" fmla="*/ 7 w 165"/>
                <a:gd name="T91" fmla="*/ 37 h 165"/>
                <a:gd name="T92" fmla="*/ 24 w 165"/>
                <a:gd name="T93" fmla="*/ 31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5" h="165">
                  <a:moveTo>
                    <a:pt x="24" y="31"/>
                  </a:moveTo>
                  <a:lnTo>
                    <a:pt x="24" y="31"/>
                  </a:lnTo>
                  <a:lnTo>
                    <a:pt x="33" y="33"/>
                  </a:lnTo>
                  <a:lnTo>
                    <a:pt x="40" y="37"/>
                  </a:lnTo>
                  <a:lnTo>
                    <a:pt x="46" y="44"/>
                  </a:lnTo>
                  <a:lnTo>
                    <a:pt x="48" y="53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7" y="64"/>
                  </a:lnTo>
                  <a:lnTo>
                    <a:pt x="110" y="35"/>
                  </a:lnTo>
                  <a:lnTo>
                    <a:pt x="110" y="35"/>
                  </a:lnTo>
                  <a:lnTo>
                    <a:pt x="105" y="37"/>
                  </a:lnTo>
                  <a:lnTo>
                    <a:pt x="105" y="37"/>
                  </a:lnTo>
                  <a:lnTo>
                    <a:pt x="97" y="35"/>
                  </a:lnTo>
                  <a:lnTo>
                    <a:pt x="92" y="31"/>
                  </a:lnTo>
                  <a:lnTo>
                    <a:pt x="88" y="26"/>
                  </a:lnTo>
                  <a:lnTo>
                    <a:pt x="86" y="19"/>
                  </a:lnTo>
                  <a:lnTo>
                    <a:pt x="86" y="19"/>
                  </a:lnTo>
                  <a:lnTo>
                    <a:pt x="88" y="11"/>
                  </a:lnTo>
                  <a:lnTo>
                    <a:pt x="92" y="6"/>
                  </a:lnTo>
                  <a:lnTo>
                    <a:pt x="97" y="2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112" y="2"/>
                  </a:lnTo>
                  <a:lnTo>
                    <a:pt x="117" y="6"/>
                  </a:lnTo>
                  <a:lnTo>
                    <a:pt x="121" y="11"/>
                  </a:lnTo>
                  <a:lnTo>
                    <a:pt x="123" y="19"/>
                  </a:lnTo>
                  <a:lnTo>
                    <a:pt x="123" y="19"/>
                  </a:lnTo>
                  <a:lnTo>
                    <a:pt x="121" y="24"/>
                  </a:lnTo>
                  <a:lnTo>
                    <a:pt x="119" y="30"/>
                  </a:lnTo>
                  <a:lnTo>
                    <a:pt x="138" y="59"/>
                  </a:lnTo>
                  <a:lnTo>
                    <a:pt x="138" y="59"/>
                  </a:lnTo>
                  <a:lnTo>
                    <a:pt x="143" y="57"/>
                  </a:lnTo>
                  <a:lnTo>
                    <a:pt x="143" y="57"/>
                  </a:lnTo>
                  <a:lnTo>
                    <a:pt x="152" y="59"/>
                  </a:lnTo>
                  <a:lnTo>
                    <a:pt x="160" y="64"/>
                  </a:lnTo>
                  <a:lnTo>
                    <a:pt x="163" y="72"/>
                  </a:lnTo>
                  <a:lnTo>
                    <a:pt x="165" y="79"/>
                  </a:lnTo>
                  <a:lnTo>
                    <a:pt x="165" y="79"/>
                  </a:lnTo>
                  <a:lnTo>
                    <a:pt x="163" y="88"/>
                  </a:lnTo>
                  <a:lnTo>
                    <a:pt x="160" y="96"/>
                  </a:lnTo>
                  <a:lnTo>
                    <a:pt x="152" y="101"/>
                  </a:lnTo>
                  <a:lnTo>
                    <a:pt x="143" y="103"/>
                  </a:lnTo>
                  <a:lnTo>
                    <a:pt x="143" y="103"/>
                  </a:lnTo>
                  <a:lnTo>
                    <a:pt x="136" y="101"/>
                  </a:lnTo>
                  <a:lnTo>
                    <a:pt x="130" y="97"/>
                  </a:lnTo>
                  <a:lnTo>
                    <a:pt x="125" y="92"/>
                  </a:lnTo>
                  <a:lnTo>
                    <a:pt x="121" y="85"/>
                  </a:lnTo>
                  <a:lnTo>
                    <a:pt x="46" y="66"/>
                  </a:lnTo>
                  <a:lnTo>
                    <a:pt x="46" y="66"/>
                  </a:lnTo>
                  <a:lnTo>
                    <a:pt x="42" y="70"/>
                  </a:lnTo>
                  <a:lnTo>
                    <a:pt x="37" y="74"/>
                  </a:lnTo>
                  <a:lnTo>
                    <a:pt x="50" y="110"/>
                  </a:lnTo>
                  <a:lnTo>
                    <a:pt x="50" y="110"/>
                  </a:lnTo>
                  <a:lnTo>
                    <a:pt x="53" y="108"/>
                  </a:lnTo>
                  <a:lnTo>
                    <a:pt x="53" y="108"/>
                  </a:lnTo>
                  <a:lnTo>
                    <a:pt x="59" y="110"/>
                  </a:lnTo>
                  <a:lnTo>
                    <a:pt x="64" y="112"/>
                  </a:lnTo>
                  <a:lnTo>
                    <a:pt x="73" y="118"/>
                  </a:lnTo>
                  <a:lnTo>
                    <a:pt x="79" y="127"/>
                  </a:lnTo>
                  <a:lnTo>
                    <a:pt x="81" y="132"/>
                  </a:lnTo>
                  <a:lnTo>
                    <a:pt x="81" y="138"/>
                  </a:lnTo>
                  <a:lnTo>
                    <a:pt x="81" y="138"/>
                  </a:lnTo>
                  <a:lnTo>
                    <a:pt x="81" y="143"/>
                  </a:lnTo>
                  <a:lnTo>
                    <a:pt x="79" y="149"/>
                  </a:lnTo>
                  <a:lnTo>
                    <a:pt x="73" y="156"/>
                  </a:lnTo>
                  <a:lnTo>
                    <a:pt x="64" y="164"/>
                  </a:lnTo>
                  <a:lnTo>
                    <a:pt x="59" y="164"/>
                  </a:lnTo>
                  <a:lnTo>
                    <a:pt x="53" y="165"/>
                  </a:lnTo>
                  <a:lnTo>
                    <a:pt x="53" y="165"/>
                  </a:lnTo>
                  <a:lnTo>
                    <a:pt x="48" y="164"/>
                  </a:lnTo>
                  <a:lnTo>
                    <a:pt x="42" y="164"/>
                  </a:lnTo>
                  <a:lnTo>
                    <a:pt x="33" y="156"/>
                  </a:lnTo>
                  <a:lnTo>
                    <a:pt x="28" y="149"/>
                  </a:lnTo>
                  <a:lnTo>
                    <a:pt x="26" y="143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26" y="131"/>
                  </a:lnTo>
                  <a:lnTo>
                    <a:pt x="29" y="123"/>
                  </a:lnTo>
                  <a:lnTo>
                    <a:pt x="33" y="118"/>
                  </a:lnTo>
                  <a:lnTo>
                    <a:pt x="39" y="114"/>
                  </a:lnTo>
                  <a:lnTo>
                    <a:pt x="26" y="77"/>
                  </a:lnTo>
                  <a:lnTo>
                    <a:pt x="26" y="77"/>
                  </a:lnTo>
                  <a:lnTo>
                    <a:pt x="24" y="77"/>
                  </a:lnTo>
                  <a:lnTo>
                    <a:pt x="24" y="77"/>
                  </a:lnTo>
                  <a:lnTo>
                    <a:pt x="15" y="75"/>
                  </a:lnTo>
                  <a:lnTo>
                    <a:pt x="7" y="70"/>
                  </a:lnTo>
                  <a:lnTo>
                    <a:pt x="2" y="63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2" y="44"/>
                  </a:lnTo>
                  <a:lnTo>
                    <a:pt x="7" y="37"/>
                  </a:lnTo>
                  <a:lnTo>
                    <a:pt x="15" y="33"/>
                  </a:lnTo>
                  <a:lnTo>
                    <a:pt x="24" y="31"/>
                  </a:lnTo>
                  <a:lnTo>
                    <a:pt x="24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783934" y="2919911"/>
            <a:ext cx="1418569" cy="1605507"/>
            <a:chOff x="9783934" y="2919911"/>
            <a:chExt cx="1418569" cy="1605507"/>
          </a:xfrm>
        </p:grpSpPr>
        <p:sp>
          <p:nvSpPr>
            <p:cNvPr id="13" name="任意多边形 12"/>
            <p:cNvSpPr/>
            <p:nvPr/>
          </p:nvSpPr>
          <p:spPr bwMode="auto">
            <a:xfrm>
              <a:off x="9805968" y="2919911"/>
              <a:ext cx="1396535" cy="1605507"/>
            </a:xfrm>
            <a:custGeom>
              <a:avLst/>
              <a:gdLst>
                <a:gd name="connsiteX0" fmla="*/ 0 w 4017518"/>
                <a:gd name="connsiteY0" fmla="*/ 1747621 h 3495241"/>
                <a:gd name="connsiteX1" fmla="*/ 873810 w 4017518"/>
                <a:gd name="connsiteY1" fmla="*/ 1 h 3495241"/>
                <a:gd name="connsiteX2" fmla="*/ 3143708 w 4017518"/>
                <a:gd name="connsiteY2" fmla="*/ 1 h 3495241"/>
                <a:gd name="connsiteX3" fmla="*/ 4017518 w 4017518"/>
                <a:gd name="connsiteY3" fmla="*/ 1747621 h 3495241"/>
                <a:gd name="connsiteX4" fmla="*/ 3143708 w 4017518"/>
                <a:gd name="connsiteY4" fmla="*/ 3495240 h 3495241"/>
                <a:gd name="connsiteX5" fmla="*/ 873810 w 4017518"/>
                <a:gd name="connsiteY5" fmla="*/ 3495240 h 3495241"/>
                <a:gd name="connsiteX6" fmla="*/ 0 w 4017518"/>
                <a:gd name="connsiteY6" fmla="*/ 1747621 h 349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17518" h="3495241">
                  <a:moveTo>
                    <a:pt x="2008758" y="0"/>
                  </a:moveTo>
                  <a:lnTo>
                    <a:pt x="4017516" y="760215"/>
                  </a:lnTo>
                  <a:lnTo>
                    <a:pt x="4017516" y="2735026"/>
                  </a:lnTo>
                  <a:lnTo>
                    <a:pt x="2008758" y="3495241"/>
                  </a:lnTo>
                  <a:lnTo>
                    <a:pt x="2" y="2735026"/>
                  </a:lnTo>
                  <a:lnTo>
                    <a:pt x="2" y="760215"/>
                  </a:lnTo>
                  <a:lnTo>
                    <a:pt x="2008758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36"/>
            <p:cNvSpPr txBox="1"/>
            <p:nvPr/>
          </p:nvSpPr>
          <p:spPr>
            <a:xfrm>
              <a:off x="9783934" y="3819276"/>
              <a:ext cx="1402505" cy="276999"/>
            </a:xfrm>
            <a:prstGeom prst="rect">
              <a:avLst/>
            </a:prstGeom>
            <a:noFill/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贴身顾问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302"/>
            <p:cNvSpPr>
              <a:spLocks noEditPoints="1"/>
            </p:cNvSpPr>
            <p:nvPr/>
          </p:nvSpPr>
          <p:spPr bwMode="auto">
            <a:xfrm>
              <a:off x="10315882" y="3240469"/>
              <a:ext cx="326629" cy="476935"/>
            </a:xfrm>
            <a:custGeom>
              <a:avLst/>
              <a:gdLst>
                <a:gd name="T0" fmla="*/ 57 w 113"/>
                <a:gd name="T1" fmla="*/ 0 h 165"/>
                <a:gd name="T2" fmla="*/ 79 w 113"/>
                <a:gd name="T3" fmla="*/ 4 h 165"/>
                <a:gd name="T4" fmla="*/ 97 w 113"/>
                <a:gd name="T5" fmla="*/ 17 h 165"/>
                <a:gd name="T6" fmla="*/ 102 w 113"/>
                <a:gd name="T7" fmla="*/ 24 h 165"/>
                <a:gd name="T8" fmla="*/ 112 w 113"/>
                <a:gd name="T9" fmla="*/ 44 h 165"/>
                <a:gd name="T10" fmla="*/ 113 w 113"/>
                <a:gd name="T11" fmla="*/ 55 h 165"/>
                <a:gd name="T12" fmla="*/ 108 w 113"/>
                <a:gd name="T13" fmla="*/ 77 h 165"/>
                <a:gd name="T14" fmla="*/ 97 w 113"/>
                <a:gd name="T15" fmla="*/ 96 h 165"/>
                <a:gd name="T16" fmla="*/ 58 w 113"/>
                <a:gd name="T17" fmla="*/ 165 h 165"/>
                <a:gd name="T18" fmla="*/ 16 w 113"/>
                <a:gd name="T19" fmla="*/ 96 h 165"/>
                <a:gd name="T20" fmla="*/ 9 w 113"/>
                <a:gd name="T21" fmla="*/ 86 h 165"/>
                <a:gd name="T22" fmla="*/ 1 w 113"/>
                <a:gd name="T23" fmla="*/ 68 h 165"/>
                <a:gd name="T24" fmla="*/ 0 w 113"/>
                <a:gd name="T25" fmla="*/ 55 h 165"/>
                <a:gd name="T26" fmla="*/ 5 w 113"/>
                <a:gd name="T27" fmla="*/ 33 h 165"/>
                <a:gd name="T28" fmla="*/ 16 w 113"/>
                <a:gd name="T29" fmla="*/ 17 h 165"/>
                <a:gd name="T30" fmla="*/ 25 w 113"/>
                <a:gd name="T31" fmla="*/ 9 h 165"/>
                <a:gd name="T32" fmla="*/ 46 w 113"/>
                <a:gd name="T33" fmla="*/ 0 h 165"/>
                <a:gd name="T34" fmla="*/ 57 w 113"/>
                <a:gd name="T35" fmla="*/ 0 h 165"/>
                <a:gd name="T36" fmla="*/ 80 w 113"/>
                <a:gd name="T37" fmla="*/ 33 h 165"/>
                <a:gd name="T38" fmla="*/ 69 w 113"/>
                <a:gd name="T39" fmla="*/ 26 h 165"/>
                <a:gd name="T40" fmla="*/ 57 w 113"/>
                <a:gd name="T41" fmla="*/ 22 h 165"/>
                <a:gd name="T42" fmla="*/ 49 w 113"/>
                <a:gd name="T43" fmla="*/ 24 h 165"/>
                <a:gd name="T44" fmla="*/ 38 w 113"/>
                <a:gd name="T45" fmla="*/ 28 h 165"/>
                <a:gd name="T46" fmla="*/ 33 w 113"/>
                <a:gd name="T47" fmla="*/ 33 h 165"/>
                <a:gd name="T48" fmla="*/ 25 w 113"/>
                <a:gd name="T49" fmla="*/ 42 h 165"/>
                <a:gd name="T50" fmla="*/ 23 w 113"/>
                <a:gd name="T51" fmla="*/ 55 h 165"/>
                <a:gd name="T52" fmla="*/ 23 w 113"/>
                <a:gd name="T53" fmla="*/ 63 h 165"/>
                <a:gd name="T54" fmla="*/ 29 w 113"/>
                <a:gd name="T55" fmla="*/ 75 h 165"/>
                <a:gd name="T56" fmla="*/ 33 w 113"/>
                <a:gd name="T57" fmla="*/ 79 h 165"/>
                <a:gd name="T58" fmla="*/ 44 w 113"/>
                <a:gd name="T59" fmla="*/ 86 h 165"/>
                <a:gd name="T60" fmla="*/ 57 w 113"/>
                <a:gd name="T61" fmla="*/ 90 h 165"/>
                <a:gd name="T62" fmla="*/ 64 w 113"/>
                <a:gd name="T63" fmla="*/ 88 h 165"/>
                <a:gd name="T64" fmla="*/ 75 w 113"/>
                <a:gd name="T65" fmla="*/ 85 h 165"/>
                <a:gd name="T66" fmla="*/ 80 w 113"/>
                <a:gd name="T67" fmla="*/ 79 h 165"/>
                <a:gd name="T68" fmla="*/ 88 w 113"/>
                <a:gd name="T69" fmla="*/ 70 h 165"/>
                <a:gd name="T70" fmla="*/ 90 w 113"/>
                <a:gd name="T71" fmla="*/ 55 h 165"/>
                <a:gd name="T72" fmla="*/ 90 w 113"/>
                <a:gd name="T73" fmla="*/ 50 h 165"/>
                <a:gd name="T74" fmla="*/ 84 w 113"/>
                <a:gd name="T75" fmla="*/ 37 h 165"/>
                <a:gd name="T76" fmla="*/ 80 w 113"/>
                <a:gd name="T77" fmla="*/ 3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3" h="165">
                  <a:moveTo>
                    <a:pt x="57" y="0"/>
                  </a:moveTo>
                  <a:lnTo>
                    <a:pt x="57" y="0"/>
                  </a:lnTo>
                  <a:lnTo>
                    <a:pt x="68" y="0"/>
                  </a:lnTo>
                  <a:lnTo>
                    <a:pt x="79" y="4"/>
                  </a:lnTo>
                  <a:lnTo>
                    <a:pt x="88" y="9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102" y="24"/>
                  </a:lnTo>
                  <a:lnTo>
                    <a:pt x="108" y="33"/>
                  </a:lnTo>
                  <a:lnTo>
                    <a:pt x="112" y="44"/>
                  </a:lnTo>
                  <a:lnTo>
                    <a:pt x="113" y="55"/>
                  </a:lnTo>
                  <a:lnTo>
                    <a:pt x="113" y="55"/>
                  </a:lnTo>
                  <a:lnTo>
                    <a:pt x="112" y="68"/>
                  </a:lnTo>
                  <a:lnTo>
                    <a:pt x="108" y="77"/>
                  </a:lnTo>
                  <a:lnTo>
                    <a:pt x="102" y="88"/>
                  </a:lnTo>
                  <a:lnTo>
                    <a:pt x="97" y="96"/>
                  </a:lnTo>
                  <a:lnTo>
                    <a:pt x="58" y="165"/>
                  </a:lnTo>
                  <a:lnTo>
                    <a:pt x="58" y="165"/>
                  </a:lnTo>
                  <a:lnTo>
                    <a:pt x="42" y="138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9" y="86"/>
                  </a:lnTo>
                  <a:lnTo>
                    <a:pt x="3" y="77"/>
                  </a:lnTo>
                  <a:lnTo>
                    <a:pt x="1" y="68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1" y="44"/>
                  </a:lnTo>
                  <a:lnTo>
                    <a:pt x="5" y="33"/>
                  </a:lnTo>
                  <a:lnTo>
                    <a:pt x="9" y="24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25" y="9"/>
                  </a:lnTo>
                  <a:lnTo>
                    <a:pt x="35" y="4"/>
                  </a:lnTo>
                  <a:lnTo>
                    <a:pt x="46" y="0"/>
                  </a:lnTo>
                  <a:lnTo>
                    <a:pt x="57" y="0"/>
                  </a:lnTo>
                  <a:lnTo>
                    <a:pt x="57" y="0"/>
                  </a:lnTo>
                  <a:close/>
                  <a:moveTo>
                    <a:pt x="80" y="33"/>
                  </a:moveTo>
                  <a:lnTo>
                    <a:pt x="80" y="33"/>
                  </a:lnTo>
                  <a:lnTo>
                    <a:pt x="75" y="28"/>
                  </a:lnTo>
                  <a:lnTo>
                    <a:pt x="69" y="26"/>
                  </a:lnTo>
                  <a:lnTo>
                    <a:pt x="64" y="24"/>
                  </a:lnTo>
                  <a:lnTo>
                    <a:pt x="57" y="22"/>
                  </a:lnTo>
                  <a:lnTo>
                    <a:pt x="57" y="22"/>
                  </a:lnTo>
                  <a:lnTo>
                    <a:pt x="49" y="24"/>
                  </a:lnTo>
                  <a:lnTo>
                    <a:pt x="44" y="26"/>
                  </a:lnTo>
                  <a:lnTo>
                    <a:pt x="38" y="28"/>
                  </a:lnTo>
                  <a:lnTo>
                    <a:pt x="33" y="33"/>
                  </a:lnTo>
                  <a:lnTo>
                    <a:pt x="33" y="33"/>
                  </a:lnTo>
                  <a:lnTo>
                    <a:pt x="29" y="37"/>
                  </a:lnTo>
                  <a:lnTo>
                    <a:pt x="25" y="42"/>
                  </a:lnTo>
                  <a:lnTo>
                    <a:pt x="23" y="50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3" y="63"/>
                  </a:lnTo>
                  <a:lnTo>
                    <a:pt x="25" y="70"/>
                  </a:lnTo>
                  <a:lnTo>
                    <a:pt x="29" y="75"/>
                  </a:lnTo>
                  <a:lnTo>
                    <a:pt x="33" y="79"/>
                  </a:lnTo>
                  <a:lnTo>
                    <a:pt x="33" y="79"/>
                  </a:lnTo>
                  <a:lnTo>
                    <a:pt x="38" y="85"/>
                  </a:lnTo>
                  <a:lnTo>
                    <a:pt x="44" y="86"/>
                  </a:lnTo>
                  <a:lnTo>
                    <a:pt x="49" y="88"/>
                  </a:lnTo>
                  <a:lnTo>
                    <a:pt x="57" y="90"/>
                  </a:lnTo>
                  <a:lnTo>
                    <a:pt x="57" y="90"/>
                  </a:lnTo>
                  <a:lnTo>
                    <a:pt x="64" y="88"/>
                  </a:lnTo>
                  <a:lnTo>
                    <a:pt x="69" y="86"/>
                  </a:lnTo>
                  <a:lnTo>
                    <a:pt x="75" y="85"/>
                  </a:lnTo>
                  <a:lnTo>
                    <a:pt x="80" y="79"/>
                  </a:lnTo>
                  <a:lnTo>
                    <a:pt x="80" y="79"/>
                  </a:lnTo>
                  <a:lnTo>
                    <a:pt x="84" y="75"/>
                  </a:lnTo>
                  <a:lnTo>
                    <a:pt x="88" y="70"/>
                  </a:lnTo>
                  <a:lnTo>
                    <a:pt x="90" y="63"/>
                  </a:lnTo>
                  <a:lnTo>
                    <a:pt x="90" y="55"/>
                  </a:lnTo>
                  <a:lnTo>
                    <a:pt x="90" y="55"/>
                  </a:lnTo>
                  <a:lnTo>
                    <a:pt x="90" y="50"/>
                  </a:lnTo>
                  <a:lnTo>
                    <a:pt x="88" y="42"/>
                  </a:lnTo>
                  <a:lnTo>
                    <a:pt x="84" y="37"/>
                  </a:lnTo>
                  <a:lnTo>
                    <a:pt x="80" y="33"/>
                  </a:lnTo>
                  <a:lnTo>
                    <a:pt x="8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220588" y="2919911"/>
            <a:ext cx="1418569" cy="1605507"/>
            <a:chOff x="8220588" y="2919911"/>
            <a:chExt cx="1418569" cy="1605507"/>
          </a:xfrm>
        </p:grpSpPr>
        <p:sp>
          <p:nvSpPr>
            <p:cNvPr id="17" name="任意多边形 16"/>
            <p:cNvSpPr/>
            <p:nvPr/>
          </p:nvSpPr>
          <p:spPr bwMode="auto">
            <a:xfrm>
              <a:off x="8220588" y="2919911"/>
              <a:ext cx="1396535" cy="1605507"/>
            </a:xfrm>
            <a:custGeom>
              <a:avLst/>
              <a:gdLst>
                <a:gd name="connsiteX0" fmla="*/ 0 w 4017518"/>
                <a:gd name="connsiteY0" fmla="*/ 1747621 h 3495241"/>
                <a:gd name="connsiteX1" fmla="*/ 873810 w 4017518"/>
                <a:gd name="connsiteY1" fmla="*/ 1 h 3495241"/>
                <a:gd name="connsiteX2" fmla="*/ 3143708 w 4017518"/>
                <a:gd name="connsiteY2" fmla="*/ 1 h 3495241"/>
                <a:gd name="connsiteX3" fmla="*/ 4017518 w 4017518"/>
                <a:gd name="connsiteY3" fmla="*/ 1747621 h 3495241"/>
                <a:gd name="connsiteX4" fmla="*/ 3143708 w 4017518"/>
                <a:gd name="connsiteY4" fmla="*/ 3495240 h 3495241"/>
                <a:gd name="connsiteX5" fmla="*/ 873810 w 4017518"/>
                <a:gd name="connsiteY5" fmla="*/ 3495240 h 3495241"/>
                <a:gd name="connsiteX6" fmla="*/ 0 w 4017518"/>
                <a:gd name="connsiteY6" fmla="*/ 1747621 h 349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17518" h="3495241">
                  <a:moveTo>
                    <a:pt x="2008758" y="0"/>
                  </a:moveTo>
                  <a:lnTo>
                    <a:pt x="4017516" y="760215"/>
                  </a:lnTo>
                  <a:lnTo>
                    <a:pt x="4017516" y="2735026"/>
                  </a:lnTo>
                  <a:lnTo>
                    <a:pt x="2008758" y="3495241"/>
                  </a:lnTo>
                  <a:lnTo>
                    <a:pt x="2" y="2735026"/>
                  </a:lnTo>
                  <a:lnTo>
                    <a:pt x="2" y="760215"/>
                  </a:lnTo>
                  <a:lnTo>
                    <a:pt x="2008758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37"/>
            <p:cNvSpPr txBox="1"/>
            <p:nvPr/>
          </p:nvSpPr>
          <p:spPr>
            <a:xfrm>
              <a:off x="8236652" y="3835869"/>
              <a:ext cx="1402505" cy="276999"/>
            </a:xfrm>
            <a:prstGeom prst="rect">
              <a:avLst/>
            </a:prstGeom>
            <a:noFill/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责任至上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359"/>
            <p:cNvSpPr>
              <a:spLocks noEditPoints="1"/>
            </p:cNvSpPr>
            <p:nvPr/>
          </p:nvSpPr>
          <p:spPr bwMode="auto">
            <a:xfrm>
              <a:off x="8665619" y="3240470"/>
              <a:ext cx="443446" cy="529078"/>
            </a:xfrm>
            <a:custGeom>
              <a:avLst/>
              <a:gdLst>
                <a:gd name="T0" fmla="*/ 62 w 145"/>
                <a:gd name="T1" fmla="*/ 94 h 173"/>
                <a:gd name="T2" fmla="*/ 73 w 145"/>
                <a:gd name="T3" fmla="*/ 98 h 173"/>
                <a:gd name="T4" fmla="*/ 73 w 145"/>
                <a:gd name="T5" fmla="*/ 107 h 173"/>
                <a:gd name="T6" fmla="*/ 64 w 145"/>
                <a:gd name="T7" fmla="*/ 112 h 173"/>
                <a:gd name="T8" fmla="*/ 44 w 145"/>
                <a:gd name="T9" fmla="*/ 112 h 173"/>
                <a:gd name="T10" fmla="*/ 33 w 145"/>
                <a:gd name="T11" fmla="*/ 109 h 173"/>
                <a:gd name="T12" fmla="*/ 27 w 145"/>
                <a:gd name="T13" fmla="*/ 101 h 173"/>
                <a:gd name="T14" fmla="*/ 45 w 145"/>
                <a:gd name="T15" fmla="*/ 54 h 173"/>
                <a:gd name="T16" fmla="*/ 51 w 145"/>
                <a:gd name="T17" fmla="*/ 46 h 173"/>
                <a:gd name="T18" fmla="*/ 58 w 145"/>
                <a:gd name="T19" fmla="*/ 44 h 173"/>
                <a:gd name="T20" fmla="*/ 64 w 145"/>
                <a:gd name="T21" fmla="*/ 46 h 173"/>
                <a:gd name="T22" fmla="*/ 68 w 145"/>
                <a:gd name="T23" fmla="*/ 54 h 173"/>
                <a:gd name="T24" fmla="*/ 53 w 145"/>
                <a:gd name="T25" fmla="*/ 94 h 173"/>
                <a:gd name="T26" fmla="*/ 101 w 145"/>
                <a:gd name="T27" fmla="*/ 173 h 173"/>
                <a:gd name="T28" fmla="*/ 141 w 145"/>
                <a:gd name="T29" fmla="*/ 151 h 173"/>
                <a:gd name="T30" fmla="*/ 113 w 145"/>
                <a:gd name="T31" fmla="*/ 77 h 173"/>
                <a:gd name="T32" fmla="*/ 115 w 145"/>
                <a:gd name="T33" fmla="*/ 96 h 173"/>
                <a:gd name="T34" fmla="*/ 119 w 145"/>
                <a:gd name="T35" fmla="*/ 90 h 173"/>
                <a:gd name="T36" fmla="*/ 126 w 145"/>
                <a:gd name="T37" fmla="*/ 101 h 173"/>
                <a:gd name="T38" fmla="*/ 130 w 145"/>
                <a:gd name="T39" fmla="*/ 98 h 173"/>
                <a:gd name="T40" fmla="*/ 135 w 145"/>
                <a:gd name="T41" fmla="*/ 99 h 173"/>
                <a:gd name="T42" fmla="*/ 141 w 145"/>
                <a:gd name="T43" fmla="*/ 109 h 173"/>
                <a:gd name="T44" fmla="*/ 132 w 145"/>
                <a:gd name="T45" fmla="*/ 149 h 173"/>
                <a:gd name="T46" fmla="*/ 102 w 145"/>
                <a:gd name="T47" fmla="*/ 153 h 173"/>
                <a:gd name="T48" fmla="*/ 91 w 145"/>
                <a:gd name="T49" fmla="*/ 116 h 173"/>
                <a:gd name="T50" fmla="*/ 99 w 145"/>
                <a:gd name="T51" fmla="*/ 107 h 173"/>
                <a:gd name="T52" fmla="*/ 101 w 145"/>
                <a:gd name="T53" fmla="*/ 83 h 173"/>
                <a:gd name="T54" fmla="*/ 104 w 145"/>
                <a:gd name="T55" fmla="*/ 61 h 173"/>
                <a:gd name="T56" fmla="*/ 73 w 145"/>
                <a:gd name="T57" fmla="*/ 0 h 173"/>
                <a:gd name="T58" fmla="*/ 44 w 145"/>
                <a:gd name="T59" fmla="*/ 6 h 173"/>
                <a:gd name="T60" fmla="*/ 12 w 145"/>
                <a:gd name="T61" fmla="*/ 32 h 173"/>
                <a:gd name="T62" fmla="*/ 0 w 145"/>
                <a:gd name="T63" fmla="*/ 72 h 173"/>
                <a:gd name="T64" fmla="*/ 7 w 145"/>
                <a:gd name="T65" fmla="*/ 99 h 173"/>
                <a:gd name="T66" fmla="*/ 33 w 145"/>
                <a:gd name="T67" fmla="*/ 133 h 173"/>
                <a:gd name="T68" fmla="*/ 73 w 145"/>
                <a:gd name="T69" fmla="*/ 144 h 173"/>
                <a:gd name="T70" fmla="*/ 88 w 145"/>
                <a:gd name="T71" fmla="*/ 144 h 173"/>
                <a:gd name="T72" fmla="*/ 80 w 145"/>
                <a:gd name="T73" fmla="*/ 99 h 173"/>
                <a:gd name="T74" fmla="*/ 91 w 145"/>
                <a:gd name="T75" fmla="*/ 85 h 173"/>
                <a:gd name="T76" fmla="*/ 95 w 145"/>
                <a:gd name="T77" fmla="*/ 52 h 173"/>
                <a:gd name="T78" fmla="*/ 112 w 145"/>
                <a:gd name="T79" fmla="*/ 52 h 173"/>
                <a:gd name="T80" fmla="*/ 121 w 145"/>
                <a:gd name="T81" fmla="*/ 59 h 173"/>
                <a:gd name="T82" fmla="*/ 123 w 145"/>
                <a:gd name="T83" fmla="*/ 81 h 173"/>
                <a:gd name="T84" fmla="*/ 134 w 145"/>
                <a:gd name="T85" fmla="*/ 88 h 173"/>
                <a:gd name="T86" fmla="*/ 143 w 145"/>
                <a:gd name="T87" fmla="*/ 92 h 173"/>
                <a:gd name="T88" fmla="*/ 145 w 145"/>
                <a:gd name="T89" fmla="*/ 72 h 173"/>
                <a:gd name="T90" fmla="*/ 139 w 145"/>
                <a:gd name="T91" fmla="*/ 44 h 173"/>
                <a:gd name="T92" fmla="*/ 113 w 145"/>
                <a:gd name="T93" fmla="*/ 11 h 173"/>
                <a:gd name="T94" fmla="*/ 73 w 145"/>
                <a:gd name="T95" fmla="*/ 0 h 173"/>
                <a:gd name="T96" fmla="*/ 64 w 145"/>
                <a:gd name="T97" fmla="*/ 15 h 173"/>
                <a:gd name="T98" fmla="*/ 73 w 145"/>
                <a:gd name="T99" fmla="*/ 19 h 173"/>
                <a:gd name="T100" fmla="*/ 77 w 145"/>
                <a:gd name="T101" fmla="*/ 28 h 173"/>
                <a:gd name="T102" fmla="*/ 73 w 145"/>
                <a:gd name="T103" fmla="*/ 37 h 173"/>
                <a:gd name="T104" fmla="*/ 64 w 145"/>
                <a:gd name="T105" fmla="*/ 41 h 173"/>
                <a:gd name="T106" fmla="*/ 55 w 145"/>
                <a:gd name="T107" fmla="*/ 37 h 173"/>
                <a:gd name="T108" fmla="*/ 51 w 145"/>
                <a:gd name="T109" fmla="*/ 28 h 173"/>
                <a:gd name="T110" fmla="*/ 55 w 145"/>
                <a:gd name="T111" fmla="*/ 19 h 173"/>
                <a:gd name="T112" fmla="*/ 64 w 145"/>
                <a:gd name="T113" fmla="*/ 1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5" h="173">
                  <a:moveTo>
                    <a:pt x="53" y="94"/>
                  </a:moveTo>
                  <a:lnTo>
                    <a:pt x="62" y="94"/>
                  </a:lnTo>
                  <a:lnTo>
                    <a:pt x="62" y="94"/>
                  </a:lnTo>
                  <a:lnTo>
                    <a:pt x="68" y="94"/>
                  </a:lnTo>
                  <a:lnTo>
                    <a:pt x="71" y="96"/>
                  </a:lnTo>
                  <a:lnTo>
                    <a:pt x="73" y="98"/>
                  </a:lnTo>
                  <a:lnTo>
                    <a:pt x="73" y="101"/>
                  </a:lnTo>
                  <a:lnTo>
                    <a:pt x="73" y="101"/>
                  </a:lnTo>
                  <a:lnTo>
                    <a:pt x="73" y="107"/>
                  </a:lnTo>
                  <a:lnTo>
                    <a:pt x="69" y="110"/>
                  </a:lnTo>
                  <a:lnTo>
                    <a:pt x="69" y="110"/>
                  </a:lnTo>
                  <a:lnTo>
                    <a:pt x="64" y="112"/>
                  </a:lnTo>
                  <a:lnTo>
                    <a:pt x="58" y="112"/>
                  </a:lnTo>
                  <a:lnTo>
                    <a:pt x="44" y="112"/>
                  </a:lnTo>
                  <a:lnTo>
                    <a:pt x="44" y="112"/>
                  </a:lnTo>
                  <a:lnTo>
                    <a:pt x="36" y="112"/>
                  </a:lnTo>
                  <a:lnTo>
                    <a:pt x="33" y="109"/>
                  </a:lnTo>
                  <a:lnTo>
                    <a:pt x="33" y="109"/>
                  </a:lnTo>
                  <a:lnTo>
                    <a:pt x="29" y="105"/>
                  </a:lnTo>
                  <a:lnTo>
                    <a:pt x="27" y="101"/>
                  </a:lnTo>
                  <a:lnTo>
                    <a:pt x="27" y="101"/>
                  </a:lnTo>
                  <a:lnTo>
                    <a:pt x="29" y="94"/>
                  </a:lnTo>
                  <a:lnTo>
                    <a:pt x="44" y="57"/>
                  </a:lnTo>
                  <a:lnTo>
                    <a:pt x="45" y="54"/>
                  </a:lnTo>
                  <a:lnTo>
                    <a:pt x="45" y="54"/>
                  </a:lnTo>
                  <a:lnTo>
                    <a:pt x="47" y="50"/>
                  </a:lnTo>
                  <a:lnTo>
                    <a:pt x="51" y="46"/>
                  </a:lnTo>
                  <a:lnTo>
                    <a:pt x="55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62" y="44"/>
                  </a:lnTo>
                  <a:lnTo>
                    <a:pt x="64" y="46"/>
                  </a:lnTo>
                  <a:lnTo>
                    <a:pt x="64" y="46"/>
                  </a:lnTo>
                  <a:lnTo>
                    <a:pt x="68" y="50"/>
                  </a:lnTo>
                  <a:lnTo>
                    <a:pt x="68" y="54"/>
                  </a:lnTo>
                  <a:lnTo>
                    <a:pt x="68" y="54"/>
                  </a:lnTo>
                  <a:lnTo>
                    <a:pt x="66" y="61"/>
                  </a:lnTo>
                  <a:lnTo>
                    <a:pt x="53" y="94"/>
                  </a:lnTo>
                  <a:lnTo>
                    <a:pt x="53" y="94"/>
                  </a:lnTo>
                  <a:close/>
                  <a:moveTo>
                    <a:pt x="141" y="151"/>
                  </a:moveTo>
                  <a:lnTo>
                    <a:pt x="97" y="160"/>
                  </a:lnTo>
                  <a:lnTo>
                    <a:pt x="101" y="173"/>
                  </a:lnTo>
                  <a:lnTo>
                    <a:pt x="143" y="164"/>
                  </a:lnTo>
                  <a:lnTo>
                    <a:pt x="141" y="151"/>
                  </a:lnTo>
                  <a:lnTo>
                    <a:pt x="141" y="151"/>
                  </a:lnTo>
                  <a:close/>
                  <a:moveTo>
                    <a:pt x="112" y="61"/>
                  </a:moveTo>
                  <a:lnTo>
                    <a:pt x="112" y="61"/>
                  </a:lnTo>
                  <a:lnTo>
                    <a:pt x="113" y="77"/>
                  </a:lnTo>
                  <a:lnTo>
                    <a:pt x="113" y="96"/>
                  </a:lnTo>
                  <a:lnTo>
                    <a:pt x="113" y="96"/>
                  </a:lnTo>
                  <a:lnTo>
                    <a:pt x="115" y="96"/>
                  </a:lnTo>
                  <a:lnTo>
                    <a:pt x="115" y="96"/>
                  </a:lnTo>
                  <a:lnTo>
                    <a:pt x="119" y="90"/>
                  </a:lnTo>
                  <a:lnTo>
                    <a:pt x="119" y="90"/>
                  </a:lnTo>
                  <a:lnTo>
                    <a:pt x="124" y="92"/>
                  </a:lnTo>
                  <a:lnTo>
                    <a:pt x="124" y="92"/>
                  </a:lnTo>
                  <a:lnTo>
                    <a:pt x="126" y="101"/>
                  </a:lnTo>
                  <a:lnTo>
                    <a:pt x="126" y="101"/>
                  </a:lnTo>
                  <a:lnTo>
                    <a:pt x="126" y="101"/>
                  </a:lnTo>
                  <a:lnTo>
                    <a:pt x="130" y="98"/>
                  </a:lnTo>
                  <a:lnTo>
                    <a:pt x="130" y="98"/>
                  </a:lnTo>
                  <a:lnTo>
                    <a:pt x="135" y="99"/>
                  </a:lnTo>
                  <a:lnTo>
                    <a:pt x="135" y="99"/>
                  </a:lnTo>
                  <a:lnTo>
                    <a:pt x="135" y="107"/>
                  </a:lnTo>
                  <a:lnTo>
                    <a:pt x="135" y="107"/>
                  </a:lnTo>
                  <a:lnTo>
                    <a:pt x="141" y="109"/>
                  </a:lnTo>
                  <a:lnTo>
                    <a:pt x="141" y="109"/>
                  </a:lnTo>
                  <a:lnTo>
                    <a:pt x="137" y="133"/>
                  </a:lnTo>
                  <a:lnTo>
                    <a:pt x="132" y="149"/>
                  </a:lnTo>
                  <a:lnTo>
                    <a:pt x="132" y="149"/>
                  </a:lnTo>
                  <a:lnTo>
                    <a:pt x="102" y="153"/>
                  </a:lnTo>
                  <a:lnTo>
                    <a:pt x="102" y="153"/>
                  </a:lnTo>
                  <a:lnTo>
                    <a:pt x="97" y="144"/>
                  </a:lnTo>
                  <a:lnTo>
                    <a:pt x="93" y="131"/>
                  </a:lnTo>
                  <a:lnTo>
                    <a:pt x="91" y="116"/>
                  </a:lnTo>
                  <a:lnTo>
                    <a:pt x="90" y="99"/>
                  </a:lnTo>
                  <a:lnTo>
                    <a:pt x="97" y="90"/>
                  </a:lnTo>
                  <a:lnTo>
                    <a:pt x="99" y="107"/>
                  </a:lnTo>
                  <a:lnTo>
                    <a:pt x="101" y="105"/>
                  </a:lnTo>
                  <a:lnTo>
                    <a:pt x="101" y="105"/>
                  </a:lnTo>
                  <a:lnTo>
                    <a:pt x="101" y="83"/>
                  </a:lnTo>
                  <a:lnTo>
                    <a:pt x="101" y="72"/>
                  </a:lnTo>
                  <a:lnTo>
                    <a:pt x="104" y="61"/>
                  </a:lnTo>
                  <a:lnTo>
                    <a:pt x="104" y="61"/>
                  </a:lnTo>
                  <a:lnTo>
                    <a:pt x="112" y="61"/>
                  </a:lnTo>
                  <a:lnTo>
                    <a:pt x="112" y="61"/>
                  </a:lnTo>
                  <a:close/>
                  <a:moveTo>
                    <a:pt x="73" y="0"/>
                  </a:moveTo>
                  <a:lnTo>
                    <a:pt x="73" y="0"/>
                  </a:lnTo>
                  <a:lnTo>
                    <a:pt x="58" y="0"/>
                  </a:lnTo>
                  <a:lnTo>
                    <a:pt x="44" y="6"/>
                  </a:lnTo>
                  <a:lnTo>
                    <a:pt x="33" y="11"/>
                  </a:lnTo>
                  <a:lnTo>
                    <a:pt x="22" y="21"/>
                  </a:lnTo>
                  <a:lnTo>
                    <a:pt x="12" y="32"/>
                  </a:lnTo>
                  <a:lnTo>
                    <a:pt x="7" y="44"/>
                  </a:lnTo>
                  <a:lnTo>
                    <a:pt x="1" y="57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1" y="87"/>
                  </a:lnTo>
                  <a:lnTo>
                    <a:pt x="7" y="99"/>
                  </a:lnTo>
                  <a:lnTo>
                    <a:pt x="12" y="112"/>
                  </a:lnTo>
                  <a:lnTo>
                    <a:pt x="22" y="123"/>
                  </a:lnTo>
                  <a:lnTo>
                    <a:pt x="33" y="133"/>
                  </a:lnTo>
                  <a:lnTo>
                    <a:pt x="44" y="138"/>
                  </a:lnTo>
                  <a:lnTo>
                    <a:pt x="58" y="144"/>
                  </a:lnTo>
                  <a:lnTo>
                    <a:pt x="73" y="144"/>
                  </a:lnTo>
                  <a:lnTo>
                    <a:pt x="73" y="144"/>
                  </a:lnTo>
                  <a:lnTo>
                    <a:pt x="88" y="144"/>
                  </a:lnTo>
                  <a:lnTo>
                    <a:pt x="88" y="144"/>
                  </a:lnTo>
                  <a:lnTo>
                    <a:pt x="84" y="133"/>
                  </a:lnTo>
                  <a:lnTo>
                    <a:pt x="82" y="120"/>
                  </a:lnTo>
                  <a:lnTo>
                    <a:pt x="80" y="99"/>
                  </a:lnTo>
                  <a:lnTo>
                    <a:pt x="80" y="94"/>
                  </a:lnTo>
                  <a:lnTo>
                    <a:pt x="91" y="85"/>
                  </a:lnTo>
                  <a:lnTo>
                    <a:pt x="91" y="85"/>
                  </a:lnTo>
                  <a:lnTo>
                    <a:pt x="91" y="72"/>
                  </a:lnTo>
                  <a:lnTo>
                    <a:pt x="95" y="59"/>
                  </a:lnTo>
                  <a:lnTo>
                    <a:pt x="95" y="52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12" y="52"/>
                  </a:lnTo>
                  <a:lnTo>
                    <a:pt x="119" y="52"/>
                  </a:lnTo>
                  <a:lnTo>
                    <a:pt x="121" y="59"/>
                  </a:lnTo>
                  <a:lnTo>
                    <a:pt x="121" y="59"/>
                  </a:lnTo>
                  <a:lnTo>
                    <a:pt x="123" y="70"/>
                  </a:lnTo>
                  <a:lnTo>
                    <a:pt x="123" y="81"/>
                  </a:lnTo>
                  <a:lnTo>
                    <a:pt x="123" y="81"/>
                  </a:lnTo>
                  <a:lnTo>
                    <a:pt x="126" y="83"/>
                  </a:lnTo>
                  <a:lnTo>
                    <a:pt x="134" y="85"/>
                  </a:lnTo>
                  <a:lnTo>
                    <a:pt x="134" y="88"/>
                  </a:lnTo>
                  <a:lnTo>
                    <a:pt x="134" y="88"/>
                  </a:lnTo>
                  <a:lnTo>
                    <a:pt x="137" y="90"/>
                  </a:lnTo>
                  <a:lnTo>
                    <a:pt x="143" y="92"/>
                  </a:lnTo>
                  <a:lnTo>
                    <a:pt x="143" y="92"/>
                  </a:lnTo>
                  <a:lnTo>
                    <a:pt x="145" y="81"/>
                  </a:lnTo>
                  <a:lnTo>
                    <a:pt x="145" y="72"/>
                  </a:lnTo>
                  <a:lnTo>
                    <a:pt x="145" y="72"/>
                  </a:lnTo>
                  <a:lnTo>
                    <a:pt x="143" y="57"/>
                  </a:lnTo>
                  <a:lnTo>
                    <a:pt x="139" y="44"/>
                  </a:lnTo>
                  <a:lnTo>
                    <a:pt x="132" y="32"/>
                  </a:lnTo>
                  <a:lnTo>
                    <a:pt x="124" y="21"/>
                  </a:lnTo>
                  <a:lnTo>
                    <a:pt x="113" y="11"/>
                  </a:lnTo>
                  <a:lnTo>
                    <a:pt x="101" y="6"/>
                  </a:lnTo>
                  <a:lnTo>
                    <a:pt x="88" y="0"/>
                  </a:lnTo>
                  <a:lnTo>
                    <a:pt x="73" y="0"/>
                  </a:lnTo>
                  <a:lnTo>
                    <a:pt x="73" y="0"/>
                  </a:lnTo>
                  <a:close/>
                  <a:moveTo>
                    <a:pt x="64" y="15"/>
                  </a:moveTo>
                  <a:lnTo>
                    <a:pt x="64" y="15"/>
                  </a:lnTo>
                  <a:lnTo>
                    <a:pt x="69" y="17"/>
                  </a:lnTo>
                  <a:lnTo>
                    <a:pt x="73" y="19"/>
                  </a:lnTo>
                  <a:lnTo>
                    <a:pt x="73" y="19"/>
                  </a:lnTo>
                  <a:lnTo>
                    <a:pt x="75" y="24"/>
                  </a:lnTo>
                  <a:lnTo>
                    <a:pt x="77" y="28"/>
                  </a:lnTo>
                  <a:lnTo>
                    <a:pt x="77" y="28"/>
                  </a:lnTo>
                  <a:lnTo>
                    <a:pt x="75" y="33"/>
                  </a:lnTo>
                  <a:lnTo>
                    <a:pt x="73" y="37"/>
                  </a:lnTo>
                  <a:lnTo>
                    <a:pt x="73" y="37"/>
                  </a:lnTo>
                  <a:lnTo>
                    <a:pt x="69" y="39"/>
                  </a:lnTo>
                  <a:lnTo>
                    <a:pt x="64" y="41"/>
                  </a:lnTo>
                  <a:lnTo>
                    <a:pt x="64" y="41"/>
                  </a:lnTo>
                  <a:lnTo>
                    <a:pt x="58" y="39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3" y="33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3" y="24"/>
                  </a:lnTo>
                  <a:lnTo>
                    <a:pt x="55" y="19"/>
                  </a:lnTo>
                  <a:lnTo>
                    <a:pt x="55" y="19"/>
                  </a:lnTo>
                  <a:lnTo>
                    <a:pt x="58" y="17"/>
                  </a:lnTo>
                  <a:lnTo>
                    <a:pt x="64" y="15"/>
                  </a:lnTo>
                  <a:lnTo>
                    <a:pt x="64" y="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087941" y="4311813"/>
            <a:ext cx="1415804" cy="1605507"/>
            <a:chOff x="9087941" y="4311813"/>
            <a:chExt cx="1415804" cy="1605507"/>
          </a:xfrm>
        </p:grpSpPr>
        <p:sp>
          <p:nvSpPr>
            <p:cNvPr id="21" name="任意多边形 20"/>
            <p:cNvSpPr/>
            <p:nvPr/>
          </p:nvSpPr>
          <p:spPr bwMode="auto">
            <a:xfrm>
              <a:off x="9087941" y="4311813"/>
              <a:ext cx="1397246" cy="1605507"/>
            </a:xfrm>
            <a:custGeom>
              <a:avLst/>
              <a:gdLst>
                <a:gd name="connsiteX0" fmla="*/ 0 w 4017518"/>
                <a:gd name="connsiteY0" fmla="*/ 1747621 h 3495241"/>
                <a:gd name="connsiteX1" fmla="*/ 873810 w 4017518"/>
                <a:gd name="connsiteY1" fmla="*/ 1 h 3495241"/>
                <a:gd name="connsiteX2" fmla="*/ 3143708 w 4017518"/>
                <a:gd name="connsiteY2" fmla="*/ 1 h 3495241"/>
                <a:gd name="connsiteX3" fmla="*/ 4017518 w 4017518"/>
                <a:gd name="connsiteY3" fmla="*/ 1747621 h 3495241"/>
                <a:gd name="connsiteX4" fmla="*/ 3143708 w 4017518"/>
                <a:gd name="connsiteY4" fmla="*/ 3495240 h 3495241"/>
                <a:gd name="connsiteX5" fmla="*/ 873810 w 4017518"/>
                <a:gd name="connsiteY5" fmla="*/ 3495240 h 3495241"/>
                <a:gd name="connsiteX6" fmla="*/ 0 w 4017518"/>
                <a:gd name="connsiteY6" fmla="*/ 1747621 h 349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17518" h="3495241">
                  <a:moveTo>
                    <a:pt x="2008758" y="0"/>
                  </a:moveTo>
                  <a:lnTo>
                    <a:pt x="4017516" y="760215"/>
                  </a:lnTo>
                  <a:lnTo>
                    <a:pt x="4017516" y="2735026"/>
                  </a:lnTo>
                  <a:lnTo>
                    <a:pt x="2008758" y="3495241"/>
                  </a:lnTo>
                  <a:lnTo>
                    <a:pt x="2" y="2735026"/>
                  </a:lnTo>
                  <a:lnTo>
                    <a:pt x="2" y="760215"/>
                  </a:lnTo>
                  <a:lnTo>
                    <a:pt x="2008758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39"/>
            <p:cNvSpPr txBox="1"/>
            <p:nvPr/>
          </p:nvSpPr>
          <p:spPr>
            <a:xfrm>
              <a:off x="9101240" y="5251946"/>
              <a:ext cx="1402505" cy="276999"/>
            </a:xfrm>
            <a:prstGeom prst="rect">
              <a:avLst/>
            </a:prstGeom>
            <a:noFill/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微笑服务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309"/>
            <p:cNvSpPr>
              <a:spLocks noEditPoints="1"/>
            </p:cNvSpPr>
            <p:nvPr/>
          </p:nvSpPr>
          <p:spPr bwMode="auto">
            <a:xfrm>
              <a:off x="9593431" y="4659566"/>
              <a:ext cx="371455" cy="396037"/>
            </a:xfrm>
            <a:custGeom>
              <a:avLst/>
              <a:gdLst>
                <a:gd name="T0" fmla="*/ 9 w 136"/>
                <a:gd name="T1" fmla="*/ 10 h 145"/>
                <a:gd name="T2" fmla="*/ 36 w 136"/>
                <a:gd name="T3" fmla="*/ 8 h 145"/>
                <a:gd name="T4" fmla="*/ 51 w 136"/>
                <a:gd name="T5" fmla="*/ 6 h 145"/>
                <a:gd name="T6" fmla="*/ 68 w 136"/>
                <a:gd name="T7" fmla="*/ 0 h 145"/>
                <a:gd name="T8" fmla="*/ 70 w 136"/>
                <a:gd name="T9" fmla="*/ 0 h 145"/>
                <a:gd name="T10" fmla="*/ 99 w 136"/>
                <a:gd name="T11" fmla="*/ 8 h 145"/>
                <a:gd name="T12" fmla="*/ 112 w 136"/>
                <a:gd name="T13" fmla="*/ 10 h 145"/>
                <a:gd name="T14" fmla="*/ 136 w 136"/>
                <a:gd name="T15" fmla="*/ 8 h 145"/>
                <a:gd name="T16" fmla="*/ 136 w 136"/>
                <a:gd name="T17" fmla="*/ 19 h 145"/>
                <a:gd name="T18" fmla="*/ 130 w 136"/>
                <a:gd name="T19" fmla="*/ 74 h 145"/>
                <a:gd name="T20" fmla="*/ 115 w 136"/>
                <a:gd name="T21" fmla="*/ 111 h 145"/>
                <a:gd name="T22" fmla="*/ 106 w 136"/>
                <a:gd name="T23" fmla="*/ 123 h 145"/>
                <a:gd name="T24" fmla="*/ 82 w 136"/>
                <a:gd name="T25" fmla="*/ 140 h 145"/>
                <a:gd name="T26" fmla="*/ 68 w 136"/>
                <a:gd name="T27" fmla="*/ 145 h 145"/>
                <a:gd name="T28" fmla="*/ 66 w 136"/>
                <a:gd name="T29" fmla="*/ 145 h 145"/>
                <a:gd name="T30" fmla="*/ 40 w 136"/>
                <a:gd name="T31" fmla="*/ 133 h 145"/>
                <a:gd name="T32" fmla="*/ 20 w 136"/>
                <a:gd name="T33" fmla="*/ 111 h 145"/>
                <a:gd name="T34" fmla="*/ 11 w 136"/>
                <a:gd name="T35" fmla="*/ 94 h 145"/>
                <a:gd name="T36" fmla="*/ 2 w 136"/>
                <a:gd name="T37" fmla="*/ 48 h 145"/>
                <a:gd name="T38" fmla="*/ 0 w 136"/>
                <a:gd name="T39" fmla="*/ 8 h 145"/>
                <a:gd name="T40" fmla="*/ 9 w 136"/>
                <a:gd name="T41" fmla="*/ 10 h 145"/>
                <a:gd name="T42" fmla="*/ 112 w 136"/>
                <a:gd name="T43" fmla="*/ 74 h 145"/>
                <a:gd name="T44" fmla="*/ 115 w 136"/>
                <a:gd name="T45" fmla="*/ 54 h 145"/>
                <a:gd name="T46" fmla="*/ 119 w 136"/>
                <a:gd name="T47" fmla="*/ 28 h 145"/>
                <a:gd name="T48" fmla="*/ 97 w 136"/>
                <a:gd name="T49" fmla="*/ 26 h 145"/>
                <a:gd name="T50" fmla="*/ 68 w 136"/>
                <a:gd name="T51" fmla="*/ 19 h 145"/>
                <a:gd name="T52" fmla="*/ 68 w 136"/>
                <a:gd name="T53" fmla="*/ 74 h 145"/>
                <a:gd name="T54" fmla="*/ 68 w 136"/>
                <a:gd name="T55" fmla="*/ 74 h 145"/>
                <a:gd name="T56" fmla="*/ 24 w 136"/>
                <a:gd name="T57" fmla="*/ 74 h 145"/>
                <a:gd name="T58" fmla="*/ 33 w 136"/>
                <a:gd name="T59" fmla="*/ 100 h 145"/>
                <a:gd name="T60" fmla="*/ 40 w 136"/>
                <a:gd name="T61" fmla="*/ 111 h 145"/>
                <a:gd name="T62" fmla="*/ 59 w 136"/>
                <a:gd name="T63" fmla="*/ 123 h 145"/>
                <a:gd name="T64" fmla="*/ 68 w 136"/>
                <a:gd name="T65" fmla="*/ 12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6" h="145">
                  <a:moveTo>
                    <a:pt x="9" y="10"/>
                  </a:moveTo>
                  <a:lnTo>
                    <a:pt x="9" y="10"/>
                  </a:lnTo>
                  <a:lnTo>
                    <a:pt x="22" y="10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51" y="6"/>
                  </a:lnTo>
                  <a:lnTo>
                    <a:pt x="64" y="0"/>
                  </a:lnTo>
                  <a:lnTo>
                    <a:pt x="68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84" y="6"/>
                  </a:lnTo>
                  <a:lnTo>
                    <a:pt x="99" y="8"/>
                  </a:lnTo>
                  <a:lnTo>
                    <a:pt x="99" y="8"/>
                  </a:lnTo>
                  <a:lnTo>
                    <a:pt x="112" y="10"/>
                  </a:lnTo>
                  <a:lnTo>
                    <a:pt x="126" y="10"/>
                  </a:lnTo>
                  <a:lnTo>
                    <a:pt x="136" y="8"/>
                  </a:lnTo>
                  <a:lnTo>
                    <a:pt x="136" y="19"/>
                  </a:lnTo>
                  <a:lnTo>
                    <a:pt x="136" y="19"/>
                  </a:lnTo>
                  <a:lnTo>
                    <a:pt x="134" y="48"/>
                  </a:lnTo>
                  <a:lnTo>
                    <a:pt x="130" y="74"/>
                  </a:lnTo>
                  <a:lnTo>
                    <a:pt x="123" y="94"/>
                  </a:lnTo>
                  <a:lnTo>
                    <a:pt x="115" y="111"/>
                  </a:lnTo>
                  <a:lnTo>
                    <a:pt x="115" y="111"/>
                  </a:lnTo>
                  <a:lnTo>
                    <a:pt x="106" y="123"/>
                  </a:lnTo>
                  <a:lnTo>
                    <a:pt x="95" y="133"/>
                  </a:lnTo>
                  <a:lnTo>
                    <a:pt x="82" y="140"/>
                  </a:lnTo>
                  <a:lnTo>
                    <a:pt x="70" y="145"/>
                  </a:lnTo>
                  <a:lnTo>
                    <a:pt x="68" y="145"/>
                  </a:lnTo>
                  <a:lnTo>
                    <a:pt x="66" y="145"/>
                  </a:lnTo>
                  <a:lnTo>
                    <a:pt x="66" y="145"/>
                  </a:lnTo>
                  <a:lnTo>
                    <a:pt x="53" y="140"/>
                  </a:lnTo>
                  <a:lnTo>
                    <a:pt x="40" y="133"/>
                  </a:lnTo>
                  <a:lnTo>
                    <a:pt x="29" y="123"/>
                  </a:lnTo>
                  <a:lnTo>
                    <a:pt x="20" y="111"/>
                  </a:lnTo>
                  <a:lnTo>
                    <a:pt x="20" y="111"/>
                  </a:lnTo>
                  <a:lnTo>
                    <a:pt x="11" y="94"/>
                  </a:lnTo>
                  <a:lnTo>
                    <a:pt x="5" y="74"/>
                  </a:lnTo>
                  <a:lnTo>
                    <a:pt x="2" y="48"/>
                  </a:lnTo>
                  <a:lnTo>
                    <a:pt x="0" y="19"/>
                  </a:lnTo>
                  <a:lnTo>
                    <a:pt x="0" y="8"/>
                  </a:lnTo>
                  <a:lnTo>
                    <a:pt x="9" y="10"/>
                  </a:lnTo>
                  <a:lnTo>
                    <a:pt x="9" y="10"/>
                  </a:lnTo>
                  <a:close/>
                  <a:moveTo>
                    <a:pt x="68" y="74"/>
                  </a:moveTo>
                  <a:lnTo>
                    <a:pt x="112" y="74"/>
                  </a:lnTo>
                  <a:lnTo>
                    <a:pt x="112" y="74"/>
                  </a:lnTo>
                  <a:lnTo>
                    <a:pt x="115" y="54"/>
                  </a:lnTo>
                  <a:lnTo>
                    <a:pt x="119" y="28"/>
                  </a:lnTo>
                  <a:lnTo>
                    <a:pt x="119" y="28"/>
                  </a:lnTo>
                  <a:lnTo>
                    <a:pt x="97" y="26"/>
                  </a:lnTo>
                  <a:lnTo>
                    <a:pt x="97" y="26"/>
                  </a:lnTo>
                  <a:lnTo>
                    <a:pt x="82" y="24"/>
                  </a:lnTo>
                  <a:lnTo>
                    <a:pt x="68" y="19"/>
                  </a:lnTo>
                  <a:lnTo>
                    <a:pt x="68" y="74"/>
                  </a:lnTo>
                  <a:lnTo>
                    <a:pt x="68" y="74"/>
                  </a:lnTo>
                  <a:close/>
                  <a:moveTo>
                    <a:pt x="68" y="127"/>
                  </a:moveTo>
                  <a:lnTo>
                    <a:pt x="68" y="74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7" y="89"/>
                  </a:lnTo>
                  <a:lnTo>
                    <a:pt x="33" y="100"/>
                  </a:lnTo>
                  <a:lnTo>
                    <a:pt x="33" y="100"/>
                  </a:lnTo>
                  <a:lnTo>
                    <a:pt x="40" y="111"/>
                  </a:lnTo>
                  <a:lnTo>
                    <a:pt x="49" y="118"/>
                  </a:lnTo>
                  <a:lnTo>
                    <a:pt x="59" y="123"/>
                  </a:lnTo>
                  <a:lnTo>
                    <a:pt x="68" y="127"/>
                  </a:lnTo>
                  <a:lnTo>
                    <a:pt x="68" y="1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624858" y="2111666"/>
            <a:ext cx="2885653" cy="3315763"/>
            <a:chOff x="3624858" y="2111666"/>
            <a:chExt cx="2885653" cy="3315763"/>
          </a:xfrm>
          <a:solidFill>
            <a:srgbClr val="FF9966"/>
          </a:solidFill>
        </p:grpSpPr>
        <p:sp>
          <p:nvSpPr>
            <p:cNvPr id="25" name="任意多边形 24"/>
            <p:cNvSpPr/>
            <p:nvPr/>
          </p:nvSpPr>
          <p:spPr bwMode="auto">
            <a:xfrm>
              <a:off x="3624858" y="2111666"/>
              <a:ext cx="2885653" cy="3315763"/>
            </a:xfrm>
            <a:custGeom>
              <a:avLst/>
              <a:gdLst>
                <a:gd name="connsiteX0" fmla="*/ 0 w 4017518"/>
                <a:gd name="connsiteY0" fmla="*/ 1747621 h 3495241"/>
                <a:gd name="connsiteX1" fmla="*/ 873810 w 4017518"/>
                <a:gd name="connsiteY1" fmla="*/ 1 h 3495241"/>
                <a:gd name="connsiteX2" fmla="*/ 3143708 w 4017518"/>
                <a:gd name="connsiteY2" fmla="*/ 1 h 3495241"/>
                <a:gd name="connsiteX3" fmla="*/ 4017518 w 4017518"/>
                <a:gd name="connsiteY3" fmla="*/ 1747621 h 3495241"/>
                <a:gd name="connsiteX4" fmla="*/ 3143708 w 4017518"/>
                <a:gd name="connsiteY4" fmla="*/ 3495240 h 3495241"/>
                <a:gd name="connsiteX5" fmla="*/ 873810 w 4017518"/>
                <a:gd name="connsiteY5" fmla="*/ 3495240 h 3495241"/>
                <a:gd name="connsiteX6" fmla="*/ 0 w 4017518"/>
                <a:gd name="connsiteY6" fmla="*/ 1747621 h 349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17518" h="3495241">
                  <a:moveTo>
                    <a:pt x="2008758" y="0"/>
                  </a:moveTo>
                  <a:lnTo>
                    <a:pt x="4017516" y="760215"/>
                  </a:lnTo>
                  <a:lnTo>
                    <a:pt x="4017516" y="2735026"/>
                  </a:lnTo>
                  <a:lnTo>
                    <a:pt x="2008758" y="3495241"/>
                  </a:lnTo>
                  <a:lnTo>
                    <a:pt x="2" y="2735026"/>
                  </a:lnTo>
                  <a:lnTo>
                    <a:pt x="2" y="760215"/>
                  </a:lnTo>
                  <a:lnTo>
                    <a:pt x="2008758" y="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289"/>
            <p:cNvSpPr>
              <a:spLocks noEditPoints="1"/>
            </p:cNvSpPr>
            <p:nvPr/>
          </p:nvSpPr>
          <p:spPr bwMode="auto">
            <a:xfrm>
              <a:off x="4706763" y="2493749"/>
              <a:ext cx="736147" cy="708882"/>
            </a:xfrm>
            <a:custGeom>
              <a:avLst/>
              <a:gdLst>
                <a:gd name="T0" fmla="*/ 129 w 162"/>
                <a:gd name="T1" fmla="*/ 11 h 156"/>
                <a:gd name="T2" fmla="*/ 129 w 162"/>
                <a:gd name="T3" fmla="*/ 3 h 156"/>
                <a:gd name="T4" fmla="*/ 134 w 162"/>
                <a:gd name="T5" fmla="*/ 0 h 156"/>
                <a:gd name="T6" fmla="*/ 140 w 162"/>
                <a:gd name="T7" fmla="*/ 1 h 156"/>
                <a:gd name="T8" fmla="*/ 156 w 162"/>
                <a:gd name="T9" fmla="*/ 25 h 156"/>
                <a:gd name="T10" fmla="*/ 162 w 162"/>
                <a:gd name="T11" fmla="*/ 55 h 156"/>
                <a:gd name="T12" fmla="*/ 156 w 162"/>
                <a:gd name="T13" fmla="*/ 80 h 156"/>
                <a:gd name="T14" fmla="*/ 140 w 162"/>
                <a:gd name="T15" fmla="*/ 100 h 156"/>
                <a:gd name="T16" fmla="*/ 132 w 162"/>
                <a:gd name="T17" fmla="*/ 102 h 156"/>
                <a:gd name="T18" fmla="*/ 129 w 162"/>
                <a:gd name="T19" fmla="*/ 97 h 156"/>
                <a:gd name="T20" fmla="*/ 131 w 162"/>
                <a:gd name="T21" fmla="*/ 89 h 156"/>
                <a:gd name="T22" fmla="*/ 143 w 162"/>
                <a:gd name="T23" fmla="*/ 75 h 156"/>
                <a:gd name="T24" fmla="*/ 147 w 162"/>
                <a:gd name="T25" fmla="*/ 55 h 156"/>
                <a:gd name="T26" fmla="*/ 143 w 162"/>
                <a:gd name="T27" fmla="*/ 33 h 156"/>
                <a:gd name="T28" fmla="*/ 131 w 162"/>
                <a:gd name="T29" fmla="*/ 12 h 156"/>
                <a:gd name="T30" fmla="*/ 83 w 162"/>
                <a:gd name="T31" fmla="*/ 36 h 156"/>
                <a:gd name="T32" fmla="*/ 96 w 162"/>
                <a:gd name="T33" fmla="*/ 45 h 156"/>
                <a:gd name="T34" fmla="*/ 96 w 162"/>
                <a:gd name="T35" fmla="*/ 55 h 156"/>
                <a:gd name="T36" fmla="*/ 88 w 162"/>
                <a:gd name="T37" fmla="*/ 64 h 156"/>
                <a:gd name="T38" fmla="*/ 76 w 162"/>
                <a:gd name="T39" fmla="*/ 64 h 156"/>
                <a:gd name="T40" fmla="*/ 68 w 162"/>
                <a:gd name="T41" fmla="*/ 55 h 156"/>
                <a:gd name="T42" fmla="*/ 68 w 162"/>
                <a:gd name="T43" fmla="*/ 45 h 156"/>
                <a:gd name="T44" fmla="*/ 83 w 162"/>
                <a:gd name="T45" fmla="*/ 36 h 156"/>
                <a:gd name="T46" fmla="*/ 33 w 162"/>
                <a:gd name="T47" fmla="*/ 12 h 156"/>
                <a:gd name="T48" fmla="*/ 35 w 162"/>
                <a:gd name="T49" fmla="*/ 5 h 156"/>
                <a:gd name="T50" fmla="*/ 31 w 162"/>
                <a:gd name="T51" fmla="*/ 1 h 156"/>
                <a:gd name="T52" fmla="*/ 24 w 162"/>
                <a:gd name="T53" fmla="*/ 1 h 156"/>
                <a:gd name="T54" fmla="*/ 6 w 162"/>
                <a:gd name="T55" fmla="*/ 25 h 156"/>
                <a:gd name="T56" fmla="*/ 0 w 162"/>
                <a:gd name="T57" fmla="*/ 55 h 156"/>
                <a:gd name="T58" fmla="*/ 8 w 162"/>
                <a:gd name="T59" fmla="*/ 80 h 156"/>
                <a:gd name="T60" fmla="*/ 24 w 162"/>
                <a:gd name="T61" fmla="*/ 100 h 156"/>
                <a:gd name="T62" fmla="*/ 28 w 162"/>
                <a:gd name="T63" fmla="*/ 102 h 156"/>
                <a:gd name="T64" fmla="*/ 33 w 162"/>
                <a:gd name="T65" fmla="*/ 100 h 156"/>
                <a:gd name="T66" fmla="*/ 35 w 162"/>
                <a:gd name="T67" fmla="*/ 91 h 156"/>
                <a:gd name="T68" fmla="*/ 26 w 162"/>
                <a:gd name="T69" fmla="*/ 82 h 156"/>
                <a:gd name="T70" fmla="*/ 17 w 162"/>
                <a:gd name="T71" fmla="*/ 64 h 156"/>
                <a:gd name="T72" fmla="*/ 17 w 162"/>
                <a:gd name="T73" fmla="*/ 44 h 156"/>
                <a:gd name="T74" fmla="*/ 26 w 162"/>
                <a:gd name="T75" fmla="*/ 22 h 156"/>
                <a:gd name="T76" fmla="*/ 52 w 162"/>
                <a:gd name="T77" fmla="*/ 34 h 156"/>
                <a:gd name="T78" fmla="*/ 44 w 162"/>
                <a:gd name="T79" fmla="*/ 53 h 156"/>
                <a:gd name="T80" fmla="*/ 53 w 162"/>
                <a:gd name="T81" fmla="*/ 71 h 156"/>
                <a:gd name="T82" fmla="*/ 57 w 162"/>
                <a:gd name="T83" fmla="*/ 75 h 156"/>
                <a:gd name="T84" fmla="*/ 55 w 162"/>
                <a:gd name="T85" fmla="*/ 80 h 156"/>
                <a:gd name="T86" fmla="*/ 48 w 162"/>
                <a:gd name="T87" fmla="*/ 84 h 156"/>
                <a:gd name="T88" fmla="*/ 39 w 162"/>
                <a:gd name="T89" fmla="*/ 77 h 156"/>
                <a:gd name="T90" fmla="*/ 30 w 162"/>
                <a:gd name="T91" fmla="*/ 53 h 156"/>
                <a:gd name="T92" fmla="*/ 37 w 162"/>
                <a:gd name="T93" fmla="*/ 31 h 156"/>
                <a:gd name="T94" fmla="*/ 46 w 162"/>
                <a:gd name="T95" fmla="*/ 22 h 156"/>
                <a:gd name="T96" fmla="*/ 53 w 162"/>
                <a:gd name="T97" fmla="*/ 23 h 156"/>
                <a:gd name="T98" fmla="*/ 55 w 162"/>
                <a:gd name="T99" fmla="*/ 29 h 156"/>
                <a:gd name="T100" fmla="*/ 52 w 162"/>
                <a:gd name="T101" fmla="*/ 34 h 156"/>
                <a:gd name="T102" fmla="*/ 116 w 162"/>
                <a:gd name="T103" fmla="*/ 44 h 156"/>
                <a:gd name="T104" fmla="*/ 114 w 162"/>
                <a:gd name="T105" fmla="*/ 66 h 156"/>
                <a:gd name="T106" fmla="*/ 107 w 162"/>
                <a:gd name="T107" fmla="*/ 73 h 156"/>
                <a:gd name="T108" fmla="*/ 109 w 162"/>
                <a:gd name="T109" fmla="*/ 80 h 156"/>
                <a:gd name="T110" fmla="*/ 112 w 162"/>
                <a:gd name="T111" fmla="*/ 84 h 156"/>
                <a:gd name="T112" fmla="*/ 118 w 162"/>
                <a:gd name="T113" fmla="*/ 82 h 156"/>
                <a:gd name="T114" fmla="*/ 132 w 162"/>
                <a:gd name="T115" fmla="*/ 62 h 156"/>
                <a:gd name="T116" fmla="*/ 131 w 162"/>
                <a:gd name="T117" fmla="*/ 38 h 156"/>
                <a:gd name="T118" fmla="*/ 120 w 162"/>
                <a:gd name="T119" fmla="*/ 23 h 156"/>
                <a:gd name="T120" fmla="*/ 112 w 162"/>
                <a:gd name="T121" fmla="*/ 22 h 156"/>
                <a:gd name="T122" fmla="*/ 109 w 162"/>
                <a:gd name="T123" fmla="*/ 27 h 156"/>
                <a:gd name="T124" fmla="*/ 110 w 162"/>
                <a:gd name="T125" fmla="*/ 3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2" h="156">
                  <a:moveTo>
                    <a:pt x="131" y="12"/>
                  </a:moveTo>
                  <a:lnTo>
                    <a:pt x="131" y="12"/>
                  </a:lnTo>
                  <a:lnTo>
                    <a:pt x="129" y="11"/>
                  </a:lnTo>
                  <a:lnTo>
                    <a:pt x="127" y="9"/>
                  </a:lnTo>
                  <a:lnTo>
                    <a:pt x="127" y="5"/>
                  </a:lnTo>
                  <a:lnTo>
                    <a:pt x="129" y="3"/>
                  </a:lnTo>
                  <a:lnTo>
                    <a:pt x="129" y="3"/>
                  </a:lnTo>
                  <a:lnTo>
                    <a:pt x="131" y="1"/>
                  </a:lnTo>
                  <a:lnTo>
                    <a:pt x="134" y="0"/>
                  </a:lnTo>
                  <a:lnTo>
                    <a:pt x="136" y="1"/>
                  </a:lnTo>
                  <a:lnTo>
                    <a:pt x="140" y="1"/>
                  </a:lnTo>
                  <a:lnTo>
                    <a:pt x="140" y="1"/>
                  </a:lnTo>
                  <a:lnTo>
                    <a:pt x="149" y="12"/>
                  </a:lnTo>
                  <a:lnTo>
                    <a:pt x="156" y="25"/>
                  </a:lnTo>
                  <a:lnTo>
                    <a:pt x="156" y="25"/>
                  </a:lnTo>
                  <a:lnTo>
                    <a:pt x="162" y="40"/>
                  </a:lnTo>
                  <a:lnTo>
                    <a:pt x="162" y="55"/>
                  </a:lnTo>
                  <a:lnTo>
                    <a:pt x="162" y="55"/>
                  </a:lnTo>
                  <a:lnTo>
                    <a:pt x="160" y="67"/>
                  </a:lnTo>
                  <a:lnTo>
                    <a:pt x="156" y="80"/>
                  </a:lnTo>
                  <a:lnTo>
                    <a:pt x="156" y="80"/>
                  </a:lnTo>
                  <a:lnTo>
                    <a:pt x="149" y="91"/>
                  </a:lnTo>
                  <a:lnTo>
                    <a:pt x="140" y="100"/>
                  </a:lnTo>
                  <a:lnTo>
                    <a:pt x="140" y="100"/>
                  </a:lnTo>
                  <a:lnTo>
                    <a:pt x="138" y="102"/>
                  </a:lnTo>
                  <a:lnTo>
                    <a:pt x="134" y="102"/>
                  </a:lnTo>
                  <a:lnTo>
                    <a:pt x="132" y="102"/>
                  </a:lnTo>
                  <a:lnTo>
                    <a:pt x="131" y="100"/>
                  </a:lnTo>
                  <a:lnTo>
                    <a:pt x="131" y="100"/>
                  </a:lnTo>
                  <a:lnTo>
                    <a:pt x="129" y="97"/>
                  </a:lnTo>
                  <a:lnTo>
                    <a:pt x="129" y="95"/>
                  </a:lnTo>
                  <a:lnTo>
                    <a:pt x="129" y="91"/>
                  </a:lnTo>
                  <a:lnTo>
                    <a:pt x="131" y="89"/>
                  </a:lnTo>
                  <a:lnTo>
                    <a:pt x="131" y="89"/>
                  </a:lnTo>
                  <a:lnTo>
                    <a:pt x="138" y="82"/>
                  </a:lnTo>
                  <a:lnTo>
                    <a:pt x="143" y="75"/>
                  </a:lnTo>
                  <a:lnTo>
                    <a:pt x="143" y="75"/>
                  </a:lnTo>
                  <a:lnTo>
                    <a:pt x="145" y="64"/>
                  </a:lnTo>
                  <a:lnTo>
                    <a:pt x="147" y="55"/>
                  </a:lnTo>
                  <a:lnTo>
                    <a:pt x="147" y="55"/>
                  </a:lnTo>
                  <a:lnTo>
                    <a:pt x="147" y="44"/>
                  </a:lnTo>
                  <a:lnTo>
                    <a:pt x="143" y="33"/>
                  </a:lnTo>
                  <a:lnTo>
                    <a:pt x="143" y="33"/>
                  </a:lnTo>
                  <a:lnTo>
                    <a:pt x="138" y="22"/>
                  </a:lnTo>
                  <a:lnTo>
                    <a:pt x="131" y="12"/>
                  </a:lnTo>
                  <a:lnTo>
                    <a:pt x="131" y="12"/>
                  </a:lnTo>
                  <a:close/>
                  <a:moveTo>
                    <a:pt x="83" y="36"/>
                  </a:moveTo>
                  <a:lnTo>
                    <a:pt x="83" y="36"/>
                  </a:lnTo>
                  <a:lnTo>
                    <a:pt x="88" y="38"/>
                  </a:lnTo>
                  <a:lnTo>
                    <a:pt x="92" y="40"/>
                  </a:lnTo>
                  <a:lnTo>
                    <a:pt x="96" y="45"/>
                  </a:lnTo>
                  <a:lnTo>
                    <a:pt x="96" y="51"/>
                  </a:lnTo>
                  <a:lnTo>
                    <a:pt x="96" y="51"/>
                  </a:lnTo>
                  <a:lnTo>
                    <a:pt x="96" y="55"/>
                  </a:lnTo>
                  <a:lnTo>
                    <a:pt x="94" y="58"/>
                  </a:lnTo>
                  <a:lnTo>
                    <a:pt x="92" y="62"/>
                  </a:lnTo>
                  <a:lnTo>
                    <a:pt x="88" y="64"/>
                  </a:lnTo>
                  <a:lnTo>
                    <a:pt x="88" y="156"/>
                  </a:lnTo>
                  <a:lnTo>
                    <a:pt x="76" y="156"/>
                  </a:lnTo>
                  <a:lnTo>
                    <a:pt x="76" y="64"/>
                  </a:lnTo>
                  <a:lnTo>
                    <a:pt x="76" y="64"/>
                  </a:lnTo>
                  <a:lnTo>
                    <a:pt x="70" y="58"/>
                  </a:lnTo>
                  <a:lnTo>
                    <a:pt x="68" y="55"/>
                  </a:lnTo>
                  <a:lnTo>
                    <a:pt x="68" y="51"/>
                  </a:lnTo>
                  <a:lnTo>
                    <a:pt x="68" y="51"/>
                  </a:lnTo>
                  <a:lnTo>
                    <a:pt x="68" y="45"/>
                  </a:lnTo>
                  <a:lnTo>
                    <a:pt x="72" y="40"/>
                  </a:lnTo>
                  <a:lnTo>
                    <a:pt x="77" y="38"/>
                  </a:lnTo>
                  <a:lnTo>
                    <a:pt x="83" y="36"/>
                  </a:lnTo>
                  <a:lnTo>
                    <a:pt x="83" y="36"/>
                  </a:lnTo>
                  <a:close/>
                  <a:moveTo>
                    <a:pt x="33" y="12"/>
                  </a:moveTo>
                  <a:lnTo>
                    <a:pt x="33" y="12"/>
                  </a:lnTo>
                  <a:lnTo>
                    <a:pt x="35" y="11"/>
                  </a:lnTo>
                  <a:lnTo>
                    <a:pt x="35" y="9"/>
                  </a:lnTo>
                  <a:lnTo>
                    <a:pt x="35" y="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1" y="1"/>
                  </a:lnTo>
                  <a:lnTo>
                    <a:pt x="30" y="0"/>
                  </a:lnTo>
                  <a:lnTo>
                    <a:pt x="26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13" y="12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2" y="40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4" y="67"/>
                  </a:lnTo>
                  <a:lnTo>
                    <a:pt x="8" y="80"/>
                  </a:lnTo>
                  <a:lnTo>
                    <a:pt x="8" y="80"/>
                  </a:lnTo>
                  <a:lnTo>
                    <a:pt x="15" y="91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26" y="102"/>
                  </a:lnTo>
                  <a:lnTo>
                    <a:pt x="28" y="102"/>
                  </a:lnTo>
                  <a:lnTo>
                    <a:pt x="31" y="102"/>
                  </a:lnTo>
                  <a:lnTo>
                    <a:pt x="33" y="100"/>
                  </a:lnTo>
                  <a:lnTo>
                    <a:pt x="33" y="100"/>
                  </a:lnTo>
                  <a:lnTo>
                    <a:pt x="35" y="97"/>
                  </a:lnTo>
                  <a:lnTo>
                    <a:pt x="35" y="95"/>
                  </a:lnTo>
                  <a:lnTo>
                    <a:pt x="35" y="91"/>
                  </a:lnTo>
                  <a:lnTo>
                    <a:pt x="33" y="89"/>
                  </a:lnTo>
                  <a:lnTo>
                    <a:pt x="33" y="89"/>
                  </a:lnTo>
                  <a:lnTo>
                    <a:pt x="26" y="82"/>
                  </a:lnTo>
                  <a:lnTo>
                    <a:pt x="20" y="75"/>
                  </a:lnTo>
                  <a:lnTo>
                    <a:pt x="20" y="75"/>
                  </a:lnTo>
                  <a:lnTo>
                    <a:pt x="17" y="64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7" y="44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6" y="22"/>
                  </a:lnTo>
                  <a:lnTo>
                    <a:pt x="33" y="12"/>
                  </a:lnTo>
                  <a:lnTo>
                    <a:pt x="33" y="12"/>
                  </a:lnTo>
                  <a:close/>
                  <a:moveTo>
                    <a:pt x="52" y="34"/>
                  </a:moveTo>
                  <a:lnTo>
                    <a:pt x="52" y="34"/>
                  </a:lnTo>
                  <a:lnTo>
                    <a:pt x="46" y="44"/>
                  </a:lnTo>
                  <a:lnTo>
                    <a:pt x="44" y="53"/>
                  </a:lnTo>
                  <a:lnTo>
                    <a:pt x="48" y="62"/>
                  </a:lnTo>
                  <a:lnTo>
                    <a:pt x="50" y="66"/>
                  </a:lnTo>
                  <a:lnTo>
                    <a:pt x="53" y="71"/>
                  </a:lnTo>
                  <a:lnTo>
                    <a:pt x="53" y="71"/>
                  </a:lnTo>
                  <a:lnTo>
                    <a:pt x="55" y="73"/>
                  </a:lnTo>
                  <a:lnTo>
                    <a:pt x="57" y="75"/>
                  </a:lnTo>
                  <a:lnTo>
                    <a:pt x="57" y="78"/>
                  </a:lnTo>
                  <a:lnTo>
                    <a:pt x="55" y="80"/>
                  </a:lnTo>
                  <a:lnTo>
                    <a:pt x="55" y="80"/>
                  </a:lnTo>
                  <a:lnTo>
                    <a:pt x="53" y="82"/>
                  </a:lnTo>
                  <a:lnTo>
                    <a:pt x="52" y="84"/>
                  </a:lnTo>
                  <a:lnTo>
                    <a:pt x="48" y="84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39" y="77"/>
                  </a:lnTo>
                  <a:lnTo>
                    <a:pt x="33" y="69"/>
                  </a:lnTo>
                  <a:lnTo>
                    <a:pt x="31" y="62"/>
                  </a:lnTo>
                  <a:lnTo>
                    <a:pt x="30" y="53"/>
                  </a:lnTo>
                  <a:lnTo>
                    <a:pt x="30" y="45"/>
                  </a:lnTo>
                  <a:lnTo>
                    <a:pt x="33" y="38"/>
                  </a:lnTo>
                  <a:lnTo>
                    <a:pt x="37" y="31"/>
                  </a:lnTo>
                  <a:lnTo>
                    <a:pt x="42" y="23"/>
                  </a:lnTo>
                  <a:lnTo>
                    <a:pt x="42" y="23"/>
                  </a:lnTo>
                  <a:lnTo>
                    <a:pt x="46" y="22"/>
                  </a:lnTo>
                  <a:lnTo>
                    <a:pt x="48" y="22"/>
                  </a:lnTo>
                  <a:lnTo>
                    <a:pt x="50" y="22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3" y="27"/>
                  </a:lnTo>
                  <a:lnTo>
                    <a:pt x="55" y="29"/>
                  </a:lnTo>
                  <a:lnTo>
                    <a:pt x="53" y="33"/>
                  </a:lnTo>
                  <a:lnTo>
                    <a:pt x="52" y="34"/>
                  </a:lnTo>
                  <a:lnTo>
                    <a:pt x="52" y="34"/>
                  </a:lnTo>
                  <a:close/>
                  <a:moveTo>
                    <a:pt x="110" y="34"/>
                  </a:moveTo>
                  <a:lnTo>
                    <a:pt x="110" y="34"/>
                  </a:lnTo>
                  <a:lnTo>
                    <a:pt x="116" y="44"/>
                  </a:lnTo>
                  <a:lnTo>
                    <a:pt x="118" y="53"/>
                  </a:lnTo>
                  <a:lnTo>
                    <a:pt x="116" y="62"/>
                  </a:lnTo>
                  <a:lnTo>
                    <a:pt x="114" y="66"/>
                  </a:lnTo>
                  <a:lnTo>
                    <a:pt x="110" y="71"/>
                  </a:lnTo>
                  <a:lnTo>
                    <a:pt x="110" y="71"/>
                  </a:lnTo>
                  <a:lnTo>
                    <a:pt x="107" y="73"/>
                  </a:lnTo>
                  <a:lnTo>
                    <a:pt x="107" y="75"/>
                  </a:lnTo>
                  <a:lnTo>
                    <a:pt x="107" y="78"/>
                  </a:lnTo>
                  <a:lnTo>
                    <a:pt x="109" y="80"/>
                  </a:lnTo>
                  <a:lnTo>
                    <a:pt x="109" y="80"/>
                  </a:lnTo>
                  <a:lnTo>
                    <a:pt x="110" y="82"/>
                  </a:lnTo>
                  <a:lnTo>
                    <a:pt x="112" y="84"/>
                  </a:lnTo>
                  <a:lnTo>
                    <a:pt x="116" y="84"/>
                  </a:lnTo>
                  <a:lnTo>
                    <a:pt x="118" y="82"/>
                  </a:lnTo>
                  <a:lnTo>
                    <a:pt x="118" y="82"/>
                  </a:lnTo>
                  <a:lnTo>
                    <a:pt x="125" y="77"/>
                  </a:lnTo>
                  <a:lnTo>
                    <a:pt x="129" y="69"/>
                  </a:lnTo>
                  <a:lnTo>
                    <a:pt x="132" y="62"/>
                  </a:lnTo>
                  <a:lnTo>
                    <a:pt x="134" y="53"/>
                  </a:lnTo>
                  <a:lnTo>
                    <a:pt x="132" y="45"/>
                  </a:lnTo>
                  <a:lnTo>
                    <a:pt x="131" y="38"/>
                  </a:lnTo>
                  <a:lnTo>
                    <a:pt x="127" y="31"/>
                  </a:lnTo>
                  <a:lnTo>
                    <a:pt x="120" y="23"/>
                  </a:lnTo>
                  <a:lnTo>
                    <a:pt x="120" y="23"/>
                  </a:lnTo>
                  <a:lnTo>
                    <a:pt x="118" y="22"/>
                  </a:lnTo>
                  <a:lnTo>
                    <a:pt x="116" y="22"/>
                  </a:lnTo>
                  <a:lnTo>
                    <a:pt x="112" y="22"/>
                  </a:lnTo>
                  <a:lnTo>
                    <a:pt x="110" y="23"/>
                  </a:lnTo>
                  <a:lnTo>
                    <a:pt x="110" y="23"/>
                  </a:lnTo>
                  <a:lnTo>
                    <a:pt x="109" y="27"/>
                  </a:lnTo>
                  <a:lnTo>
                    <a:pt x="109" y="29"/>
                  </a:lnTo>
                  <a:lnTo>
                    <a:pt x="109" y="33"/>
                  </a:lnTo>
                  <a:lnTo>
                    <a:pt x="110" y="34"/>
                  </a:lnTo>
                  <a:lnTo>
                    <a:pt x="110" y="34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TextBox 21"/>
          <p:cNvSpPr txBox="1"/>
          <p:nvPr/>
        </p:nvSpPr>
        <p:spPr>
          <a:xfrm>
            <a:off x="3846757" y="3253087"/>
            <a:ext cx="2515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用心服务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2"/>
          <p:cNvSpPr txBox="1"/>
          <p:nvPr/>
        </p:nvSpPr>
        <p:spPr>
          <a:xfrm>
            <a:off x="3737752" y="3714752"/>
            <a:ext cx="2714643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>
              <a:defRPr/>
            </a:pPr>
            <a:r>
              <a:rPr lang="zh-CN" altLang="en-US" sz="1400" b="1" dirty="0">
                <a:solidFill>
                  <a:srgbClr val="002060"/>
                </a:solidFill>
              </a:rPr>
              <a:t>质量上追求精益求精，服务上追求全心全意，用心做好细节，以诚赢得</a:t>
            </a:r>
            <a:r>
              <a:rPr lang="zh-CN" altLang="en-US" sz="1400" b="1" dirty="0" smtClean="0">
                <a:solidFill>
                  <a:srgbClr val="002060"/>
                </a:solidFill>
              </a:rPr>
              <a:t>信赖，以质取得进步</a:t>
            </a:r>
            <a:r>
              <a:rPr lang="zh-CN" altLang="en-US" sz="1400" b="1" dirty="0" smtClean="0">
                <a:solidFill>
                  <a:schemeClr val="bg1"/>
                </a:solidFill>
              </a:rPr>
              <a:t>。</a:t>
            </a: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9" name="燕尾形箭头 28"/>
          <p:cNvSpPr>
            <a:spLocks noChangeArrowheads="1"/>
          </p:cNvSpPr>
          <p:nvPr/>
        </p:nvSpPr>
        <p:spPr bwMode="auto">
          <a:xfrm>
            <a:off x="2161448" y="3367063"/>
            <a:ext cx="1113530" cy="551760"/>
          </a:xfrm>
          <a:prstGeom prst="notchedRightArrow">
            <a:avLst>
              <a:gd name="adj1" fmla="val 50000"/>
              <a:gd name="adj2" fmla="val 49984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34281" tIns="17140" rIns="34281" bIns="17140"/>
          <a:lstStyle/>
          <a:p>
            <a:pPr>
              <a:defRPr/>
            </a:pP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982638" y="3073894"/>
            <a:ext cx="989965" cy="1138099"/>
            <a:chOff x="982638" y="3073894"/>
            <a:chExt cx="989965" cy="1138099"/>
          </a:xfrm>
          <a:solidFill>
            <a:srgbClr val="809E08"/>
          </a:solidFill>
        </p:grpSpPr>
        <p:sp>
          <p:nvSpPr>
            <p:cNvPr id="31" name="任意多边形 30"/>
            <p:cNvSpPr/>
            <p:nvPr/>
          </p:nvSpPr>
          <p:spPr bwMode="auto">
            <a:xfrm>
              <a:off x="982638" y="3073894"/>
              <a:ext cx="989965" cy="1138099"/>
            </a:xfrm>
            <a:custGeom>
              <a:avLst/>
              <a:gdLst>
                <a:gd name="connsiteX0" fmla="*/ 0 w 4017518"/>
                <a:gd name="connsiteY0" fmla="*/ 1747621 h 3495241"/>
                <a:gd name="connsiteX1" fmla="*/ 873810 w 4017518"/>
                <a:gd name="connsiteY1" fmla="*/ 1 h 3495241"/>
                <a:gd name="connsiteX2" fmla="*/ 3143708 w 4017518"/>
                <a:gd name="connsiteY2" fmla="*/ 1 h 3495241"/>
                <a:gd name="connsiteX3" fmla="*/ 4017518 w 4017518"/>
                <a:gd name="connsiteY3" fmla="*/ 1747621 h 3495241"/>
                <a:gd name="connsiteX4" fmla="*/ 3143708 w 4017518"/>
                <a:gd name="connsiteY4" fmla="*/ 3495240 h 3495241"/>
                <a:gd name="connsiteX5" fmla="*/ 873810 w 4017518"/>
                <a:gd name="connsiteY5" fmla="*/ 3495240 h 3495241"/>
                <a:gd name="connsiteX6" fmla="*/ 0 w 4017518"/>
                <a:gd name="connsiteY6" fmla="*/ 1747621 h 349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17518" h="3495241">
                  <a:moveTo>
                    <a:pt x="2008758" y="0"/>
                  </a:moveTo>
                  <a:lnTo>
                    <a:pt x="4017516" y="760215"/>
                  </a:lnTo>
                  <a:lnTo>
                    <a:pt x="4017516" y="2735026"/>
                  </a:lnTo>
                  <a:lnTo>
                    <a:pt x="2008758" y="3495241"/>
                  </a:lnTo>
                  <a:lnTo>
                    <a:pt x="2" y="2735026"/>
                  </a:lnTo>
                  <a:lnTo>
                    <a:pt x="2" y="760215"/>
                  </a:lnTo>
                  <a:lnTo>
                    <a:pt x="2008758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411"/>
            <p:cNvSpPr>
              <a:spLocks noEditPoints="1"/>
            </p:cNvSpPr>
            <p:nvPr/>
          </p:nvSpPr>
          <p:spPr bwMode="auto">
            <a:xfrm>
              <a:off x="1140387" y="3249847"/>
              <a:ext cx="674465" cy="693071"/>
            </a:xfrm>
            <a:custGeom>
              <a:avLst/>
              <a:gdLst>
                <a:gd name="T0" fmla="*/ 68 w 145"/>
                <a:gd name="T1" fmla="*/ 75 h 149"/>
                <a:gd name="T2" fmla="*/ 86 w 145"/>
                <a:gd name="T3" fmla="*/ 86 h 149"/>
                <a:gd name="T4" fmla="*/ 81 w 145"/>
                <a:gd name="T5" fmla="*/ 110 h 149"/>
                <a:gd name="T6" fmla="*/ 73 w 145"/>
                <a:gd name="T7" fmla="*/ 129 h 149"/>
                <a:gd name="T8" fmla="*/ 57 w 145"/>
                <a:gd name="T9" fmla="*/ 140 h 149"/>
                <a:gd name="T10" fmla="*/ 38 w 145"/>
                <a:gd name="T11" fmla="*/ 141 h 149"/>
                <a:gd name="T12" fmla="*/ 18 w 145"/>
                <a:gd name="T13" fmla="*/ 130 h 149"/>
                <a:gd name="T14" fmla="*/ 9 w 145"/>
                <a:gd name="T15" fmla="*/ 118 h 149"/>
                <a:gd name="T16" fmla="*/ 9 w 145"/>
                <a:gd name="T17" fmla="*/ 90 h 149"/>
                <a:gd name="T18" fmla="*/ 18 w 145"/>
                <a:gd name="T19" fmla="*/ 77 h 149"/>
                <a:gd name="T20" fmla="*/ 38 w 145"/>
                <a:gd name="T21" fmla="*/ 68 h 149"/>
                <a:gd name="T22" fmla="*/ 121 w 145"/>
                <a:gd name="T23" fmla="*/ 30 h 149"/>
                <a:gd name="T24" fmla="*/ 99 w 145"/>
                <a:gd name="T25" fmla="*/ 33 h 149"/>
                <a:gd name="T26" fmla="*/ 88 w 145"/>
                <a:gd name="T27" fmla="*/ 44 h 149"/>
                <a:gd name="T28" fmla="*/ 88 w 145"/>
                <a:gd name="T29" fmla="*/ 63 h 149"/>
                <a:gd name="T30" fmla="*/ 93 w 145"/>
                <a:gd name="T31" fmla="*/ 77 h 149"/>
                <a:gd name="T32" fmla="*/ 106 w 145"/>
                <a:gd name="T33" fmla="*/ 90 h 149"/>
                <a:gd name="T34" fmla="*/ 130 w 145"/>
                <a:gd name="T35" fmla="*/ 86 h 149"/>
                <a:gd name="T36" fmla="*/ 141 w 145"/>
                <a:gd name="T37" fmla="*/ 75 h 149"/>
                <a:gd name="T38" fmla="*/ 139 w 145"/>
                <a:gd name="T39" fmla="*/ 59 h 149"/>
                <a:gd name="T40" fmla="*/ 134 w 145"/>
                <a:gd name="T41" fmla="*/ 44 h 149"/>
                <a:gd name="T42" fmla="*/ 121 w 145"/>
                <a:gd name="T43" fmla="*/ 35 h 149"/>
                <a:gd name="T44" fmla="*/ 125 w 145"/>
                <a:gd name="T45" fmla="*/ 61 h 149"/>
                <a:gd name="T46" fmla="*/ 104 w 145"/>
                <a:gd name="T47" fmla="*/ 68 h 149"/>
                <a:gd name="T48" fmla="*/ 110 w 145"/>
                <a:gd name="T49" fmla="*/ 50 h 149"/>
                <a:gd name="T50" fmla="*/ 117 w 145"/>
                <a:gd name="T51" fmla="*/ 64 h 149"/>
                <a:gd name="T52" fmla="*/ 110 w 145"/>
                <a:gd name="T53" fmla="*/ 57 h 149"/>
                <a:gd name="T54" fmla="*/ 132 w 145"/>
                <a:gd name="T55" fmla="*/ 63 h 149"/>
                <a:gd name="T56" fmla="*/ 106 w 145"/>
                <a:gd name="T57" fmla="*/ 75 h 149"/>
                <a:gd name="T58" fmla="*/ 103 w 145"/>
                <a:gd name="T59" fmla="*/ 46 h 149"/>
                <a:gd name="T60" fmla="*/ 66 w 145"/>
                <a:gd name="T61" fmla="*/ 0 h 149"/>
                <a:gd name="T62" fmla="*/ 44 w 145"/>
                <a:gd name="T63" fmla="*/ 4 h 149"/>
                <a:gd name="T64" fmla="*/ 33 w 145"/>
                <a:gd name="T65" fmla="*/ 17 h 149"/>
                <a:gd name="T66" fmla="*/ 33 w 145"/>
                <a:gd name="T67" fmla="*/ 33 h 149"/>
                <a:gd name="T68" fmla="*/ 40 w 145"/>
                <a:gd name="T69" fmla="*/ 48 h 149"/>
                <a:gd name="T70" fmla="*/ 53 w 145"/>
                <a:gd name="T71" fmla="*/ 61 h 149"/>
                <a:gd name="T72" fmla="*/ 75 w 145"/>
                <a:gd name="T73" fmla="*/ 57 h 149"/>
                <a:gd name="T74" fmla="*/ 86 w 145"/>
                <a:gd name="T75" fmla="*/ 46 h 149"/>
                <a:gd name="T76" fmla="*/ 86 w 145"/>
                <a:gd name="T77" fmla="*/ 30 h 149"/>
                <a:gd name="T78" fmla="*/ 81 w 145"/>
                <a:gd name="T79" fmla="*/ 15 h 149"/>
                <a:gd name="T80" fmla="*/ 66 w 145"/>
                <a:gd name="T81" fmla="*/ 6 h 149"/>
                <a:gd name="T82" fmla="*/ 71 w 145"/>
                <a:gd name="T83" fmla="*/ 33 h 149"/>
                <a:gd name="T84" fmla="*/ 51 w 145"/>
                <a:gd name="T85" fmla="*/ 39 h 149"/>
                <a:gd name="T86" fmla="*/ 57 w 145"/>
                <a:gd name="T87" fmla="*/ 20 h 149"/>
                <a:gd name="T88" fmla="*/ 62 w 145"/>
                <a:gd name="T89" fmla="*/ 35 h 149"/>
                <a:gd name="T90" fmla="*/ 57 w 145"/>
                <a:gd name="T91" fmla="*/ 28 h 149"/>
                <a:gd name="T92" fmla="*/ 77 w 145"/>
                <a:gd name="T93" fmla="*/ 33 h 149"/>
                <a:gd name="T94" fmla="*/ 51 w 145"/>
                <a:gd name="T95" fmla="*/ 46 h 149"/>
                <a:gd name="T96" fmla="*/ 49 w 145"/>
                <a:gd name="T97" fmla="*/ 19 h 149"/>
                <a:gd name="T98" fmla="*/ 44 w 145"/>
                <a:gd name="T99" fmla="*/ 88 h 149"/>
                <a:gd name="T100" fmla="*/ 33 w 145"/>
                <a:gd name="T101" fmla="*/ 116 h 149"/>
                <a:gd name="T102" fmla="*/ 59 w 145"/>
                <a:gd name="T103" fmla="*/ 110 h 149"/>
                <a:gd name="T104" fmla="*/ 44 w 145"/>
                <a:gd name="T105" fmla="*/ 88 h 149"/>
                <a:gd name="T106" fmla="*/ 38 w 145"/>
                <a:gd name="T107" fmla="*/ 99 h 149"/>
                <a:gd name="T108" fmla="*/ 44 w 145"/>
                <a:gd name="T109" fmla="*/ 112 h 149"/>
                <a:gd name="T110" fmla="*/ 51 w 145"/>
                <a:gd name="T111" fmla="*/ 101 h 149"/>
                <a:gd name="T112" fmla="*/ 35 w 145"/>
                <a:gd name="T113" fmla="*/ 81 h 149"/>
                <a:gd name="T114" fmla="*/ 27 w 145"/>
                <a:gd name="T115" fmla="*/ 121 h 149"/>
                <a:gd name="T116" fmla="*/ 70 w 145"/>
                <a:gd name="T117" fmla="*/ 10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5" h="149">
                  <a:moveTo>
                    <a:pt x="51" y="68"/>
                  </a:moveTo>
                  <a:lnTo>
                    <a:pt x="51" y="68"/>
                  </a:lnTo>
                  <a:lnTo>
                    <a:pt x="59" y="70"/>
                  </a:lnTo>
                  <a:lnTo>
                    <a:pt x="62" y="63"/>
                  </a:lnTo>
                  <a:lnTo>
                    <a:pt x="62" y="63"/>
                  </a:lnTo>
                  <a:lnTo>
                    <a:pt x="68" y="64"/>
                  </a:lnTo>
                  <a:lnTo>
                    <a:pt x="71" y="68"/>
                  </a:lnTo>
                  <a:lnTo>
                    <a:pt x="68" y="75"/>
                  </a:lnTo>
                  <a:lnTo>
                    <a:pt x="68" y="75"/>
                  </a:lnTo>
                  <a:lnTo>
                    <a:pt x="71" y="77"/>
                  </a:lnTo>
                  <a:lnTo>
                    <a:pt x="71" y="77"/>
                  </a:lnTo>
                  <a:lnTo>
                    <a:pt x="73" y="81"/>
                  </a:lnTo>
                  <a:lnTo>
                    <a:pt x="81" y="77"/>
                  </a:lnTo>
                  <a:lnTo>
                    <a:pt x="81" y="77"/>
                  </a:lnTo>
                  <a:lnTo>
                    <a:pt x="84" y="83"/>
                  </a:lnTo>
                  <a:lnTo>
                    <a:pt x="86" y="86"/>
                  </a:lnTo>
                  <a:lnTo>
                    <a:pt x="79" y="92"/>
                  </a:lnTo>
                  <a:lnTo>
                    <a:pt x="79" y="92"/>
                  </a:lnTo>
                  <a:lnTo>
                    <a:pt x="81" y="97"/>
                  </a:lnTo>
                  <a:lnTo>
                    <a:pt x="88" y="99"/>
                  </a:lnTo>
                  <a:lnTo>
                    <a:pt x="88" y="99"/>
                  </a:lnTo>
                  <a:lnTo>
                    <a:pt x="90" y="105"/>
                  </a:lnTo>
                  <a:lnTo>
                    <a:pt x="88" y="110"/>
                  </a:lnTo>
                  <a:lnTo>
                    <a:pt x="81" y="110"/>
                  </a:lnTo>
                  <a:lnTo>
                    <a:pt x="81" y="110"/>
                  </a:lnTo>
                  <a:lnTo>
                    <a:pt x="79" y="118"/>
                  </a:lnTo>
                  <a:lnTo>
                    <a:pt x="86" y="121"/>
                  </a:lnTo>
                  <a:lnTo>
                    <a:pt x="86" y="121"/>
                  </a:lnTo>
                  <a:lnTo>
                    <a:pt x="82" y="127"/>
                  </a:lnTo>
                  <a:lnTo>
                    <a:pt x="81" y="130"/>
                  </a:lnTo>
                  <a:lnTo>
                    <a:pt x="73" y="129"/>
                  </a:lnTo>
                  <a:lnTo>
                    <a:pt x="73" y="129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68" y="134"/>
                  </a:lnTo>
                  <a:lnTo>
                    <a:pt x="71" y="140"/>
                  </a:lnTo>
                  <a:lnTo>
                    <a:pt x="71" y="140"/>
                  </a:lnTo>
                  <a:lnTo>
                    <a:pt x="66" y="143"/>
                  </a:lnTo>
                  <a:lnTo>
                    <a:pt x="62" y="145"/>
                  </a:lnTo>
                  <a:lnTo>
                    <a:pt x="57" y="140"/>
                  </a:lnTo>
                  <a:lnTo>
                    <a:pt x="57" y="140"/>
                  </a:lnTo>
                  <a:lnTo>
                    <a:pt x="51" y="141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44" y="149"/>
                  </a:lnTo>
                  <a:lnTo>
                    <a:pt x="38" y="149"/>
                  </a:lnTo>
                  <a:lnTo>
                    <a:pt x="38" y="141"/>
                  </a:lnTo>
                  <a:lnTo>
                    <a:pt x="38" y="141"/>
                  </a:lnTo>
                  <a:lnTo>
                    <a:pt x="31" y="140"/>
                  </a:lnTo>
                  <a:lnTo>
                    <a:pt x="27" y="145"/>
                  </a:lnTo>
                  <a:lnTo>
                    <a:pt x="27" y="145"/>
                  </a:lnTo>
                  <a:lnTo>
                    <a:pt x="22" y="143"/>
                  </a:lnTo>
                  <a:lnTo>
                    <a:pt x="18" y="140"/>
                  </a:lnTo>
                  <a:lnTo>
                    <a:pt x="20" y="132"/>
                  </a:lnTo>
                  <a:lnTo>
                    <a:pt x="20" y="132"/>
                  </a:lnTo>
                  <a:lnTo>
                    <a:pt x="18" y="130"/>
                  </a:lnTo>
                  <a:lnTo>
                    <a:pt x="18" y="130"/>
                  </a:lnTo>
                  <a:lnTo>
                    <a:pt x="15" y="129"/>
                  </a:lnTo>
                  <a:lnTo>
                    <a:pt x="9" y="130"/>
                  </a:lnTo>
                  <a:lnTo>
                    <a:pt x="9" y="130"/>
                  </a:lnTo>
                  <a:lnTo>
                    <a:pt x="5" y="127"/>
                  </a:lnTo>
                  <a:lnTo>
                    <a:pt x="3" y="121"/>
                  </a:lnTo>
                  <a:lnTo>
                    <a:pt x="9" y="118"/>
                  </a:lnTo>
                  <a:lnTo>
                    <a:pt x="9" y="118"/>
                  </a:lnTo>
                  <a:lnTo>
                    <a:pt x="7" y="110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03"/>
                  </a:lnTo>
                  <a:lnTo>
                    <a:pt x="0" y="99"/>
                  </a:lnTo>
                  <a:lnTo>
                    <a:pt x="7" y="97"/>
                  </a:lnTo>
                  <a:lnTo>
                    <a:pt x="7" y="97"/>
                  </a:lnTo>
                  <a:lnTo>
                    <a:pt x="9" y="90"/>
                  </a:lnTo>
                  <a:lnTo>
                    <a:pt x="3" y="86"/>
                  </a:lnTo>
                  <a:lnTo>
                    <a:pt x="3" y="86"/>
                  </a:lnTo>
                  <a:lnTo>
                    <a:pt x="5" y="81"/>
                  </a:lnTo>
                  <a:lnTo>
                    <a:pt x="9" y="77"/>
                  </a:lnTo>
                  <a:lnTo>
                    <a:pt x="16" y="81"/>
                  </a:lnTo>
                  <a:lnTo>
                    <a:pt x="16" y="81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20" y="75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22" y="64"/>
                  </a:lnTo>
                  <a:lnTo>
                    <a:pt x="27" y="63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38" y="68"/>
                  </a:lnTo>
                  <a:lnTo>
                    <a:pt x="38" y="61"/>
                  </a:lnTo>
                  <a:lnTo>
                    <a:pt x="38" y="61"/>
                  </a:lnTo>
                  <a:lnTo>
                    <a:pt x="44" y="59"/>
                  </a:lnTo>
                  <a:lnTo>
                    <a:pt x="49" y="61"/>
                  </a:lnTo>
                  <a:lnTo>
                    <a:pt x="51" y="68"/>
                  </a:lnTo>
                  <a:lnTo>
                    <a:pt x="51" y="68"/>
                  </a:lnTo>
                  <a:close/>
                  <a:moveTo>
                    <a:pt x="121" y="35"/>
                  </a:moveTo>
                  <a:lnTo>
                    <a:pt x="121" y="30"/>
                  </a:lnTo>
                  <a:lnTo>
                    <a:pt x="121" y="30"/>
                  </a:lnTo>
                  <a:lnTo>
                    <a:pt x="114" y="30"/>
                  </a:lnTo>
                  <a:lnTo>
                    <a:pt x="112" y="35"/>
                  </a:lnTo>
                  <a:lnTo>
                    <a:pt x="112" y="35"/>
                  </a:lnTo>
                  <a:lnTo>
                    <a:pt x="108" y="35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99" y="33"/>
                  </a:lnTo>
                  <a:lnTo>
                    <a:pt x="101" y="39"/>
                  </a:lnTo>
                  <a:lnTo>
                    <a:pt x="101" y="39"/>
                  </a:lnTo>
                  <a:lnTo>
                    <a:pt x="97" y="41"/>
                  </a:lnTo>
                  <a:lnTo>
                    <a:pt x="97" y="41"/>
                  </a:lnTo>
                  <a:lnTo>
                    <a:pt x="95" y="42"/>
                  </a:lnTo>
                  <a:lnTo>
                    <a:pt x="92" y="39"/>
                  </a:lnTo>
                  <a:lnTo>
                    <a:pt x="92" y="39"/>
                  </a:lnTo>
                  <a:lnTo>
                    <a:pt x="88" y="44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90" y="53"/>
                  </a:lnTo>
                  <a:lnTo>
                    <a:pt x="84" y="53"/>
                  </a:lnTo>
                  <a:lnTo>
                    <a:pt x="84" y="53"/>
                  </a:lnTo>
                  <a:lnTo>
                    <a:pt x="82" y="61"/>
                  </a:lnTo>
                  <a:lnTo>
                    <a:pt x="88" y="63"/>
                  </a:lnTo>
                  <a:lnTo>
                    <a:pt x="88" y="63"/>
                  </a:lnTo>
                  <a:lnTo>
                    <a:pt x="90" y="66"/>
                  </a:lnTo>
                  <a:lnTo>
                    <a:pt x="84" y="70"/>
                  </a:lnTo>
                  <a:lnTo>
                    <a:pt x="84" y="70"/>
                  </a:lnTo>
                  <a:lnTo>
                    <a:pt x="88" y="75"/>
                  </a:lnTo>
                  <a:lnTo>
                    <a:pt x="92" y="75"/>
                  </a:lnTo>
                  <a:lnTo>
                    <a:pt x="92" y="75"/>
                  </a:lnTo>
                  <a:lnTo>
                    <a:pt x="93" y="77"/>
                  </a:lnTo>
                  <a:lnTo>
                    <a:pt x="93" y="77"/>
                  </a:lnTo>
                  <a:lnTo>
                    <a:pt x="95" y="79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9" y="86"/>
                  </a:lnTo>
                  <a:lnTo>
                    <a:pt x="103" y="83"/>
                  </a:lnTo>
                  <a:lnTo>
                    <a:pt x="103" y="83"/>
                  </a:lnTo>
                  <a:lnTo>
                    <a:pt x="106" y="85"/>
                  </a:lnTo>
                  <a:lnTo>
                    <a:pt x="106" y="90"/>
                  </a:lnTo>
                  <a:lnTo>
                    <a:pt x="106" y="90"/>
                  </a:lnTo>
                  <a:lnTo>
                    <a:pt x="114" y="92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21" y="86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30" y="86"/>
                  </a:lnTo>
                  <a:lnTo>
                    <a:pt x="128" y="83"/>
                  </a:lnTo>
                  <a:lnTo>
                    <a:pt x="128" y="83"/>
                  </a:lnTo>
                  <a:lnTo>
                    <a:pt x="130" y="81"/>
                  </a:lnTo>
                  <a:lnTo>
                    <a:pt x="130" y="81"/>
                  </a:lnTo>
                  <a:lnTo>
                    <a:pt x="132" y="79"/>
                  </a:lnTo>
                  <a:lnTo>
                    <a:pt x="137" y="81"/>
                  </a:lnTo>
                  <a:lnTo>
                    <a:pt x="137" y="81"/>
                  </a:lnTo>
                  <a:lnTo>
                    <a:pt x="141" y="75"/>
                  </a:lnTo>
                  <a:lnTo>
                    <a:pt x="137" y="72"/>
                  </a:lnTo>
                  <a:lnTo>
                    <a:pt x="137" y="72"/>
                  </a:lnTo>
                  <a:lnTo>
                    <a:pt x="139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1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3"/>
                  </a:lnTo>
                  <a:lnTo>
                    <a:pt x="143" y="52"/>
                  </a:lnTo>
                  <a:lnTo>
                    <a:pt x="143" y="52"/>
                  </a:lnTo>
                  <a:lnTo>
                    <a:pt x="141" y="44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4" y="44"/>
                  </a:lnTo>
                  <a:lnTo>
                    <a:pt x="134" y="44"/>
                  </a:lnTo>
                  <a:lnTo>
                    <a:pt x="132" y="42"/>
                  </a:lnTo>
                  <a:lnTo>
                    <a:pt x="136" y="37"/>
                  </a:lnTo>
                  <a:lnTo>
                    <a:pt x="136" y="37"/>
                  </a:lnTo>
                  <a:lnTo>
                    <a:pt x="130" y="33"/>
                  </a:lnTo>
                  <a:lnTo>
                    <a:pt x="126" y="37"/>
                  </a:lnTo>
                  <a:lnTo>
                    <a:pt x="126" y="37"/>
                  </a:lnTo>
                  <a:lnTo>
                    <a:pt x="121" y="35"/>
                  </a:lnTo>
                  <a:lnTo>
                    <a:pt x="121" y="35"/>
                  </a:lnTo>
                  <a:close/>
                  <a:moveTo>
                    <a:pt x="115" y="50"/>
                  </a:moveTo>
                  <a:lnTo>
                    <a:pt x="115" y="50"/>
                  </a:lnTo>
                  <a:lnTo>
                    <a:pt x="119" y="50"/>
                  </a:lnTo>
                  <a:lnTo>
                    <a:pt x="123" y="53"/>
                  </a:lnTo>
                  <a:lnTo>
                    <a:pt x="123" y="53"/>
                  </a:lnTo>
                  <a:lnTo>
                    <a:pt x="125" y="57"/>
                  </a:lnTo>
                  <a:lnTo>
                    <a:pt x="125" y="61"/>
                  </a:lnTo>
                  <a:lnTo>
                    <a:pt x="125" y="61"/>
                  </a:lnTo>
                  <a:lnTo>
                    <a:pt x="125" y="66"/>
                  </a:lnTo>
                  <a:lnTo>
                    <a:pt x="121" y="70"/>
                  </a:lnTo>
                  <a:lnTo>
                    <a:pt x="121" y="70"/>
                  </a:lnTo>
                  <a:lnTo>
                    <a:pt x="117" y="72"/>
                  </a:lnTo>
                  <a:lnTo>
                    <a:pt x="114" y="72"/>
                  </a:lnTo>
                  <a:lnTo>
                    <a:pt x="114" y="72"/>
                  </a:lnTo>
                  <a:lnTo>
                    <a:pt x="108" y="70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3" y="64"/>
                  </a:lnTo>
                  <a:lnTo>
                    <a:pt x="103" y="59"/>
                  </a:lnTo>
                  <a:lnTo>
                    <a:pt x="103" y="59"/>
                  </a:lnTo>
                  <a:lnTo>
                    <a:pt x="104" y="55"/>
                  </a:lnTo>
                  <a:lnTo>
                    <a:pt x="106" y="52"/>
                  </a:lnTo>
                  <a:lnTo>
                    <a:pt x="106" y="52"/>
                  </a:lnTo>
                  <a:lnTo>
                    <a:pt x="110" y="50"/>
                  </a:lnTo>
                  <a:lnTo>
                    <a:pt x="115" y="50"/>
                  </a:lnTo>
                  <a:lnTo>
                    <a:pt x="115" y="50"/>
                  </a:lnTo>
                  <a:close/>
                  <a:moveTo>
                    <a:pt x="117" y="57"/>
                  </a:moveTo>
                  <a:lnTo>
                    <a:pt x="117" y="57"/>
                  </a:lnTo>
                  <a:lnTo>
                    <a:pt x="119" y="61"/>
                  </a:lnTo>
                  <a:lnTo>
                    <a:pt x="119" y="61"/>
                  </a:lnTo>
                  <a:lnTo>
                    <a:pt x="117" y="64"/>
                  </a:lnTo>
                  <a:lnTo>
                    <a:pt x="117" y="64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0" y="64"/>
                  </a:lnTo>
                  <a:lnTo>
                    <a:pt x="110" y="64"/>
                  </a:lnTo>
                  <a:lnTo>
                    <a:pt x="108" y="59"/>
                  </a:lnTo>
                  <a:lnTo>
                    <a:pt x="108" y="59"/>
                  </a:lnTo>
                  <a:lnTo>
                    <a:pt x="110" y="57"/>
                  </a:lnTo>
                  <a:lnTo>
                    <a:pt x="110" y="57"/>
                  </a:lnTo>
                  <a:lnTo>
                    <a:pt x="115" y="55"/>
                  </a:lnTo>
                  <a:lnTo>
                    <a:pt x="115" y="55"/>
                  </a:lnTo>
                  <a:lnTo>
                    <a:pt x="117" y="57"/>
                  </a:lnTo>
                  <a:lnTo>
                    <a:pt x="117" y="57"/>
                  </a:lnTo>
                  <a:close/>
                  <a:moveTo>
                    <a:pt x="128" y="50"/>
                  </a:moveTo>
                  <a:lnTo>
                    <a:pt x="128" y="50"/>
                  </a:lnTo>
                  <a:lnTo>
                    <a:pt x="130" y="55"/>
                  </a:lnTo>
                  <a:lnTo>
                    <a:pt x="132" y="63"/>
                  </a:lnTo>
                  <a:lnTo>
                    <a:pt x="132" y="63"/>
                  </a:lnTo>
                  <a:lnTo>
                    <a:pt x="128" y="68"/>
                  </a:lnTo>
                  <a:lnTo>
                    <a:pt x="125" y="74"/>
                  </a:lnTo>
                  <a:lnTo>
                    <a:pt x="125" y="74"/>
                  </a:lnTo>
                  <a:lnTo>
                    <a:pt x="119" y="77"/>
                  </a:lnTo>
                  <a:lnTo>
                    <a:pt x="112" y="77"/>
                  </a:lnTo>
                  <a:lnTo>
                    <a:pt x="112" y="77"/>
                  </a:lnTo>
                  <a:lnTo>
                    <a:pt x="106" y="75"/>
                  </a:lnTo>
                  <a:lnTo>
                    <a:pt x="101" y="72"/>
                  </a:lnTo>
                  <a:lnTo>
                    <a:pt x="101" y="72"/>
                  </a:lnTo>
                  <a:lnTo>
                    <a:pt x="97" y="64"/>
                  </a:lnTo>
                  <a:lnTo>
                    <a:pt x="97" y="59"/>
                  </a:lnTo>
                  <a:lnTo>
                    <a:pt x="97" y="59"/>
                  </a:lnTo>
                  <a:lnTo>
                    <a:pt x="99" y="52"/>
                  </a:lnTo>
                  <a:lnTo>
                    <a:pt x="103" y="46"/>
                  </a:lnTo>
                  <a:lnTo>
                    <a:pt x="103" y="46"/>
                  </a:lnTo>
                  <a:lnTo>
                    <a:pt x="110" y="44"/>
                  </a:lnTo>
                  <a:lnTo>
                    <a:pt x="115" y="42"/>
                  </a:lnTo>
                  <a:lnTo>
                    <a:pt x="115" y="42"/>
                  </a:lnTo>
                  <a:lnTo>
                    <a:pt x="123" y="46"/>
                  </a:lnTo>
                  <a:lnTo>
                    <a:pt x="128" y="50"/>
                  </a:lnTo>
                  <a:lnTo>
                    <a:pt x="128" y="50"/>
                  </a:lnTo>
                  <a:close/>
                  <a:moveTo>
                    <a:pt x="66" y="6"/>
                  </a:moveTo>
                  <a:lnTo>
                    <a:pt x="66" y="0"/>
                  </a:lnTo>
                  <a:lnTo>
                    <a:pt x="66" y="0"/>
                  </a:lnTo>
                  <a:lnTo>
                    <a:pt x="59" y="0"/>
                  </a:lnTo>
                  <a:lnTo>
                    <a:pt x="59" y="6"/>
                  </a:lnTo>
                  <a:lnTo>
                    <a:pt x="59" y="6"/>
                  </a:lnTo>
                  <a:lnTo>
                    <a:pt x="53" y="6"/>
                  </a:lnTo>
                  <a:lnTo>
                    <a:pt x="51" y="2"/>
                  </a:lnTo>
                  <a:lnTo>
                    <a:pt x="51" y="2"/>
                  </a:lnTo>
                  <a:lnTo>
                    <a:pt x="44" y="4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2" y="13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3" y="17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5" y="24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31"/>
                  </a:lnTo>
                  <a:lnTo>
                    <a:pt x="33" y="33"/>
                  </a:lnTo>
                  <a:lnTo>
                    <a:pt x="33" y="33"/>
                  </a:lnTo>
                  <a:lnTo>
                    <a:pt x="35" y="37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33" y="46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40" y="50"/>
                  </a:lnTo>
                  <a:lnTo>
                    <a:pt x="38" y="53"/>
                  </a:lnTo>
                  <a:lnTo>
                    <a:pt x="38" y="53"/>
                  </a:lnTo>
                  <a:lnTo>
                    <a:pt x="44" y="59"/>
                  </a:lnTo>
                  <a:lnTo>
                    <a:pt x="48" y="55"/>
                  </a:lnTo>
                  <a:lnTo>
                    <a:pt x="48" y="55"/>
                  </a:lnTo>
                  <a:lnTo>
                    <a:pt x="53" y="57"/>
                  </a:lnTo>
                  <a:lnTo>
                    <a:pt x="53" y="61"/>
                  </a:lnTo>
                  <a:lnTo>
                    <a:pt x="53" y="61"/>
                  </a:lnTo>
                  <a:lnTo>
                    <a:pt x="60" y="63"/>
                  </a:lnTo>
                  <a:lnTo>
                    <a:pt x="60" y="57"/>
                  </a:lnTo>
                  <a:lnTo>
                    <a:pt x="60" y="57"/>
                  </a:lnTo>
                  <a:lnTo>
                    <a:pt x="66" y="57"/>
                  </a:lnTo>
                  <a:lnTo>
                    <a:pt x="68" y="61"/>
                  </a:lnTo>
                  <a:lnTo>
                    <a:pt x="68" y="61"/>
                  </a:lnTo>
                  <a:lnTo>
                    <a:pt x="75" y="57"/>
                  </a:lnTo>
                  <a:lnTo>
                    <a:pt x="73" y="53"/>
                  </a:lnTo>
                  <a:lnTo>
                    <a:pt x="73" y="53"/>
                  </a:lnTo>
                  <a:lnTo>
                    <a:pt x="75" y="52"/>
                  </a:lnTo>
                  <a:lnTo>
                    <a:pt x="75" y="52"/>
                  </a:lnTo>
                  <a:lnTo>
                    <a:pt x="79" y="50"/>
                  </a:lnTo>
                  <a:lnTo>
                    <a:pt x="82" y="53"/>
                  </a:lnTo>
                  <a:lnTo>
                    <a:pt x="82" y="53"/>
                  </a:lnTo>
                  <a:lnTo>
                    <a:pt x="86" y="46"/>
                  </a:lnTo>
                  <a:lnTo>
                    <a:pt x="82" y="42"/>
                  </a:lnTo>
                  <a:lnTo>
                    <a:pt x="82" y="42"/>
                  </a:lnTo>
                  <a:lnTo>
                    <a:pt x="84" y="39"/>
                  </a:lnTo>
                  <a:lnTo>
                    <a:pt x="90" y="39"/>
                  </a:lnTo>
                  <a:lnTo>
                    <a:pt x="90" y="39"/>
                  </a:lnTo>
                  <a:lnTo>
                    <a:pt x="90" y="31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4" y="24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86" y="15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79" y="13"/>
                  </a:lnTo>
                  <a:lnTo>
                    <a:pt x="81" y="9"/>
                  </a:lnTo>
                  <a:lnTo>
                    <a:pt x="81" y="9"/>
                  </a:lnTo>
                  <a:lnTo>
                    <a:pt x="75" y="4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66" y="6"/>
                  </a:lnTo>
                  <a:lnTo>
                    <a:pt x="66" y="6"/>
                  </a:lnTo>
                  <a:close/>
                  <a:moveTo>
                    <a:pt x="60" y="20"/>
                  </a:moveTo>
                  <a:lnTo>
                    <a:pt x="60" y="20"/>
                  </a:lnTo>
                  <a:lnTo>
                    <a:pt x="66" y="22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70" y="28"/>
                  </a:lnTo>
                  <a:lnTo>
                    <a:pt x="71" y="33"/>
                  </a:lnTo>
                  <a:lnTo>
                    <a:pt x="71" y="33"/>
                  </a:lnTo>
                  <a:lnTo>
                    <a:pt x="70" y="37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2" y="42"/>
                  </a:lnTo>
                  <a:lnTo>
                    <a:pt x="59" y="42"/>
                  </a:lnTo>
                  <a:lnTo>
                    <a:pt x="59" y="42"/>
                  </a:lnTo>
                  <a:lnTo>
                    <a:pt x="55" y="41"/>
                  </a:lnTo>
                  <a:lnTo>
                    <a:pt x="51" y="39"/>
                  </a:lnTo>
                  <a:lnTo>
                    <a:pt x="51" y="39"/>
                  </a:lnTo>
                  <a:lnTo>
                    <a:pt x="49" y="35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9" y="26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57" y="20"/>
                  </a:lnTo>
                  <a:lnTo>
                    <a:pt x="60" y="20"/>
                  </a:lnTo>
                  <a:lnTo>
                    <a:pt x="60" y="20"/>
                  </a:lnTo>
                  <a:close/>
                  <a:moveTo>
                    <a:pt x="64" y="28"/>
                  </a:moveTo>
                  <a:lnTo>
                    <a:pt x="64" y="28"/>
                  </a:lnTo>
                  <a:lnTo>
                    <a:pt x="64" y="31"/>
                  </a:lnTo>
                  <a:lnTo>
                    <a:pt x="64" y="31"/>
                  </a:lnTo>
                  <a:lnTo>
                    <a:pt x="62" y="35"/>
                  </a:lnTo>
                  <a:lnTo>
                    <a:pt x="62" y="35"/>
                  </a:lnTo>
                  <a:lnTo>
                    <a:pt x="59" y="37"/>
                  </a:lnTo>
                  <a:lnTo>
                    <a:pt x="59" y="37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1"/>
                  </a:lnTo>
                  <a:lnTo>
                    <a:pt x="55" y="31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4" y="28"/>
                  </a:lnTo>
                  <a:lnTo>
                    <a:pt x="64" y="28"/>
                  </a:lnTo>
                  <a:close/>
                  <a:moveTo>
                    <a:pt x="73" y="20"/>
                  </a:moveTo>
                  <a:lnTo>
                    <a:pt x="73" y="20"/>
                  </a:lnTo>
                  <a:lnTo>
                    <a:pt x="77" y="26"/>
                  </a:lnTo>
                  <a:lnTo>
                    <a:pt x="77" y="33"/>
                  </a:lnTo>
                  <a:lnTo>
                    <a:pt x="77" y="33"/>
                  </a:lnTo>
                  <a:lnTo>
                    <a:pt x="75" y="39"/>
                  </a:lnTo>
                  <a:lnTo>
                    <a:pt x="70" y="44"/>
                  </a:lnTo>
                  <a:lnTo>
                    <a:pt x="70" y="44"/>
                  </a:lnTo>
                  <a:lnTo>
                    <a:pt x="64" y="48"/>
                  </a:lnTo>
                  <a:lnTo>
                    <a:pt x="59" y="48"/>
                  </a:lnTo>
                  <a:lnTo>
                    <a:pt x="59" y="48"/>
                  </a:lnTo>
                  <a:lnTo>
                    <a:pt x="51" y="46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44" y="37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44" y="22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55" y="15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8" y="17"/>
                  </a:lnTo>
                  <a:lnTo>
                    <a:pt x="73" y="20"/>
                  </a:lnTo>
                  <a:lnTo>
                    <a:pt x="73" y="20"/>
                  </a:lnTo>
                  <a:close/>
                  <a:moveTo>
                    <a:pt x="44" y="88"/>
                  </a:moveTo>
                  <a:lnTo>
                    <a:pt x="44" y="88"/>
                  </a:lnTo>
                  <a:lnTo>
                    <a:pt x="38" y="90"/>
                  </a:lnTo>
                  <a:lnTo>
                    <a:pt x="33" y="92"/>
                  </a:lnTo>
                  <a:lnTo>
                    <a:pt x="33" y="92"/>
                  </a:lnTo>
                  <a:lnTo>
                    <a:pt x="29" y="97"/>
                  </a:lnTo>
                  <a:lnTo>
                    <a:pt x="27" y="105"/>
                  </a:lnTo>
                  <a:lnTo>
                    <a:pt x="27" y="105"/>
                  </a:lnTo>
                  <a:lnTo>
                    <a:pt x="29" y="110"/>
                  </a:lnTo>
                  <a:lnTo>
                    <a:pt x="33" y="116"/>
                  </a:lnTo>
                  <a:lnTo>
                    <a:pt x="33" y="116"/>
                  </a:lnTo>
                  <a:lnTo>
                    <a:pt x="38" y="119"/>
                  </a:lnTo>
                  <a:lnTo>
                    <a:pt x="44" y="119"/>
                  </a:lnTo>
                  <a:lnTo>
                    <a:pt x="44" y="119"/>
                  </a:lnTo>
                  <a:lnTo>
                    <a:pt x="51" y="119"/>
                  </a:lnTo>
                  <a:lnTo>
                    <a:pt x="55" y="116"/>
                  </a:lnTo>
                  <a:lnTo>
                    <a:pt x="55" y="116"/>
                  </a:lnTo>
                  <a:lnTo>
                    <a:pt x="59" y="110"/>
                  </a:lnTo>
                  <a:lnTo>
                    <a:pt x="60" y="105"/>
                  </a:lnTo>
                  <a:lnTo>
                    <a:pt x="60" y="105"/>
                  </a:lnTo>
                  <a:lnTo>
                    <a:pt x="59" y="97"/>
                  </a:lnTo>
                  <a:lnTo>
                    <a:pt x="55" y="92"/>
                  </a:lnTo>
                  <a:lnTo>
                    <a:pt x="55" y="92"/>
                  </a:lnTo>
                  <a:lnTo>
                    <a:pt x="51" y="90"/>
                  </a:lnTo>
                  <a:lnTo>
                    <a:pt x="44" y="88"/>
                  </a:lnTo>
                  <a:lnTo>
                    <a:pt x="44" y="88"/>
                  </a:lnTo>
                  <a:close/>
                  <a:moveTo>
                    <a:pt x="49" y="99"/>
                  </a:moveTo>
                  <a:lnTo>
                    <a:pt x="49" y="99"/>
                  </a:lnTo>
                  <a:lnTo>
                    <a:pt x="48" y="97"/>
                  </a:lnTo>
                  <a:lnTo>
                    <a:pt x="44" y="97"/>
                  </a:lnTo>
                  <a:lnTo>
                    <a:pt x="44" y="97"/>
                  </a:lnTo>
                  <a:lnTo>
                    <a:pt x="42" y="97"/>
                  </a:lnTo>
                  <a:lnTo>
                    <a:pt x="38" y="99"/>
                  </a:lnTo>
                  <a:lnTo>
                    <a:pt x="38" y="99"/>
                  </a:lnTo>
                  <a:lnTo>
                    <a:pt x="38" y="101"/>
                  </a:lnTo>
                  <a:lnTo>
                    <a:pt x="37" y="105"/>
                  </a:lnTo>
                  <a:lnTo>
                    <a:pt x="37" y="105"/>
                  </a:lnTo>
                  <a:lnTo>
                    <a:pt x="38" y="107"/>
                  </a:lnTo>
                  <a:lnTo>
                    <a:pt x="38" y="110"/>
                  </a:lnTo>
                  <a:lnTo>
                    <a:pt x="38" y="110"/>
                  </a:lnTo>
                  <a:lnTo>
                    <a:pt x="42" y="110"/>
                  </a:lnTo>
                  <a:lnTo>
                    <a:pt x="44" y="112"/>
                  </a:lnTo>
                  <a:lnTo>
                    <a:pt x="44" y="112"/>
                  </a:lnTo>
                  <a:lnTo>
                    <a:pt x="48" y="110"/>
                  </a:lnTo>
                  <a:lnTo>
                    <a:pt x="49" y="110"/>
                  </a:lnTo>
                  <a:lnTo>
                    <a:pt x="49" y="110"/>
                  </a:lnTo>
                  <a:lnTo>
                    <a:pt x="51" y="107"/>
                  </a:lnTo>
                  <a:lnTo>
                    <a:pt x="51" y="105"/>
                  </a:lnTo>
                  <a:lnTo>
                    <a:pt x="51" y="105"/>
                  </a:lnTo>
                  <a:lnTo>
                    <a:pt x="51" y="101"/>
                  </a:lnTo>
                  <a:lnTo>
                    <a:pt x="49" y="99"/>
                  </a:lnTo>
                  <a:lnTo>
                    <a:pt x="49" y="99"/>
                  </a:lnTo>
                  <a:close/>
                  <a:moveTo>
                    <a:pt x="62" y="86"/>
                  </a:moveTo>
                  <a:lnTo>
                    <a:pt x="62" y="86"/>
                  </a:lnTo>
                  <a:lnTo>
                    <a:pt x="55" y="81"/>
                  </a:lnTo>
                  <a:lnTo>
                    <a:pt x="44" y="79"/>
                  </a:lnTo>
                  <a:lnTo>
                    <a:pt x="44" y="79"/>
                  </a:lnTo>
                  <a:lnTo>
                    <a:pt x="35" y="81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22" y="94"/>
                  </a:lnTo>
                  <a:lnTo>
                    <a:pt x="20" y="105"/>
                  </a:lnTo>
                  <a:lnTo>
                    <a:pt x="20" y="105"/>
                  </a:lnTo>
                  <a:lnTo>
                    <a:pt x="22" y="114"/>
                  </a:lnTo>
                  <a:lnTo>
                    <a:pt x="27" y="121"/>
                  </a:lnTo>
                  <a:lnTo>
                    <a:pt x="27" y="121"/>
                  </a:lnTo>
                  <a:lnTo>
                    <a:pt x="35" y="127"/>
                  </a:lnTo>
                  <a:lnTo>
                    <a:pt x="44" y="129"/>
                  </a:lnTo>
                  <a:lnTo>
                    <a:pt x="44" y="129"/>
                  </a:lnTo>
                  <a:lnTo>
                    <a:pt x="55" y="127"/>
                  </a:lnTo>
                  <a:lnTo>
                    <a:pt x="62" y="121"/>
                  </a:lnTo>
                  <a:lnTo>
                    <a:pt x="62" y="121"/>
                  </a:lnTo>
                  <a:lnTo>
                    <a:pt x="68" y="114"/>
                  </a:lnTo>
                  <a:lnTo>
                    <a:pt x="70" y="105"/>
                  </a:lnTo>
                  <a:lnTo>
                    <a:pt x="70" y="105"/>
                  </a:lnTo>
                  <a:lnTo>
                    <a:pt x="68" y="94"/>
                  </a:lnTo>
                  <a:lnTo>
                    <a:pt x="62" y="86"/>
                  </a:lnTo>
                  <a:lnTo>
                    <a:pt x="62" y="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459912" y="4368963"/>
            <a:ext cx="1402505" cy="1605507"/>
            <a:chOff x="7459912" y="4368963"/>
            <a:chExt cx="1402505" cy="1605507"/>
          </a:xfrm>
        </p:grpSpPr>
        <p:sp>
          <p:nvSpPr>
            <p:cNvPr id="34" name="任意多边形 33"/>
            <p:cNvSpPr/>
            <p:nvPr/>
          </p:nvSpPr>
          <p:spPr bwMode="auto">
            <a:xfrm>
              <a:off x="7465171" y="4368963"/>
              <a:ext cx="1397246" cy="1605507"/>
            </a:xfrm>
            <a:custGeom>
              <a:avLst/>
              <a:gdLst>
                <a:gd name="connsiteX0" fmla="*/ 0 w 4017518"/>
                <a:gd name="connsiteY0" fmla="*/ 1747621 h 3495241"/>
                <a:gd name="connsiteX1" fmla="*/ 873810 w 4017518"/>
                <a:gd name="connsiteY1" fmla="*/ 1 h 3495241"/>
                <a:gd name="connsiteX2" fmla="*/ 3143708 w 4017518"/>
                <a:gd name="connsiteY2" fmla="*/ 1 h 3495241"/>
                <a:gd name="connsiteX3" fmla="*/ 4017518 w 4017518"/>
                <a:gd name="connsiteY3" fmla="*/ 1747621 h 3495241"/>
                <a:gd name="connsiteX4" fmla="*/ 3143708 w 4017518"/>
                <a:gd name="connsiteY4" fmla="*/ 3495240 h 3495241"/>
                <a:gd name="connsiteX5" fmla="*/ 873810 w 4017518"/>
                <a:gd name="connsiteY5" fmla="*/ 3495240 h 3495241"/>
                <a:gd name="connsiteX6" fmla="*/ 0 w 4017518"/>
                <a:gd name="connsiteY6" fmla="*/ 1747621 h 349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17518" h="3495241">
                  <a:moveTo>
                    <a:pt x="2008758" y="0"/>
                  </a:moveTo>
                  <a:lnTo>
                    <a:pt x="4017516" y="760215"/>
                  </a:lnTo>
                  <a:lnTo>
                    <a:pt x="4017516" y="2735026"/>
                  </a:lnTo>
                  <a:lnTo>
                    <a:pt x="2008758" y="3495241"/>
                  </a:lnTo>
                  <a:lnTo>
                    <a:pt x="2" y="2735026"/>
                  </a:lnTo>
                  <a:lnTo>
                    <a:pt x="2" y="760215"/>
                  </a:lnTo>
                  <a:lnTo>
                    <a:pt x="2008758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8"/>
            <p:cNvSpPr txBox="1"/>
            <p:nvPr/>
          </p:nvSpPr>
          <p:spPr>
            <a:xfrm>
              <a:off x="7459912" y="5276962"/>
              <a:ext cx="1402505" cy="276999"/>
            </a:xfrm>
            <a:prstGeom prst="rect">
              <a:avLst/>
            </a:prstGeom>
            <a:noFill/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快速响应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327"/>
            <p:cNvSpPr>
              <a:spLocks noEditPoints="1"/>
            </p:cNvSpPr>
            <p:nvPr/>
          </p:nvSpPr>
          <p:spPr bwMode="auto">
            <a:xfrm>
              <a:off x="7926721" y="4761165"/>
              <a:ext cx="414248" cy="355470"/>
            </a:xfrm>
            <a:custGeom>
              <a:avLst/>
              <a:gdLst>
                <a:gd name="T0" fmla="*/ 75 w 148"/>
                <a:gd name="T1" fmla="*/ 57 h 127"/>
                <a:gd name="T2" fmla="*/ 73 w 148"/>
                <a:gd name="T3" fmla="*/ 57 h 127"/>
                <a:gd name="T4" fmla="*/ 7 w 148"/>
                <a:gd name="T5" fmla="*/ 37 h 127"/>
                <a:gd name="T6" fmla="*/ 24 w 148"/>
                <a:gd name="T7" fmla="*/ 13 h 127"/>
                <a:gd name="T8" fmla="*/ 92 w 148"/>
                <a:gd name="T9" fmla="*/ 13 h 127"/>
                <a:gd name="T10" fmla="*/ 128 w 148"/>
                <a:gd name="T11" fmla="*/ 37 h 127"/>
                <a:gd name="T12" fmla="*/ 134 w 148"/>
                <a:gd name="T13" fmla="*/ 6 h 127"/>
                <a:gd name="T14" fmla="*/ 128 w 148"/>
                <a:gd name="T15" fmla="*/ 0 h 127"/>
                <a:gd name="T16" fmla="*/ 55 w 148"/>
                <a:gd name="T17" fmla="*/ 0 h 127"/>
                <a:gd name="T18" fmla="*/ 15 w 148"/>
                <a:gd name="T19" fmla="*/ 0 h 127"/>
                <a:gd name="T20" fmla="*/ 7 w 148"/>
                <a:gd name="T21" fmla="*/ 37 h 127"/>
                <a:gd name="T22" fmla="*/ 141 w 148"/>
                <a:gd name="T23" fmla="*/ 42 h 127"/>
                <a:gd name="T24" fmla="*/ 148 w 148"/>
                <a:gd name="T25" fmla="*/ 103 h 127"/>
                <a:gd name="T26" fmla="*/ 143 w 148"/>
                <a:gd name="T27" fmla="*/ 127 h 127"/>
                <a:gd name="T28" fmla="*/ 114 w 148"/>
                <a:gd name="T29" fmla="*/ 103 h 127"/>
                <a:gd name="T30" fmla="*/ 35 w 148"/>
                <a:gd name="T31" fmla="*/ 127 h 127"/>
                <a:gd name="T32" fmla="*/ 5 w 148"/>
                <a:gd name="T33" fmla="*/ 103 h 127"/>
                <a:gd name="T34" fmla="*/ 0 w 148"/>
                <a:gd name="T35" fmla="*/ 57 h 127"/>
                <a:gd name="T36" fmla="*/ 7 w 148"/>
                <a:gd name="T37" fmla="*/ 39 h 127"/>
                <a:gd name="T38" fmla="*/ 70 w 148"/>
                <a:gd name="T39" fmla="*/ 39 h 127"/>
                <a:gd name="T40" fmla="*/ 128 w 148"/>
                <a:gd name="T41" fmla="*/ 39 h 127"/>
                <a:gd name="T42" fmla="*/ 141 w 148"/>
                <a:gd name="T43" fmla="*/ 42 h 127"/>
                <a:gd name="T44" fmla="*/ 20 w 148"/>
                <a:gd name="T45" fmla="*/ 59 h 127"/>
                <a:gd name="T46" fmla="*/ 16 w 148"/>
                <a:gd name="T47" fmla="*/ 61 h 127"/>
                <a:gd name="T48" fmla="*/ 9 w 148"/>
                <a:gd name="T49" fmla="*/ 66 h 127"/>
                <a:gd name="T50" fmla="*/ 9 w 148"/>
                <a:gd name="T51" fmla="*/ 70 h 127"/>
                <a:gd name="T52" fmla="*/ 13 w 148"/>
                <a:gd name="T53" fmla="*/ 77 h 127"/>
                <a:gd name="T54" fmla="*/ 20 w 148"/>
                <a:gd name="T55" fmla="*/ 81 h 127"/>
                <a:gd name="T56" fmla="*/ 24 w 148"/>
                <a:gd name="T57" fmla="*/ 81 h 127"/>
                <a:gd name="T58" fmla="*/ 29 w 148"/>
                <a:gd name="T59" fmla="*/ 74 h 127"/>
                <a:gd name="T60" fmla="*/ 31 w 148"/>
                <a:gd name="T61" fmla="*/ 70 h 127"/>
                <a:gd name="T62" fmla="*/ 27 w 148"/>
                <a:gd name="T63" fmla="*/ 63 h 127"/>
                <a:gd name="T64" fmla="*/ 20 w 148"/>
                <a:gd name="T65" fmla="*/ 59 h 127"/>
                <a:gd name="T66" fmla="*/ 126 w 148"/>
                <a:gd name="T67" fmla="*/ 59 h 127"/>
                <a:gd name="T68" fmla="*/ 121 w 148"/>
                <a:gd name="T69" fmla="*/ 61 h 127"/>
                <a:gd name="T70" fmla="*/ 115 w 148"/>
                <a:gd name="T71" fmla="*/ 66 h 127"/>
                <a:gd name="T72" fmla="*/ 115 w 148"/>
                <a:gd name="T73" fmla="*/ 70 h 127"/>
                <a:gd name="T74" fmla="*/ 117 w 148"/>
                <a:gd name="T75" fmla="*/ 77 h 127"/>
                <a:gd name="T76" fmla="*/ 126 w 148"/>
                <a:gd name="T77" fmla="*/ 81 h 127"/>
                <a:gd name="T78" fmla="*/ 130 w 148"/>
                <a:gd name="T79" fmla="*/ 81 h 127"/>
                <a:gd name="T80" fmla="*/ 136 w 148"/>
                <a:gd name="T81" fmla="*/ 74 h 127"/>
                <a:gd name="T82" fmla="*/ 137 w 148"/>
                <a:gd name="T83" fmla="*/ 70 h 127"/>
                <a:gd name="T84" fmla="*/ 134 w 148"/>
                <a:gd name="T85" fmla="*/ 63 h 127"/>
                <a:gd name="T86" fmla="*/ 126 w 148"/>
                <a:gd name="T87" fmla="*/ 59 h 127"/>
                <a:gd name="T88" fmla="*/ 44 w 148"/>
                <a:gd name="T89" fmla="*/ 64 h 127"/>
                <a:gd name="T90" fmla="*/ 103 w 148"/>
                <a:gd name="T91" fmla="*/ 90 h 127"/>
                <a:gd name="T92" fmla="*/ 44 w 148"/>
                <a:gd name="T93" fmla="*/ 6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8" h="127">
                  <a:moveTo>
                    <a:pt x="73" y="57"/>
                  </a:moveTo>
                  <a:lnTo>
                    <a:pt x="75" y="57"/>
                  </a:lnTo>
                  <a:lnTo>
                    <a:pt x="73" y="57"/>
                  </a:lnTo>
                  <a:lnTo>
                    <a:pt x="73" y="57"/>
                  </a:lnTo>
                  <a:lnTo>
                    <a:pt x="73" y="57"/>
                  </a:lnTo>
                  <a:close/>
                  <a:moveTo>
                    <a:pt x="7" y="37"/>
                  </a:moveTo>
                  <a:lnTo>
                    <a:pt x="18" y="37"/>
                  </a:lnTo>
                  <a:lnTo>
                    <a:pt x="24" y="13"/>
                  </a:lnTo>
                  <a:lnTo>
                    <a:pt x="55" y="13"/>
                  </a:lnTo>
                  <a:lnTo>
                    <a:pt x="92" y="13"/>
                  </a:lnTo>
                  <a:lnTo>
                    <a:pt x="123" y="13"/>
                  </a:lnTo>
                  <a:lnTo>
                    <a:pt x="128" y="37"/>
                  </a:lnTo>
                  <a:lnTo>
                    <a:pt x="141" y="37"/>
                  </a:lnTo>
                  <a:lnTo>
                    <a:pt x="134" y="6"/>
                  </a:lnTo>
                  <a:lnTo>
                    <a:pt x="134" y="0"/>
                  </a:lnTo>
                  <a:lnTo>
                    <a:pt x="128" y="0"/>
                  </a:lnTo>
                  <a:lnTo>
                    <a:pt x="92" y="0"/>
                  </a:lnTo>
                  <a:lnTo>
                    <a:pt x="55" y="0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6"/>
                  </a:lnTo>
                  <a:lnTo>
                    <a:pt x="7" y="37"/>
                  </a:lnTo>
                  <a:lnTo>
                    <a:pt x="7" y="37"/>
                  </a:lnTo>
                  <a:close/>
                  <a:moveTo>
                    <a:pt x="141" y="42"/>
                  </a:moveTo>
                  <a:lnTo>
                    <a:pt x="148" y="57"/>
                  </a:lnTo>
                  <a:lnTo>
                    <a:pt x="148" y="103"/>
                  </a:lnTo>
                  <a:lnTo>
                    <a:pt x="143" y="103"/>
                  </a:lnTo>
                  <a:lnTo>
                    <a:pt x="143" y="127"/>
                  </a:lnTo>
                  <a:lnTo>
                    <a:pt x="114" y="127"/>
                  </a:lnTo>
                  <a:lnTo>
                    <a:pt x="114" y="103"/>
                  </a:lnTo>
                  <a:lnTo>
                    <a:pt x="35" y="103"/>
                  </a:lnTo>
                  <a:lnTo>
                    <a:pt x="35" y="127"/>
                  </a:lnTo>
                  <a:lnTo>
                    <a:pt x="5" y="127"/>
                  </a:lnTo>
                  <a:lnTo>
                    <a:pt x="5" y="103"/>
                  </a:lnTo>
                  <a:lnTo>
                    <a:pt x="0" y="103"/>
                  </a:lnTo>
                  <a:lnTo>
                    <a:pt x="0" y="57"/>
                  </a:lnTo>
                  <a:lnTo>
                    <a:pt x="5" y="42"/>
                  </a:lnTo>
                  <a:lnTo>
                    <a:pt x="7" y="39"/>
                  </a:lnTo>
                  <a:lnTo>
                    <a:pt x="18" y="39"/>
                  </a:lnTo>
                  <a:lnTo>
                    <a:pt x="70" y="39"/>
                  </a:lnTo>
                  <a:lnTo>
                    <a:pt x="79" y="39"/>
                  </a:lnTo>
                  <a:lnTo>
                    <a:pt x="128" y="39"/>
                  </a:lnTo>
                  <a:lnTo>
                    <a:pt x="141" y="39"/>
                  </a:lnTo>
                  <a:lnTo>
                    <a:pt x="141" y="42"/>
                  </a:lnTo>
                  <a:lnTo>
                    <a:pt x="141" y="42"/>
                  </a:lnTo>
                  <a:close/>
                  <a:moveTo>
                    <a:pt x="20" y="59"/>
                  </a:moveTo>
                  <a:lnTo>
                    <a:pt x="20" y="59"/>
                  </a:lnTo>
                  <a:lnTo>
                    <a:pt x="16" y="61"/>
                  </a:lnTo>
                  <a:lnTo>
                    <a:pt x="13" y="63"/>
                  </a:lnTo>
                  <a:lnTo>
                    <a:pt x="9" y="66"/>
                  </a:lnTo>
                  <a:lnTo>
                    <a:pt x="9" y="70"/>
                  </a:lnTo>
                  <a:lnTo>
                    <a:pt x="9" y="70"/>
                  </a:lnTo>
                  <a:lnTo>
                    <a:pt x="9" y="74"/>
                  </a:lnTo>
                  <a:lnTo>
                    <a:pt x="13" y="77"/>
                  </a:lnTo>
                  <a:lnTo>
                    <a:pt x="16" y="81"/>
                  </a:lnTo>
                  <a:lnTo>
                    <a:pt x="20" y="81"/>
                  </a:lnTo>
                  <a:lnTo>
                    <a:pt x="20" y="81"/>
                  </a:lnTo>
                  <a:lnTo>
                    <a:pt x="24" y="81"/>
                  </a:lnTo>
                  <a:lnTo>
                    <a:pt x="27" y="77"/>
                  </a:lnTo>
                  <a:lnTo>
                    <a:pt x="29" y="74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29" y="66"/>
                  </a:lnTo>
                  <a:lnTo>
                    <a:pt x="27" y="63"/>
                  </a:lnTo>
                  <a:lnTo>
                    <a:pt x="24" y="61"/>
                  </a:lnTo>
                  <a:lnTo>
                    <a:pt x="20" y="59"/>
                  </a:lnTo>
                  <a:lnTo>
                    <a:pt x="20" y="59"/>
                  </a:lnTo>
                  <a:close/>
                  <a:moveTo>
                    <a:pt x="126" y="59"/>
                  </a:moveTo>
                  <a:lnTo>
                    <a:pt x="126" y="59"/>
                  </a:lnTo>
                  <a:lnTo>
                    <a:pt x="121" y="61"/>
                  </a:lnTo>
                  <a:lnTo>
                    <a:pt x="117" y="63"/>
                  </a:lnTo>
                  <a:lnTo>
                    <a:pt x="115" y="66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74"/>
                  </a:lnTo>
                  <a:lnTo>
                    <a:pt x="117" y="77"/>
                  </a:lnTo>
                  <a:lnTo>
                    <a:pt x="121" y="81"/>
                  </a:lnTo>
                  <a:lnTo>
                    <a:pt x="126" y="81"/>
                  </a:lnTo>
                  <a:lnTo>
                    <a:pt x="126" y="81"/>
                  </a:lnTo>
                  <a:lnTo>
                    <a:pt x="130" y="81"/>
                  </a:lnTo>
                  <a:lnTo>
                    <a:pt x="134" y="77"/>
                  </a:lnTo>
                  <a:lnTo>
                    <a:pt x="136" y="74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36" y="66"/>
                  </a:lnTo>
                  <a:lnTo>
                    <a:pt x="134" y="63"/>
                  </a:lnTo>
                  <a:lnTo>
                    <a:pt x="130" y="61"/>
                  </a:lnTo>
                  <a:lnTo>
                    <a:pt x="126" y="59"/>
                  </a:lnTo>
                  <a:lnTo>
                    <a:pt x="126" y="59"/>
                  </a:lnTo>
                  <a:close/>
                  <a:moveTo>
                    <a:pt x="44" y="64"/>
                  </a:moveTo>
                  <a:lnTo>
                    <a:pt x="44" y="90"/>
                  </a:lnTo>
                  <a:lnTo>
                    <a:pt x="103" y="90"/>
                  </a:lnTo>
                  <a:lnTo>
                    <a:pt x="103" y="64"/>
                  </a:lnTo>
                  <a:lnTo>
                    <a:pt x="44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7" name="Freeform 5"/>
          <p:cNvSpPr/>
          <p:nvPr/>
        </p:nvSpPr>
        <p:spPr bwMode="auto">
          <a:xfrm rot="5400000" flipH="1">
            <a:off x="439957" y="952048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800" dirty="0"/>
          </a:p>
        </p:txBody>
      </p:sp>
      <p:sp>
        <p:nvSpPr>
          <p:cNvPr id="38" name="矩形 37"/>
          <p:cNvSpPr/>
          <p:nvPr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41" name="矩形 40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61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000"/>
                            </p:stCondLst>
                            <p:childTnLst>
                              <p:par>
                                <p:cTn id="66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ldLvl="0" animBg="1"/>
      <p:bldP spid="27" grpId="0"/>
      <p:bldP spid="28" grpId="0"/>
      <p:bldP spid="29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9066" y="906150"/>
            <a:ext cx="266429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社会合作</a:t>
            </a:r>
            <a:endParaRPr lang="zh-CN" altLang="en-US" sz="2000" b="1" dirty="0" smtClean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 radius="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52659" y="1836844"/>
            <a:ext cx="3737753" cy="372845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grpSp>
        <p:nvGrpSpPr>
          <p:cNvPr id="4" name="组合 3"/>
          <p:cNvGrpSpPr/>
          <p:nvPr/>
        </p:nvGrpSpPr>
        <p:grpSpPr>
          <a:xfrm>
            <a:off x="1262920" y="1464834"/>
            <a:ext cx="5912406" cy="1313790"/>
            <a:chOff x="1262920" y="1340768"/>
            <a:chExt cx="5912406" cy="1313790"/>
          </a:xfrm>
        </p:grpSpPr>
        <p:sp>
          <p:nvSpPr>
            <p:cNvPr id="5" name="圆角矩形 4"/>
            <p:cNvSpPr/>
            <p:nvPr/>
          </p:nvSpPr>
          <p:spPr>
            <a:xfrm>
              <a:off x="1691528" y="1649290"/>
              <a:ext cx="5483798" cy="680145"/>
            </a:xfrm>
            <a:prstGeom prst="roundRect">
              <a:avLst>
                <a:gd name="adj" fmla="val 50000"/>
              </a:avLst>
            </a:prstGeom>
            <a:solidFill>
              <a:srgbClr val="FFCC66"/>
            </a:solidFill>
            <a:ln w="73025" cmpd="thickThin">
              <a:solidFill>
                <a:schemeClr val="bg1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262920" y="1340768"/>
              <a:ext cx="1309805" cy="1313790"/>
              <a:chOff x="1335088" y="1651000"/>
              <a:chExt cx="3130550" cy="3140075"/>
            </a:xfrm>
            <a:effectLst>
              <a:outerShdw blurRad="406400" dist="241300" dir="2700000" sx="92000" sy="92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" name="Oval 16"/>
              <p:cNvSpPr>
                <a:spLocks noChangeArrowheads="1"/>
              </p:cNvSpPr>
              <p:nvPr/>
            </p:nvSpPr>
            <p:spPr bwMode="auto">
              <a:xfrm>
                <a:off x="1335088" y="1651000"/>
                <a:ext cx="3130550" cy="3140075"/>
              </a:xfrm>
              <a:prstGeom prst="ellipse">
                <a:avLst/>
              </a:prstGeom>
              <a:solidFill>
                <a:srgbClr val="F2EED8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buFont typeface="Arial" panose="020B0604020202020204" pitchFamily="34" charset="0"/>
                  <a:buNone/>
                </a:pPr>
                <a:endParaRPr lang="zh-CN" altLang="zh-CN">
                  <a:solidFill>
                    <a:schemeClr val="accent5">
                      <a:lumMod val="50000"/>
                    </a:schemeClr>
                  </a:solidFill>
                  <a:latin typeface="Calibri" panose="020F050202020403020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10" name="Oval 17"/>
              <p:cNvSpPr>
                <a:spLocks noChangeArrowheads="1"/>
              </p:cNvSpPr>
              <p:nvPr/>
            </p:nvSpPr>
            <p:spPr bwMode="auto">
              <a:xfrm>
                <a:off x="1499570" y="1825284"/>
                <a:ext cx="2788121" cy="279531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pPr>
                  <a:buFont typeface="Arial" panose="020B0604020202020204" pitchFamily="34" charset="0"/>
                  <a:buNone/>
                </a:pPr>
                <a:endParaRPr lang="zh-CN" altLang="zh-CN">
                  <a:solidFill>
                    <a:schemeClr val="accent5">
                      <a:lumMod val="50000"/>
                    </a:schemeClr>
                  </a:solidFill>
                  <a:latin typeface="Calibri" panose="020F050202020403020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11" name="Freeform 18"/>
              <p:cNvSpPr>
                <a:spLocks noEditPoints="1" noChangeArrowheads="1"/>
              </p:cNvSpPr>
              <p:nvPr/>
            </p:nvSpPr>
            <p:spPr bwMode="auto">
              <a:xfrm>
                <a:off x="1566863" y="1878013"/>
                <a:ext cx="2665412" cy="2686050"/>
              </a:xfrm>
              <a:custGeom>
                <a:avLst/>
                <a:gdLst>
                  <a:gd name="T0" fmla="*/ 2147483647 w 390"/>
                  <a:gd name="T1" fmla="*/ 2147483647 h 391"/>
                  <a:gd name="T2" fmla="*/ 2147483647 w 390"/>
                  <a:gd name="T3" fmla="*/ 2147483647 h 391"/>
                  <a:gd name="T4" fmla="*/ 2147483647 w 390"/>
                  <a:gd name="T5" fmla="*/ 2147483647 h 391"/>
                  <a:gd name="T6" fmla="*/ 2147483647 w 390"/>
                  <a:gd name="T7" fmla="*/ 2147483647 h 391"/>
                  <a:gd name="T8" fmla="*/ 2147483647 w 390"/>
                  <a:gd name="T9" fmla="*/ 2147483647 h 391"/>
                  <a:gd name="T10" fmla="*/ 2147483647 w 390"/>
                  <a:gd name="T11" fmla="*/ 2147483647 h 391"/>
                  <a:gd name="T12" fmla="*/ 2147483647 w 390"/>
                  <a:gd name="T13" fmla="*/ 2147483647 h 391"/>
                  <a:gd name="T14" fmla="*/ 2147483647 w 390"/>
                  <a:gd name="T15" fmla="*/ 2147483647 h 391"/>
                  <a:gd name="T16" fmla="*/ 2147483647 w 390"/>
                  <a:gd name="T17" fmla="*/ 2147483647 h 391"/>
                  <a:gd name="T18" fmla="*/ 2147483647 w 390"/>
                  <a:gd name="T19" fmla="*/ 2147483647 h 391"/>
                  <a:gd name="T20" fmla="*/ 2147483647 w 390"/>
                  <a:gd name="T21" fmla="*/ 2147483647 h 391"/>
                  <a:gd name="T22" fmla="*/ 2147483647 w 390"/>
                  <a:gd name="T23" fmla="*/ 2147483647 h 391"/>
                  <a:gd name="T24" fmla="*/ 2147483647 w 390"/>
                  <a:gd name="T25" fmla="*/ 2147483647 h 391"/>
                  <a:gd name="T26" fmla="*/ 2147483647 w 390"/>
                  <a:gd name="T27" fmla="*/ 2147483647 h 391"/>
                  <a:gd name="T28" fmla="*/ 2147483647 w 390"/>
                  <a:gd name="T29" fmla="*/ 2147483647 h 391"/>
                  <a:gd name="T30" fmla="*/ 2147483647 w 390"/>
                  <a:gd name="T31" fmla="*/ 2147483647 h 391"/>
                  <a:gd name="T32" fmla="*/ 2147483647 w 390"/>
                  <a:gd name="T33" fmla="*/ 2147483647 h 391"/>
                  <a:gd name="T34" fmla="*/ 1961770810 w 390"/>
                  <a:gd name="T35" fmla="*/ 2147483647 h 391"/>
                  <a:gd name="T36" fmla="*/ 2147483647 w 390"/>
                  <a:gd name="T37" fmla="*/ 2147483647 h 391"/>
                  <a:gd name="T38" fmla="*/ 1401268586 w 390"/>
                  <a:gd name="T39" fmla="*/ 2147483647 h 391"/>
                  <a:gd name="T40" fmla="*/ 1307849342 w 390"/>
                  <a:gd name="T41" fmla="*/ 2147483647 h 391"/>
                  <a:gd name="T42" fmla="*/ 2147483647 w 390"/>
                  <a:gd name="T43" fmla="*/ 2147483647 h 391"/>
                  <a:gd name="T44" fmla="*/ 887465947 w 390"/>
                  <a:gd name="T45" fmla="*/ 2147483647 h 391"/>
                  <a:gd name="T46" fmla="*/ 2147483647 w 390"/>
                  <a:gd name="T47" fmla="*/ 2147483647 h 391"/>
                  <a:gd name="T48" fmla="*/ 420383288 w 390"/>
                  <a:gd name="T49" fmla="*/ 2147483647 h 391"/>
                  <a:gd name="T50" fmla="*/ 326964044 w 390"/>
                  <a:gd name="T51" fmla="*/ 2147483647 h 391"/>
                  <a:gd name="T52" fmla="*/ 2147483647 w 390"/>
                  <a:gd name="T53" fmla="*/ 2147483647 h 391"/>
                  <a:gd name="T54" fmla="*/ 280251005 w 390"/>
                  <a:gd name="T55" fmla="*/ 2147483647 h 391"/>
                  <a:gd name="T56" fmla="*/ 2147483647 w 390"/>
                  <a:gd name="T57" fmla="*/ 2147483647 h 391"/>
                  <a:gd name="T58" fmla="*/ 2147483647 w 390"/>
                  <a:gd name="T59" fmla="*/ 2147483647 h 391"/>
                  <a:gd name="T60" fmla="*/ 186838542 w 390"/>
                  <a:gd name="T61" fmla="*/ 2147483647 h 391"/>
                  <a:gd name="T62" fmla="*/ 2147483647 w 390"/>
                  <a:gd name="T63" fmla="*/ 2147483647 h 391"/>
                  <a:gd name="T64" fmla="*/ 2147483647 w 390"/>
                  <a:gd name="T65" fmla="*/ 2147483647 h 391"/>
                  <a:gd name="T66" fmla="*/ 233544800 w 390"/>
                  <a:gd name="T67" fmla="*/ 2147483647 h 391"/>
                  <a:gd name="T68" fmla="*/ 2147483647 w 390"/>
                  <a:gd name="T69" fmla="*/ 2147483647 h 391"/>
                  <a:gd name="T70" fmla="*/ 2147483647 w 390"/>
                  <a:gd name="T71" fmla="*/ 2147483647 h 391"/>
                  <a:gd name="T72" fmla="*/ 513795805 w 390"/>
                  <a:gd name="T73" fmla="*/ 2147483647 h 391"/>
                  <a:gd name="T74" fmla="*/ 2147483647 w 390"/>
                  <a:gd name="T75" fmla="*/ 2147483647 h 391"/>
                  <a:gd name="T76" fmla="*/ 747340498 w 390"/>
                  <a:gd name="T77" fmla="*/ 2147483647 h 391"/>
                  <a:gd name="T78" fmla="*/ 2147483647 w 390"/>
                  <a:gd name="T79" fmla="*/ 2147483647 h 391"/>
                  <a:gd name="T80" fmla="*/ 2147483647 w 390"/>
                  <a:gd name="T81" fmla="*/ 2147483647 h 391"/>
                  <a:gd name="T82" fmla="*/ 1541394036 w 390"/>
                  <a:gd name="T83" fmla="*/ 2147483647 h 391"/>
                  <a:gd name="T84" fmla="*/ 1681519485 w 390"/>
                  <a:gd name="T85" fmla="*/ 2147483647 h 391"/>
                  <a:gd name="T86" fmla="*/ 2147483647 w 390"/>
                  <a:gd name="T87" fmla="*/ 2147483647 h 391"/>
                  <a:gd name="T88" fmla="*/ 2147483647 w 390"/>
                  <a:gd name="T89" fmla="*/ 2147483647 h 391"/>
                  <a:gd name="T90" fmla="*/ 2147483647 w 390"/>
                  <a:gd name="T91" fmla="*/ 2147483647 h 391"/>
                  <a:gd name="T92" fmla="*/ 2147483647 w 390"/>
                  <a:gd name="T93" fmla="*/ 2147483647 h 391"/>
                  <a:gd name="T94" fmla="*/ 2147483647 w 390"/>
                  <a:gd name="T95" fmla="*/ 2147483647 h 391"/>
                  <a:gd name="T96" fmla="*/ 2147483647 w 390"/>
                  <a:gd name="T97" fmla="*/ 1982092179 h 391"/>
                  <a:gd name="T98" fmla="*/ 2147483647 w 390"/>
                  <a:gd name="T99" fmla="*/ 1793319512 h 391"/>
                  <a:gd name="T100" fmla="*/ 2147483647 w 390"/>
                  <a:gd name="T101" fmla="*/ 1604554145 h 391"/>
                  <a:gd name="T102" fmla="*/ 2147483647 w 390"/>
                  <a:gd name="T103" fmla="*/ 1085432209 h 391"/>
                  <a:gd name="T104" fmla="*/ 2147483647 w 390"/>
                  <a:gd name="T105" fmla="*/ 991049525 h 391"/>
                  <a:gd name="T106" fmla="*/ 2147483647 w 390"/>
                  <a:gd name="T107" fmla="*/ 849464979 h 391"/>
                  <a:gd name="T108" fmla="*/ 2147483647 w 390"/>
                  <a:gd name="T109" fmla="*/ 660699611 h 391"/>
                  <a:gd name="T110" fmla="*/ 2147483647 w 390"/>
                  <a:gd name="T111" fmla="*/ 471927374 h 391"/>
                  <a:gd name="T112" fmla="*/ 2147483647 w 390"/>
                  <a:gd name="T113" fmla="*/ 424732490 h 391"/>
                  <a:gd name="T114" fmla="*/ 2147483647 w 390"/>
                  <a:gd name="T115" fmla="*/ 377544583 h 391"/>
                  <a:gd name="T116" fmla="*/ 2147483647 w 390"/>
                  <a:gd name="T117" fmla="*/ 188772291 h 391"/>
                  <a:gd name="T118" fmla="*/ 2147483647 w 390"/>
                  <a:gd name="T119" fmla="*/ 47194790 h 391"/>
                  <a:gd name="T120" fmla="*/ 2147483647 w 390"/>
                  <a:gd name="T121" fmla="*/ 235960252 h 39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90"/>
                  <a:gd name="T184" fmla="*/ 0 h 391"/>
                  <a:gd name="T185" fmla="*/ 390 w 390"/>
                  <a:gd name="T186" fmla="*/ 391 h 39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90" h="391">
                    <a:moveTo>
                      <a:pt x="193" y="389"/>
                    </a:moveTo>
                    <a:cubicBezTo>
                      <a:pt x="193" y="387"/>
                      <a:pt x="194" y="386"/>
                      <a:pt x="195" y="386"/>
                    </a:cubicBezTo>
                    <a:cubicBezTo>
                      <a:pt x="195" y="386"/>
                      <a:pt x="195" y="386"/>
                      <a:pt x="195" y="386"/>
                    </a:cubicBezTo>
                    <a:cubicBezTo>
                      <a:pt x="196" y="386"/>
                      <a:pt x="197" y="387"/>
                      <a:pt x="197" y="389"/>
                    </a:cubicBezTo>
                    <a:cubicBezTo>
                      <a:pt x="197" y="389"/>
                      <a:pt x="197" y="389"/>
                      <a:pt x="197" y="389"/>
                    </a:cubicBezTo>
                    <a:cubicBezTo>
                      <a:pt x="197" y="390"/>
                      <a:pt x="196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4" y="391"/>
                      <a:pt x="193" y="390"/>
                      <a:pt x="193" y="389"/>
                    </a:cubicBezTo>
                    <a:close/>
                    <a:moveTo>
                      <a:pt x="200" y="388"/>
                    </a:moveTo>
                    <a:cubicBezTo>
                      <a:pt x="200" y="387"/>
                      <a:pt x="201" y="386"/>
                      <a:pt x="202" y="386"/>
                    </a:cubicBezTo>
                    <a:cubicBezTo>
                      <a:pt x="202" y="386"/>
                      <a:pt x="202" y="386"/>
                      <a:pt x="202" y="386"/>
                    </a:cubicBezTo>
                    <a:cubicBezTo>
                      <a:pt x="203" y="386"/>
                      <a:pt x="204" y="387"/>
                      <a:pt x="204" y="388"/>
                    </a:cubicBezTo>
                    <a:cubicBezTo>
                      <a:pt x="204" y="388"/>
                      <a:pt x="204" y="388"/>
                      <a:pt x="204" y="388"/>
                    </a:cubicBezTo>
                    <a:cubicBezTo>
                      <a:pt x="204" y="390"/>
                      <a:pt x="203" y="390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1" y="391"/>
                      <a:pt x="200" y="390"/>
                      <a:pt x="200" y="388"/>
                    </a:cubicBezTo>
                    <a:close/>
                    <a:moveTo>
                      <a:pt x="188" y="391"/>
                    </a:moveTo>
                    <a:cubicBezTo>
                      <a:pt x="187" y="390"/>
                      <a:pt x="186" y="389"/>
                      <a:pt x="186" y="388"/>
                    </a:cubicBezTo>
                    <a:cubicBezTo>
                      <a:pt x="186" y="388"/>
                      <a:pt x="186" y="388"/>
                      <a:pt x="186" y="388"/>
                    </a:cubicBezTo>
                    <a:cubicBezTo>
                      <a:pt x="186" y="387"/>
                      <a:pt x="187" y="386"/>
                      <a:pt x="188" y="386"/>
                    </a:cubicBezTo>
                    <a:cubicBezTo>
                      <a:pt x="188" y="386"/>
                      <a:pt x="188" y="386"/>
                      <a:pt x="188" y="386"/>
                    </a:cubicBezTo>
                    <a:cubicBezTo>
                      <a:pt x="189" y="386"/>
                      <a:pt x="190" y="387"/>
                      <a:pt x="190" y="388"/>
                    </a:cubicBezTo>
                    <a:cubicBezTo>
                      <a:pt x="190" y="388"/>
                      <a:pt x="190" y="388"/>
                      <a:pt x="190" y="388"/>
                    </a:cubicBezTo>
                    <a:cubicBezTo>
                      <a:pt x="190" y="390"/>
                      <a:pt x="189" y="391"/>
                      <a:pt x="188" y="391"/>
                    </a:cubicBezTo>
                    <a:cubicBezTo>
                      <a:pt x="188" y="391"/>
                      <a:pt x="188" y="391"/>
                      <a:pt x="188" y="391"/>
                    </a:cubicBezTo>
                    <a:cubicBezTo>
                      <a:pt x="188" y="391"/>
                      <a:pt x="188" y="391"/>
                      <a:pt x="188" y="391"/>
                    </a:cubicBezTo>
                    <a:close/>
                    <a:moveTo>
                      <a:pt x="207" y="388"/>
                    </a:moveTo>
                    <a:cubicBezTo>
                      <a:pt x="207" y="387"/>
                      <a:pt x="208" y="386"/>
                      <a:pt x="209" y="386"/>
                    </a:cubicBezTo>
                    <a:cubicBezTo>
                      <a:pt x="209" y="386"/>
                      <a:pt x="209" y="386"/>
                      <a:pt x="209" y="386"/>
                    </a:cubicBezTo>
                    <a:cubicBezTo>
                      <a:pt x="210" y="386"/>
                      <a:pt x="211" y="387"/>
                      <a:pt x="211" y="388"/>
                    </a:cubicBezTo>
                    <a:cubicBezTo>
                      <a:pt x="211" y="388"/>
                      <a:pt x="211" y="388"/>
                      <a:pt x="211" y="388"/>
                    </a:cubicBezTo>
                    <a:cubicBezTo>
                      <a:pt x="211" y="389"/>
                      <a:pt x="210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8" y="390"/>
                      <a:pt x="207" y="389"/>
                      <a:pt x="207" y="388"/>
                    </a:cubicBezTo>
                    <a:close/>
                    <a:moveTo>
                      <a:pt x="181" y="390"/>
                    </a:moveTo>
                    <a:cubicBezTo>
                      <a:pt x="179" y="390"/>
                      <a:pt x="178" y="389"/>
                      <a:pt x="179" y="388"/>
                    </a:cubicBezTo>
                    <a:cubicBezTo>
                      <a:pt x="179" y="388"/>
                      <a:pt x="179" y="388"/>
                      <a:pt x="179" y="388"/>
                    </a:cubicBezTo>
                    <a:cubicBezTo>
                      <a:pt x="179" y="387"/>
                      <a:pt x="180" y="386"/>
                      <a:pt x="181" y="386"/>
                    </a:cubicBezTo>
                    <a:cubicBezTo>
                      <a:pt x="181" y="386"/>
                      <a:pt x="181" y="386"/>
                      <a:pt x="181" y="386"/>
                    </a:cubicBezTo>
                    <a:cubicBezTo>
                      <a:pt x="182" y="386"/>
                      <a:pt x="183" y="387"/>
                      <a:pt x="183" y="388"/>
                    </a:cubicBezTo>
                    <a:cubicBezTo>
                      <a:pt x="183" y="388"/>
                      <a:pt x="183" y="388"/>
                      <a:pt x="183" y="388"/>
                    </a:cubicBezTo>
                    <a:cubicBezTo>
                      <a:pt x="183" y="389"/>
                      <a:pt x="182" y="390"/>
                      <a:pt x="181" y="390"/>
                    </a:cubicBezTo>
                    <a:cubicBezTo>
                      <a:pt x="181" y="390"/>
                      <a:pt x="181" y="390"/>
                      <a:pt x="181" y="390"/>
                    </a:cubicBezTo>
                    <a:cubicBezTo>
                      <a:pt x="181" y="390"/>
                      <a:pt x="181" y="390"/>
                      <a:pt x="181" y="390"/>
                    </a:cubicBezTo>
                    <a:close/>
                    <a:moveTo>
                      <a:pt x="214" y="388"/>
                    </a:moveTo>
                    <a:cubicBezTo>
                      <a:pt x="214" y="386"/>
                      <a:pt x="215" y="385"/>
                      <a:pt x="216" y="385"/>
                    </a:cubicBezTo>
                    <a:cubicBezTo>
                      <a:pt x="216" y="385"/>
                      <a:pt x="216" y="385"/>
                      <a:pt x="216" y="385"/>
                    </a:cubicBezTo>
                    <a:cubicBezTo>
                      <a:pt x="217" y="385"/>
                      <a:pt x="218" y="386"/>
                      <a:pt x="218" y="387"/>
                    </a:cubicBezTo>
                    <a:cubicBezTo>
                      <a:pt x="218" y="387"/>
                      <a:pt x="218" y="387"/>
                      <a:pt x="218" y="387"/>
                    </a:cubicBezTo>
                    <a:cubicBezTo>
                      <a:pt x="219" y="388"/>
                      <a:pt x="218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6" y="389"/>
                      <a:pt x="216" y="389"/>
                      <a:pt x="216" y="389"/>
                    </a:cubicBezTo>
                    <a:cubicBezTo>
                      <a:pt x="216" y="389"/>
                      <a:pt x="216" y="389"/>
                      <a:pt x="216" y="389"/>
                    </a:cubicBezTo>
                    <a:cubicBezTo>
                      <a:pt x="215" y="389"/>
                      <a:pt x="214" y="389"/>
                      <a:pt x="214" y="388"/>
                    </a:cubicBezTo>
                    <a:close/>
                    <a:moveTo>
                      <a:pt x="173" y="389"/>
                    </a:moveTo>
                    <a:cubicBezTo>
                      <a:pt x="172" y="389"/>
                      <a:pt x="171" y="388"/>
                      <a:pt x="171" y="387"/>
                    </a:cubicBezTo>
                    <a:cubicBezTo>
                      <a:pt x="171" y="387"/>
                      <a:pt x="171" y="387"/>
                      <a:pt x="171" y="387"/>
                    </a:cubicBezTo>
                    <a:cubicBezTo>
                      <a:pt x="171" y="386"/>
                      <a:pt x="173" y="385"/>
                      <a:pt x="174" y="385"/>
                    </a:cubicBezTo>
                    <a:cubicBezTo>
                      <a:pt x="174" y="385"/>
                      <a:pt x="174" y="385"/>
                      <a:pt x="174" y="385"/>
                    </a:cubicBezTo>
                    <a:cubicBezTo>
                      <a:pt x="175" y="385"/>
                      <a:pt x="176" y="386"/>
                      <a:pt x="176" y="388"/>
                    </a:cubicBezTo>
                    <a:cubicBezTo>
                      <a:pt x="176" y="388"/>
                      <a:pt x="176" y="388"/>
                      <a:pt x="176" y="388"/>
                    </a:cubicBezTo>
                    <a:cubicBezTo>
                      <a:pt x="175" y="389"/>
                      <a:pt x="175" y="389"/>
                      <a:pt x="173" y="389"/>
                    </a:cubicBezTo>
                    <a:cubicBezTo>
                      <a:pt x="173" y="389"/>
                      <a:pt x="173" y="389"/>
                      <a:pt x="173" y="389"/>
                    </a:cubicBezTo>
                    <a:cubicBezTo>
                      <a:pt x="173" y="389"/>
                      <a:pt x="173" y="389"/>
                      <a:pt x="173" y="389"/>
                    </a:cubicBezTo>
                    <a:close/>
                    <a:moveTo>
                      <a:pt x="221" y="387"/>
                    </a:moveTo>
                    <a:cubicBezTo>
                      <a:pt x="221" y="386"/>
                      <a:pt x="222" y="385"/>
                      <a:pt x="223" y="384"/>
                    </a:cubicBezTo>
                    <a:cubicBezTo>
                      <a:pt x="223" y="384"/>
                      <a:pt x="223" y="384"/>
                      <a:pt x="223" y="384"/>
                    </a:cubicBezTo>
                    <a:cubicBezTo>
                      <a:pt x="224" y="384"/>
                      <a:pt x="225" y="385"/>
                      <a:pt x="226" y="386"/>
                    </a:cubicBezTo>
                    <a:cubicBezTo>
                      <a:pt x="226" y="386"/>
                      <a:pt x="226" y="386"/>
                      <a:pt x="226" y="386"/>
                    </a:cubicBezTo>
                    <a:cubicBezTo>
                      <a:pt x="226" y="387"/>
                      <a:pt x="225" y="388"/>
                      <a:pt x="224" y="389"/>
                    </a:cubicBezTo>
                    <a:cubicBezTo>
                      <a:pt x="224" y="389"/>
                      <a:pt x="224" y="389"/>
                      <a:pt x="224" y="389"/>
                    </a:cubicBezTo>
                    <a:cubicBezTo>
                      <a:pt x="224" y="389"/>
                      <a:pt x="224" y="389"/>
                      <a:pt x="223" y="389"/>
                    </a:cubicBezTo>
                    <a:cubicBezTo>
                      <a:pt x="223" y="389"/>
                      <a:pt x="223" y="389"/>
                      <a:pt x="223" y="389"/>
                    </a:cubicBezTo>
                    <a:cubicBezTo>
                      <a:pt x="222" y="389"/>
                      <a:pt x="222" y="388"/>
                      <a:pt x="221" y="387"/>
                    </a:cubicBezTo>
                    <a:close/>
                    <a:moveTo>
                      <a:pt x="166" y="388"/>
                    </a:moveTo>
                    <a:cubicBezTo>
                      <a:pt x="165" y="388"/>
                      <a:pt x="164" y="387"/>
                      <a:pt x="164" y="386"/>
                    </a:cubicBezTo>
                    <a:cubicBezTo>
                      <a:pt x="164" y="386"/>
                      <a:pt x="164" y="386"/>
                      <a:pt x="164" y="386"/>
                    </a:cubicBezTo>
                    <a:cubicBezTo>
                      <a:pt x="164" y="385"/>
                      <a:pt x="165" y="384"/>
                      <a:pt x="167" y="384"/>
                    </a:cubicBezTo>
                    <a:cubicBezTo>
                      <a:pt x="167" y="384"/>
                      <a:pt x="167" y="384"/>
                      <a:pt x="167" y="384"/>
                    </a:cubicBezTo>
                    <a:cubicBezTo>
                      <a:pt x="168" y="384"/>
                      <a:pt x="169" y="386"/>
                      <a:pt x="168" y="387"/>
                    </a:cubicBezTo>
                    <a:cubicBezTo>
                      <a:pt x="168" y="387"/>
                      <a:pt x="168" y="387"/>
                      <a:pt x="168" y="387"/>
                    </a:cubicBezTo>
                    <a:cubicBezTo>
                      <a:pt x="168" y="388"/>
                      <a:pt x="167" y="389"/>
                      <a:pt x="166" y="389"/>
                    </a:cubicBezTo>
                    <a:cubicBezTo>
                      <a:pt x="166" y="389"/>
                      <a:pt x="166" y="389"/>
                      <a:pt x="166" y="389"/>
                    </a:cubicBezTo>
                    <a:cubicBezTo>
                      <a:pt x="166" y="389"/>
                      <a:pt x="166" y="389"/>
                      <a:pt x="166" y="388"/>
                    </a:cubicBezTo>
                    <a:close/>
                    <a:moveTo>
                      <a:pt x="229" y="386"/>
                    </a:moveTo>
                    <a:cubicBezTo>
                      <a:pt x="228" y="384"/>
                      <a:pt x="229" y="383"/>
                      <a:pt x="230" y="383"/>
                    </a:cubicBezTo>
                    <a:cubicBezTo>
                      <a:pt x="230" y="383"/>
                      <a:pt x="230" y="383"/>
                      <a:pt x="230" y="383"/>
                    </a:cubicBezTo>
                    <a:cubicBezTo>
                      <a:pt x="231" y="383"/>
                      <a:pt x="232" y="384"/>
                      <a:pt x="233" y="385"/>
                    </a:cubicBezTo>
                    <a:cubicBezTo>
                      <a:pt x="233" y="385"/>
                      <a:pt x="233" y="385"/>
                      <a:pt x="233" y="385"/>
                    </a:cubicBezTo>
                    <a:cubicBezTo>
                      <a:pt x="233" y="386"/>
                      <a:pt x="232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0" y="387"/>
                      <a:pt x="229" y="387"/>
                      <a:pt x="229" y="386"/>
                    </a:cubicBezTo>
                    <a:close/>
                    <a:moveTo>
                      <a:pt x="159" y="387"/>
                    </a:move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8" y="387"/>
                      <a:pt x="157" y="386"/>
                      <a:pt x="157" y="385"/>
                    </a:cubicBezTo>
                    <a:cubicBezTo>
                      <a:pt x="157" y="385"/>
                      <a:pt x="157" y="385"/>
                      <a:pt x="157" y="385"/>
                    </a:cubicBezTo>
                    <a:cubicBezTo>
                      <a:pt x="157" y="384"/>
                      <a:pt x="158" y="383"/>
                      <a:pt x="160" y="383"/>
                    </a:cubicBezTo>
                    <a:cubicBezTo>
                      <a:pt x="160" y="383"/>
                      <a:pt x="160" y="383"/>
                      <a:pt x="160" y="383"/>
                    </a:cubicBezTo>
                    <a:cubicBezTo>
                      <a:pt x="161" y="383"/>
                      <a:pt x="161" y="384"/>
                      <a:pt x="161" y="386"/>
                    </a:cubicBezTo>
                    <a:cubicBezTo>
                      <a:pt x="161" y="386"/>
                      <a:pt x="161" y="386"/>
                      <a:pt x="161" y="386"/>
                    </a:cubicBezTo>
                    <a:cubicBezTo>
                      <a:pt x="161" y="387"/>
                      <a:pt x="160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lose/>
                    <a:moveTo>
                      <a:pt x="236" y="384"/>
                    </a:moveTo>
                    <a:cubicBezTo>
                      <a:pt x="235" y="383"/>
                      <a:pt x="236" y="382"/>
                      <a:pt x="237" y="382"/>
                    </a:cubicBezTo>
                    <a:cubicBezTo>
                      <a:pt x="237" y="382"/>
                      <a:pt x="237" y="382"/>
                      <a:pt x="237" y="382"/>
                    </a:cubicBezTo>
                    <a:cubicBezTo>
                      <a:pt x="238" y="381"/>
                      <a:pt x="239" y="382"/>
                      <a:pt x="240" y="383"/>
                    </a:cubicBezTo>
                    <a:cubicBezTo>
                      <a:pt x="240" y="383"/>
                      <a:pt x="240" y="383"/>
                      <a:pt x="240" y="383"/>
                    </a:cubicBezTo>
                    <a:cubicBezTo>
                      <a:pt x="240" y="384"/>
                      <a:pt x="239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7" y="386"/>
                      <a:pt x="236" y="385"/>
                      <a:pt x="236" y="384"/>
                    </a:cubicBezTo>
                    <a:close/>
                    <a:moveTo>
                      <a:pt x="152" y="386"/>
                    </a:moveTo>
                    <a:cubicBezTo>
                      <a:pt x="151" y="386"/>
                      <a:pt x="150" y="384"/>
                      <a:pt x="150" y="383"/>
                    </a:cubicBezTo>
                    <a:cubicBezTo>
                      <a:pt x="150" y="383"/>
                      <a:pt x="150" y="383"/>
                      <a:pt x="150" y="383"/>
                    </a:cubicBezTo>
                    <a:cubicBezTo>
                      <a:pt x="150" y="382"/>
                      <a:pt x="151" y="381"/>
                      <a:pt x="153" y="382"/>
                    </a:cubicBezTo>
                    <a:cubicBezTo>
                      <a:pt x="153" y="382"/>
                      <a:pt x="153" y="382"/>
                      <a:pt x="153" y="382"/>
                    </a:cubicBezTo>
                    <a:cubicBezTo>
                      <a:pt x="154" y="382"/>
                      <a:pt x="154" y="383"/>
                      <a:pt x="154" y="384"/>
                    </a:cubicBezTo>
                    <a:cubicBezTo>
                      <a:pt x="154" y="384"/>
                      <a:pt x="154" y="384"/>
                      <a:pt x="154" y="384"/>
                    </a:cubicBezTo>
                    <a:cubicBezTo>
                      <a:pt x="154" y="385"/>
                      <a:pt x="153" y="386"/>
                      <a:pt x="152" y="386"/>
                    </a:cubicBezTo>
                    <a:cubicBezTo>
                      <a:pt x="152" y="386"/>
                      <a:pt x="152" y="386"/>
                      <a:pt x="152" y="386"/>
                    </a:cubicBezTo>
                    <a:cubicBezTo>
                      <a:pt x="152" y="386"/>
                      <a:pt x="152" y="386"/>
                      <a:pt x="152" y="386"/>
                    </a:cubicBezTo>
                    <a:close/>
                    <a:moveTo>
                      <a:pt x="243" y="383"/>
                    </a:moveTo>
                    <a:cubicBezTo>
                      <a:pt x="242" y="381"/>
                      <a:pt x="243" y="380"/>
                      <a:pt x="244" y="380"/>
                    </a:cubicBezTo>
                    <a:cubicBezTo>
                      <a:pt x="244" y="380"/>
                      <a:pt x="244" y="380"/>
                      <a:pt x="244" y="380"/>
                    </a:cubicBezTo>
                    <a:cubicBezTo>
                      <a:pt x="245" y="380"/>
                      <a:pt x="246" y="380"/>
                      <a:pt x="247" y="382"/>
                    </a:cubicBezTo>
                    <a:cubicBezTo>
                      <a:pt x="247" y="382"/>
                      <a:pt x="247" y="382"/>
                      <a:pt x="247" y="382"/>
                    </a:cubicBezTo>
                    <a:cubicBezTo>
                      <a:pt x="247" y="383"/>
                      <a:pt x="246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4" y="384"/>
                      <a:pt x="243" y="384"/>
                      <a:pt x="243" y="383"/>
                    </a:cubicBezTo>
                    <a:close/>
                    <a:moveTo>
                      <a:pt x="145" y="384"/>
                    </a:move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3" y="384"/>
                      <a:pt x="143" y="383"/>
                      <a:pt x="143" y="381"/>
                    </a:cubicBezTo>
                    <a:cubicBezTo>
                      <a:pt x="143" y="381"/>
                      <a:pt x="143" y="381"/>
                      <a:pt x="143" y="381"/>
                    </a:cubicBezTo>
                    <a:cubicBezTo>
                      <a:pt x="143" y="380"/>
                      <a:pt x="145" y="380"/>
                      <a:pt x="146" y="380"/>
                    </a:cubicBezTo>
                    <a:cubicBezTo>
                      <a:pt x="146" y="380"/>
                      <a:pt x="146" y="380"/>
                      <a:pt x="146" y="380"/>
                    </a:cubicBezTo>
                    <a:cubicBezTo>
                      <a:pt x="147" y="380"/>
                      <a:pt x="147" y="381"/>
                      <a:pt x="147" y="383"/>
                    </a:cubicBezTo>
                    <a:cubicBezTo>
                      <a:pt x="147" y="383"/>
                      <a:pt x="147" y="383"/>
                      <a:pt x="147" y="383"/>
                    </a:cubicBezTo>
                    <a:cubicBezTo>
                      <a:pt x="147" y="383"/>
                      <a:pt x="146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lose/>
                    <a:moveTo>
                      <a:pt x="250" y="381"/>
                    </a:moveTo>
                    <a:cubicBezTo>
                      <a:pt x="249" y="380"/>
                      <a:pt x="250" y="378"/>
                      <a:pt x="251" y="378"/>
                    </a:cubicBezTo>
                    <a:cubicBezTo>
                      <a:pt x="251" y="378"/>
                      <a:pt x="251" y="378"/>
                      <a:pt x="251" y="378"/>
                    </a:cubicBezTo>
                    <a:cubicBezTo>
                      <a:pt x="252" y="378"/>
                      <a:pt x="253" y="378"/>
                      <a:pt x="254" y="379"/>
                    </a:cubicBezTo>
                    <a:cubicBezTo>
                      <a:pt x="254" y="379"/>
                      <a:pt x="254" y="379"/>
                      <a:pt x="254" y="379"/>
                    </a:cubicBezTo>
                    <a:cubicBezTo>
                      <a:pt x="254" y="381"/>
                      <a:pt x="253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1" y="382"/>
                      <a:pt x="250" y="382"/>
                      <a:pt x="250" y="381"/>
                    </a:cubicBezTo>
                    <a:close/>
                    <a:moveTo>
                      <a:pt x="138" y="382"/>
                    </a:moveTo>
                    <a:cubicBezTo>
                      <a:pt x="136" y="382"/>
                      <a:pt x="136" y="380"/>
                      <a:pt x="136" y="379"/>
                    </a:cubicBezTo>
                    <a:cubicBezTo>
                      <a:pt x="136" y="379"/>
                      <a:pt x="136" y="379"/>
                      <a:pt x="136" y="379"/>
                    </a:cubicBezTo>
                    <a:cubicBezTo>
                      <a:pt x="136" y="378"/>
                      <a:pt x="138" y="378"/>
                      <a:pt x="139" y="378"/>
                    </a:cubicBezTo>
                    <a:cubicBezTo>
                      <a:pt x="139" y="378"/>
                      <a:pt x="139" y="378"/>
                      <a:pt x="139" y="378"/>
                    </a:cubicBezTo>
                    <a:cubicBezTo>
                      <a:pt x="140" y="378"/>
                      <a:pt x="141" y="379"/>
                      <a:pt x="140" y="381"/>
                    </a:cubicBezTo>
                    <a:cubicBezTo>
                      <a:pt x="140" y="381"/>
                      <a:pt x="140" y="381"/>
                      <a:pt x="140" y="381"/>
                    </a:cubicBezTo>
                    <a:cubicBezTo>
                      <a:pt x="140" y="382"/>
                      <a:pt x="139" y="382"/>
                      <a:pt x="138" y="382"/>
                    </a:cubicBezTo>
                    <a:cubicBezTo>
                      <a:pt x="138" y="382"/>
                      <a:pt x="138" y="382"/>
                      <a:pt x="138" y="382"/>
                    </a:cubicBezTo>
                    <a:cubicBezTo>
                      <a:pt x="138" y="382"/>
                      <a:pt x="138" y="382"/>
                      <a:pt x="138" y="382"/>
                    </a:cubicBezTo>
                    <a:close/>
                    <a:moveTo>
                      <a:pt x="256" y="379"/>
                    </a:moveTo>
                    <a:cubicBezTo>
                      <a:pt x="256" y="377"/>
                      <a:pt x="257" y="376"/>
                      <a:pt x="258" y="376"/>
                    </a:cubicBezTo>
                    <a:cubicBezTo>
                      <a:pt x="258" y="376"/>
                      <a:pt x="258" y="376"/>
                      <a:pt x="258" y="376"/>
                    </a:cubicBezTo>
                    <a:cubicBezTo>
                      <a:pt x="259" y="375"/>
                      <a:pt x="260" y="376"/>
                      <a:pt x="260" y="377"/>
                    </a:cubicBezTo>
                    <a:cubicBezTo>
                      <a:pt x="260" y="377"/>
                      <a:pt x="260" y="377"/>
                      <a:pt x="260" y="377"/>
                    </a:cubicBezTo>
                    <a:cubicBezTo>
                      <a:pt x="261" y="378"/>
                      <a:pt x="260" y="379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8" y="380"/>
                      <a:pt x="257" y="379"/>
                      <a:pt x="256" y="379"/>
                    </a:cubicBezTo>
                    <a:close/>
                    <a:moveTo>
                      <a:pt x="131" y="380"/>
                    </a:moveTo>
                    <a:cubicBezTo>
                      <a:pt x="129" y="379"/>
                      <a:pt x="129" y="378"/>
                      <a:pt x="129" y="377"/>
                    </a:cubicBezTo>
                    <a:cubicBezTo>
                      <a:pt x="129" y="377"/>
                      <a:pt x="129" y="377"/>
                      <a:pt x="129" y="377"/>
                    </a:cubicBezTo>
                    <a:cubicBezTo>
                      <a:pt x="130" y="376"/>
                      <a:pt x="131" y="375"/>
                      <a:pt x="132" y="376"/>
                    </a:cubicBezTo>
                    <a:cubicBezTo>
                      <a:pt x="132" y="376"/>
                      <a:pt x="132" y="376"/>
                      <a:pt x="132" y="376"/>
                    </a:cubicBezTo>
                    <a:cubicBezTo>
                      <a:pt x="133" y="376"/>
                      <a:pt x="134" y="377"/>
                      <a:pt x="133" y="378"/>
                    </a:cubicBezTo>
                    <a:cubicBezTo>
                      <a:pt x="133" y="378"/>
                      <a:pt x="133" y="378"/>
                      <a:pt x="133" y="378"/>
                    </a:cubicBezTo>
                    <a:cubicBezTo>
                      <a:pt x="133" y="379"/>
                      <a:pt x="132" y="380"/>
                      <a:pt x="131" y="380"/>
                    </a:cubicBezTo>
                    <a:cubicBezTo>
                      <a:pt x="131" y="380"/>
                      <a:pt x="131" y="380"/>
                      <a:pt x="131" y="380"/>
                    </a:cubicBezTo>
                    <a:cubicBezTo>
                      <a:pt x="131" y="380"/>
                      <a:pt x="131" y="380"/>
                      <a:pt x="131" y="380"/>
                    </a:cubicBezTo>
                    <a:close/>
                    <a:moveTo>
                      <a:pt x="263" y="376"/>
                    </a:moveTo>
                    <a:cubicBezTo>
                      <a:pt x="263" y="375"/>
                      <a:pt x="263" y="374"/>
                      <a:pt x="264" y="373"/>
                    </a:cubicBezTo>
                    <a:cubicBezTo>
                      <a:pt x="264" y="373"/>
                      <a:pt x="264" y="373"/>
                      <a:pt x="264" y="373"/>
                    </a:cubicBezTo>
                    <a:cubicBezTo>
                      <a:pt x="266" y="373"/>
                      <a:pt x="267" y="373"/>
                      <a:pt x="267" y="375"/>
                    </a:cubicBezTo>
                    <a:cubicBezTo>
                      <a:pt x="267" y="375"/>
                      <a:pt x="267" y="375"/>
                      <a:pt x="267" y="375"/>
                    </a:cubicBezTo>
                    <a:cubicBezTo>
                      <a:pt x="268" y="376"/>
                      <a:pt x="267" y="377"/>
                      <a:pt x="266" y="377"/>
                    </a:cubicBezTo>
                    <a:cubicBezTo>
                      <a:pt x="266" y="377"/>
                      <a:pt x="266" y="377"/>
                      <a:pt x="266" y="377"/>
                    </a:cubicBezTo>
                    <a:cubicBezTo>
                      <a:pt x="266" y="377"/>
                      <a:pt x="266" y="377"/>
                      <a:pt x="265" y="377"/>
                    </a:cubicBezTo>
                    <a:cubicBezTo>
                      <a:pt x="265" y="377"/>
                      <a:pt x="265" y="377"/>
                      <a:pt x="265" y="377"/>
                    </a:cubicBezTo>
                    <a:cubicBezTo>
                      <a:pt x="264" y="377"/>
                      <a:pt x="264" y="377"/>
                      <a:pt x="263" y="376"/>
                    </a:cubicBezTo>
                    <a:close/>
                    <a:moveTo>
                      <a:pt x="124" y="377"/>
                    </a:moveTo>
                    <a:cubicBezTo>
                      <a:pt x="123" y="377"/>
                      <a:pt x="122" y="375"/>
                      <a:pt x="123" y="374"/>
                    </a:cubicBezTo>
                    <a:cubicBezTo>
                      <a:pt x="123" y="374"/>
                      <a:pt x="123" y="374"/>
                      <a:pt x="123" y="374"/>
                    </a:cubicBezTo>
                    <a:cubicBezTo>
                      <a:pt x="123" y="373"/>
                      <a:pt x="124" y="373"/>
                      <a:pt x="125" y="373"/>
                    </a:cubicBezTo>
                    <a:cubicBezTo>
                      <a:pt x="125" y="373"/>
                      <a:pt x="125" y="373"/>
                      <a:pt x="125" y="373"/>
                    </a:cubicBezTo>
                    <a:cubicBezTo>
                      <a:pt x="126" y="374"/>
                      <a:pt x="127" y="375"/>
                      <a:pt x="126" y="376"/>
                    </a:cubicBezTo>
                    <a:cubicBezTo>
                      <a:pt x="126" y="376"/>
                      <a:pt x="126" y="376"/>
                      <a:pt x="126" y="376"/>
                    </a:cubicBezTo>
                    <a:cubicBezTo>
                      <a:pt x="126" y="377"/>
                      <a:pt x="125" y="377"/>
                      <a:pt x="125" y="377"/>
                    </a:cubicBezTo>
                    <a:cubicBezTo>
                      <a:pt x="125" y="377"/>
                      <a:pt x="125" y="377"/>
                      <a:pt x="125" y="377"/>
                    </a:cubicBezTo>
                    <a:cubicBezTo>
                      <a:pt x="124" y="377"/>
                      <a:pt x="124" y="377"/>
                      <a:pt x="124" y="377"/>
                    </a:cubicBezTo>
                    <a:close/>
                    <a:moveTo>
                      <a:pt x="270" y="373"/>
                    </a:moveTo>
                    <a:cubicBezTo>
                      <a:pt x="270" y="372"/>
                      <a:pt x="270" y="371"/>
                      <a:pt x="271" y="371"/>
                    </a:cubicBezTo>
                    <a:cubicBezTo>
                      <a:pt x="271" y="371"/>
                      <a:pt x="271" y="371"/>
                      <a:pt x="271" y="371"/>
                    </a:cubicBezTo>
                    <a:cubicBezTo>
                      <a:pt x="272" y="370"/>
                      <a:pt x="273" y="371"/>
                      <a:pt x="274" y="372"/>
                    </a:cubicBezTo>
                    <a:cubicBezTo>
                      <a:pt x="274" y="372"/>
                      <a:pt x="274" y="372"/>
                      <a:pt x="274" y="372"/>
                    </a:cubicBezTo>
                    <a:cubicBezTo>
                      <a:pt x="274" y="373"/>
                      <a:pt x="274" y="374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2" y="375"/>
                      <a:pt x="272" y="375"/>
                      <a:pt x="272" y="375"/>
                    </a:cubicBezTo>
                    <a:cubicBezTo>
                      <a:pt x="272" y="375"/>
                      <a:pt x="272" y="375"/>
                      <a:pt x="272" y="375"/>
                    </a:cubicBezTo>
                    <a:cubicBezTo>
                      <a:pt x="271" y="375"/>
                      <a:pt x="270" y="374"/>
                      <a:pt x="270" y="373"/>
                    </a:cubicBezTo>
                    <a:close/>
                    <a:moveTo>
                      <a:pt x="117" y="374"/>
                    </a:moveTo>
                    <a:cubicBezTo>
                      <a:pt x="116" y="374"/>
                      <a:pt x="115" y="373"/>
                      <a:pt x="116" y="372"/>
                    </a:cubicBezTo>
                    <a:cubicBezTo>
                      <a:pt x="116" y="372"/>
                      <a:pt x="116" y="372"/>
                      <a:pt x="116" y="372"/>
                    </a:cubicBezTo>
                    <a:cubicBezTo>
                      <a:pt x="116" y="370"/>
                      <a:pt x="118" y="370"/>
                      <a:pt x="119" y="370"/>
                    </a:cubicBezTo>
                    <a:cubicBezTo>
                      <a:pt x="119" y="370"/>
                      <a:pt x="119" y="370"/>
                      <a:pt x="119" y="370"/>
                    </a:cubicBezTo>
                    <a:cubicBezTo>
                      <a:pt x="120" y="371"/>
                      <a:pt x="120" y="372"/>
                      <a:pt x="120" y="373"/>
                    </a:cubicBezTo>
                    <a:cubicBezTo>
                      <a:pt x="120" y="373"/>
                      <a:pt x="120" y="373"/>
                      <a:pt x="120" y="373"/>
                    </a:cubicBezTo>
                    <a:cubicBezTo>
                      <a:pt x="119" y="374"/>
                      <a:pt x="119" y="375"/>
                      <a:pt x="118" y="375"/>
                    </a:cubicBezTo>
                    <a:cubicBezTo>
                      <a:pt x="118" y="375"/>
                      <a:pt x="118" y="375"/>
                      <a:pt x="118" y="375"/>
                    </a:cubicBezTo>
                    <a:cubicBezTo>
                      <a:pt x="118" y="375"/>
                      <a:pt x="117" y="374"/>
                      <a:pt x="117" y="374"/>
                    </a:cubicBezTo>
                    <a:close/>
                    <a:moveTo>
                      <a:pt x="277" y="370"/>
                    </a:moveTo>
                    <a:cubicBezTo>
                      <a:pt x="276" y="369"/>
                      <a:pt x="276" y="368"/>
                      <a:pt x="278" y="368"/>
                    </a:cubicBezTo>
                    <a:cubicBezTo>
                      <a:pt x="278" y="368"/>
                      <a:pt x="278" y="368"/>
                      <a:pt x="278" y="368"/>
                    </a:cubicBezTo>
                    <a:cubicBezTo>
                      <a:pt x="279" y="367"/>
                      <a:pt x="280" y="368"/>
                      <a:pt x="280" y="369"/>
                    </a:cubicBezTo>
                    <a:cubicBezTo>
                      <a:pt x="280" y="369"/>
                      <a:pt x="280" y="369"/>
                      <a:pt x="280" y="369"/>
                    </a:cubicBezTo>
                    <a:cubicBezTo>
                      <a:pt x="281" y="370"/>
                      <a:pt x="280" y="371"/>
                      <a:pt x="279" y="371"/>
                    </a:cubicBezTo>
                    <a:cubicBezTo>
                      <a:pt x="279" y="371"/>
                      <a:pt x="279" y="371"/>
                      <a:pt x="279" y="371"/>
                    </a:cubicBezTo>
                    <a:cubicBezTo>
                      <a:pt x="279" y="372"/>
                      <a:pt x="279" y="372"/>
                      <a:pt x="278" y="372"/>
                    </a:cubicBezTo>
                    <a:cubicBezTo>
                      <a:pt x="278" y="372"/>
                      <a:pt x="278" y="372"/>
                      <a:pt x="278" y="372"/>
                    </a:cubicBezTo>
                    <a:cubicBezTo>
                      <a:pt x="278" y="372"/>
                      <a:pt x="277" y="371"/>
                      <a:pt x="277" y="370"/>
                    </a:cubicBezTo>
                    <a:close/>
                    <a:moveTo>
                      <a:pt x="110" y="371"/>
                    </a:moveTo>
                    <a:cubicBezTo>
                      <a:pt x="109" y="371"/>
                      <a:pt x="109" y="370"/>
                      <a:pt x="109" y="368"/>
                    </a:cubicBezTo>
                    <a:cubicBezTo>
                      <a:pt x="109" y="368"/>
                      <a:pt x="109" y="368"/>
                      <a:pt x="109" y="368"/>
                    </a:cubicBezTo>
                    <a:cubicBezTo>
                      <a:pt x="110" y="367"/>
                      <a:pt x="111" y="367"/>
                      <a:pt x="112" y="367"/>
                    </a:cubicBezTo>
                    <a:cubicBezTo>
                      <a:pt x="112" y="367"/>
                      <a:pt x="112" y="367"/>
                      <a:pt x="112" y="367"/>
                    </a:cubicBezTo>
                    <a:cubicBezTo>
                      <a:pt x="113" y="368"/>
                      <a:pt x="114" y="369"/>
                      <a:pt x="113" y="370"/>
                    </a:cubicBezTo>
                    <a:cubicBezTo>
                      <a:pt x="113" y="370"/>
                      <a:pt x="113" y="370"/>
                      <a:pt x="113" y="370"/>
                    </a:cubicBezTo>
                    <a:cubicBezTo>
                      <a:pt x="113" y="371"/>
                      <a:pt x="112" y="371"/>
                      <a:pt x="111" y="371"/>
                    </a:cubicBez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1"/>
                      <a:pt x="111" y="371"/>
                      <a:pt x="110" y="371"/>
                    </a:cubicBezTo>
                    <a:close/>
                    <a:moveTo>
                      <a:pt x="283" y="367"/>
                    </a:moveTo>
                    <a:cubicBezTo>
                      <a:pt x="282" y="366"/>
                      <a:pt x="283" y="365"/>
                      <a:pt x="284" y="364"/>
                    </a:cubicBezTo>
                    <a:cubicBezTo>
                      <a:pt x="284" y="364"/>
                      <a:pt x="284" y="364"/>
                      <a:pt x="284" y="364"/>
                    </a:cubicBezTo>
                    <a:cubicBezTo>
                      <a:pt x="285" y="364"/>
                      <a:pt x="286" y="364"/>
                      <a:pt x="287" y="365"/>
                    </a:cubicBezTo>
                    <a:cubicBezTo>
                      <a:pt x="287" y="365"/>
                      <a:pt x="287" y="365"/>
                      <a:pt x="287" y="365"/>
                    </a:cubicBezTo>
                    <a:cubicBezTo>
                      <a:pt x="287" y="366"/>
                      <a:pt x="287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5" y="368"/>
                      <a:pt x="285" y="368"/>
                    </a:cubicBezTo>
                    <a:cubicBezTo>
                      <a:pt x="285" y="368"/>
                      <a:pt x="285" y="368"/>
                      <a:pt x="285" y="368"/>
                    </a:cubicBezTo>
                    <a:cubicBezTo>
                      <a:pt x="284" y="368"/>
                      <a:pt x="283" y="368"/>
                      <a:pt x="283" y="367"/>
                    </a:cubicBezTo>
                    <a:close/>
                    <a:moveTo>
                      <a:pt x="104" y="368"/>
                    </a:moveTo>
                    <a:cubicBezTo>
                      <a:pt x="103" y="367"/>
                      <a:pt x="102" y="366"/>
                      <a:pt x="103" y="365"/>
                    </a:cubicBezTo>
                    <a:cubicBezTo>
                      <a:pt x="103" y="365"/>
                      <a:pt x="103" y="365"/>
                      <a:pt x="103" y="365"/>
                    </a:cubicBezTo>
                    <a:cubicBezTo>
                      <a:pt x="103" y="364"/>
                      <a:pt x="105" y="364"/>
                      <a:pt x="106" y="364"/>
                    </a:cubicBezTo>
                    <a:cubicBezTo>
                      <a:pt x="106" y="364"/>
                      <a:pt x="106" y="364"/>
                      <a:pt x="106" y="364"/>
                    </a:cubicBezTo>
                    <a:cubicBezTo>
                      <a:pt x="107" y="365"/>
                      <a:pt x="107" y="366"/>
                      <a:pt x="107" y="367"/>
                    </a:cubicBezTo>
                    <a:cubicBezTo>
                      <a:pt x="107" y="367"/>
                      <a:pt x="107" y="367"/>
                      <a:pt x="107" y="367"/>
                    </a:cubicBezTo>
                    <a:cubicBezTo>
                      <a:pt x="106" y="368"/>
                      <a:pt x="106" y="368"/>
                      <a:pt x="105" y="368"/>
                    </a:cubicBezTo>
                    <a:cubicBezTo>
                      <a:pt x="105" y="368"/>
                      <a:pt x="105" y="368"/>
                      <a:pt x="105" y="368"/>
                    </a:cubicBezTo>
                    <a:cubicBezTo>
                      <a:pt x="104" y="368"/>
                      <a:pt x="104" y="368"/>
                      <a:pt x="104" y="368"/>
                    </a:cubicBezTo>
                    <a:close/>
                    <a:moveTo>
                      <a:pt x="289" y="364"/>
                    </a:moveTo>
                    <a:cubicBezTo>
                      <a:pt x="289" y="363"/>
                      <a:pt x="289" y="362"/>
                      <a:pt x="290" y="361"/>
                    </a:cubicBezTo>
                    <a:cubicBezTo>
                      <a:pt x="290" y="361"/>
                      <a:pt x="290" y="361"/>
                      <a:pt x="290" y="361"/>
                    </a:cubicBezTo>
                    <a:cubicBezTo>
                      <a:pt x="291" y="360"/>
                      <a:pt x="292" y="361"/>
                      <a:pt x="293" y="362"/>
                    </a:cubicBezTo>
                    <a:cubicBezTo>
                      <a:pt x="293" y="362"/>
                      <a:pt x="293" y="362"/>
                      <a:pt x="293" y="362"/>
                    </a:cubicBezTo>
                    <a:cubicBezTo>
                      <a:pt x="294" y="363"/>
                      <a:pt x="293" y="364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1" y="365"/>
                    </a:cubicBezTo>
                    <a:cubicBezTo>
                      <a:pt x="291" y="365"/>
                      <a:pt x="291" y="365"/>
                      <a:pt x="291" y="365"/>
                    </a:cubicBezTo>
                    <a:cubicBezTo>
                      <a:pt x="290" y="365"/>
                      <a:pt x="290" y="365"/>
                      <a:pt x="289" y="364"/>
                    </a:cubicBezTo>
                    <a:close/>
                    <a:moveTo>
                      <a:pt x="97" y="364"/>
                    </a:moveTo>
                    <a:cubicBezTo>
                      <a:pt x="96" y="364"/>
                      <a:pt x="96" y="363"/>
                      <a:pt x="97" y="362"/>
                    </a:cubicBezTo>
                    <a:cubicBezTo>
                      <a:pt x="97" y="362"/>
                      <a:pt x="97" y="362"/>
                      <a:pt x="97" y="362"/>
                    </a:cubicBezTo>
                    <a:cubicBezTo>
                      <a:pt x="97" y="361"/>
                      <a:pt x="99" y="360"/>
                      <a:pt x="100" y="361"/>
                    </a:cubicBezTo>
                    <a:cubicBezTo>
                      <a:pt x="100" y="361"/>
                      <a:pt x="100" y="361"/>
                      <a:pt x="100" y="361"/>
                    </a:cubicBezTo>
                    <a:cubicBezTo>
                      <a:pt x="101" y="361"/>
                      <a:pt x="101" y="363"/>
                      <a:pt x="100" y="364"/>
                    </a:cubicBezTo>
                    <a:cubicBezTo>
                      <a:pt x="100" y="364"/>
                      <a:pt x="100" y="364"/>
                      <a:pt x="100" y="364"/>
                    </a:cubicBezTo>
                    <a:cubicBezTo>
                      <a:pt x="100" y="364"/>
                      <a:pt x="99" y="365"/>
                      <a:pt x="98" y="365"/>
                    </a:cubicBezTo>
                    <a:cubicBezTo>
                      <a:pt x="98" y="365"/>
                      <a:pt x="98" y="365"/>
                      <a:pt x="98" y="365"/>
                    </a:cubicBezTo>
                    <a:cubicBezTo>
                      <a:pt x="98" y="365"/>
                      <a:pt x="98" y="365"/>
                      <a:pt x="97" y="364"/>
                    </a:cubicBezTo>
                    <a:close/>
                    <a:moveTo>
                      <a:pt x="296" y="360"/>
                    </a:moveTo>
                    <a:cubicBezTo>
                      <a:pt x="295" y="359"/>
                      <a:pt x="295" y="358"/>
                      <a:pt x="296" y="357"/>
                    </a:cubicBezTo>
                    <a:cubicBezTo>
                      <a:pt x="296" y="357"/>
                      <a:pt x="296" y="357"/>
                      <a:pt x="296" y="357"/>
                    </a:cubicBezTo>
                    <a:cubicBezTo>
                      <a:pt x="297" y="357"/>
                      <a:pt x="299" y="357"/>
                      <a:pt x="299" y="358"/>
                    </a:cubicBezTo>
                    <a:cubicBezTo>
                      <a:pt x="299" y="358"/>
                      <a:pt x="299" y="358"/>
                      <a:pt x="299" y="358"/>
                    </a:cubicBezTo>
                    <a:cubicBezTo>
                      <a:pt x="300" y="359"/>
                      <a:pt x="299" y="360"/>
                      <a:pt x="299" y="361"/>
                    </a:cubicBezTo>
                    <a:cubicBezTo>
                      <a:pt x="299" y="361"/>
                      <a:pt x="299" y="361"/>
                      <a:pt x="299" y="361"/>
                    </a:cubicBezTo>
                    <a:cubicBezTo>
                      <a:pt x="298" y="361"/>
                      <a:pt x="298" y="361"/>
                      <a:pt x="297" y="361"/>
                    </a:cubicBezTo>
                    <a:cubicBezTo>
                      <a:pt x="297" y="361"/>
                      <a:pt x="297" y="361"/>
                      <a:pt x="297" y="361"/>
                    </a:cubicBezTo>
                    <a:cubicBezTo>
                      <a:pt x="297" y="361"/>
                      <a:pt x="296" y="361"/>
                      <a:pt x="296" y="360"/>
                    </a:cubicBezTo>
                    <a:close/>
                    <a:moveTo>
                      <a:pt x="91" y="361"/>
                    </a:moveTo>
                    <a:cubicBezTo>
                      <a:pt x="90" y="360"/>
                      <a:pt x="90" y="359"/>
                      <a:pt x="91" y="358"/>
                    </a:cubicBezTo>
                    <a:cubicBezTo>
                      <a:pt x="91" y="358"/>
                      <a:pt x="91" y="358"/>
                      <a:pt x="91" y="358"/>
                    </a:cubicBezTo>
                    <a:cubicBezTo>
                      <a:pt x="91" y="357"/>
                      <a:pt x="92" y="356"/>
                      <a:pt x="93" y="357"/>
                    </a:cubicBezTo>
                    <a:cubicBezTo>
                      <a:pt x="93" y="357"/>
                      <a:pt x="93" y="357"/>
                      <a:pt x="93" y="357"/>
                    </a:cubicBezTo>
                    <a:cubicBezTo>
                      <a:pt x="94" y="358"/>
                      <a:pt x="95" y="359"/>
                      <a:pt x="94" y="360"/>
                    </a:cubicBezTo>
                    <a:cubicBezTo>
                      <a:pt x="94" y="360"/>
                      <a:pt x="94" y="360"/>
                      <a:pt x="94" y="360"/>
                    </a:cubicBezTo>
                    <a:cubicBezTo>
                      <a:pt x="94" y="361"/>
                      <a:pt x="93" y="361"/>
                      <a:pt x="92" y="361"/>
                    </a:cubicBezTo>
                    <a:cubicBezTo>
                      <a:pt x="92" y="361"/>
                      <a:pt x="92" y="361"/>
                      <a:pt x="92" y="361"/>
                    </a:cubicBezTo>
                    <a:cubicBezTo>
                      <a:pt x="92" y="361"/>
                      <a:pt x="92" y="361"/>
                      <a:pt x="91" y="361"/>
                    </a:cubicBezTo>
                    <a:close/>
                    <a:moveTo>
                      <a:pt x="302" y="356"/>
                    </a:moveTo>
                    <a:cubicBezTo>
                      <a:pt x="301" y="355"/>
                      <a:pt x="301" y="354"/>
                      <a:pt x="302" y="353"/>
                    </a:cubicBezTo>
                    <a:cubicBezTo>
                      <a:pt x="302" y="353"/>
                      <a:pt x="302" y="353"/>
                      <a:pt x="302" y="353"/>
                    </a:cubicBezTo>
                    <a:cubicBezTo>
                      <a:pt x="303" y="353"/>
                      <a:pt x="305" y="353"/>
                      <a:pt x="305" y="354"/>
                    </a:cubicBezTo>
                    <a:cubicBezTo>
                      <a:pt x="305" y="354"/>
                      <a:pt x="305" y="354"/>
                      <a:pt x="305" y="354"/>
                    </a:cubicBezTo>
                    <a:cubicBezTo>
                      <a:pt x="306" y="355"/>
                      <a:pt x="306" y="356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4" y="357"/>
                      <a:pt x="304" y="357"/>
                      <a:pt x="303" y="357"/>
                    </a:cubicBezTo>
                    <a:cubicBezTo>
                      <a:pt x="303" y="357"/>
                      <a:pt x="303" y="357"/>
                      <a:pt x="303" y="357"/>
                    </a:cubicBezTo>
                    <a:cubicBezTo>
                      <a:pt x="303" y="357"/>
                      <a:pt x="302" y="357"/>
                      <a:pt x="302" y="356"/>
                    </a:cubicBezTo>
                    <a:close/>
                    <a:moveTo>
                      <a:pt x="85" y="357"/>
                    </a:moveTo>
                    <a:cubicBezTo>
                      <a:pt x="84" y="356"/>
                      <a:pt x="84" y="355"/>
                      <a:pt x="85" y="354"/>
                    </a:cubicBezTo>
                    <a:cubicBezTo>
                      <a:pt x="85" y="354"/>
                      <a:pt x="85" y="354"/>
                      <a:pt x="85" y="354"/>
                    </a:cubicBezTo>
                    <a:cubicBezTo>
                      <a:pt x="85" y="353"/>
                      <a:pt x="86" y="352"/>
                      <a:pt x="87" y="353"/>
                    </a:cubicBezTo>
                    <a:cubicBezTo>
                      <a:pt x="87" y="353"/>
                      <a:pt x="87" y="353"/>
                      <a:pt x="87" y="353"/>
                    </a:cubicBezTo>
                    <a:cubicBezTo>
                      <a:pt x="88" y="354"/>
                      <a:pt x="89" y="355"/>
                      <a:pt x="88" y="356"/>
                    </a:cubicBezTo>
                    <a:cubicBezTo>
                      <a:pt x="88" y="356"/>
                      <a:pt x="88" y="356"/>
                      <a:pt x="88" y="356"/>
                    </a:cubicBezTo>
                    <a:cubicBezTo>
                      <a:pt x="88" y="357"/>
                      <a:pt x="87" y="357"/>
                      <a:pt x="86" y="357"/>
                    </a:cubicBezTo>
                    <a:cubicBezTo>
                      <a:pt x="86" y="357"/>
                      <a:pt x="86" y="357"/>
                      <a:pt x="86" y="357"/>
                    </a:cubicBezTo>
                    <a:cubicBezTo>
                      <a:pt x="86" y="357"/>
                      <a:pt x="85" y="357"/>
                      <a:pt x="85" y="357"/>
                    </a:cubicBezTo>
                    <a:close/>
                    <a:moveTo>
                      <a:pt x="308" y="352"/>
                    </a:moveTo>
                    <a:cubicBezTo>
                      <a:pt x="307" y="351"/>
                      <a:pt x="307" y="350"/>
                      <a:pt x="308" y="349"/>
                    </a:cubicBezTo>
                    <a:cubicBezTo>
                      <a:pt x="308" y="349"/>
                      <a:pt x="308" y="349"/>
                      <a:pt x="308" y="349"/>
                    </a:cubicBezTo>
                    <a:cubicBezTo>
                      <a:pt x="309" y="349"/>
                      <a:pt x="310" y="349"/>
                      <a:pt x="311" y="350"/>
                    </a:cubicBezTo>
                    <a:cubicBezTo>
                      <a:pt x="311" y="350"/>
                      <a:pt x="311" y="350"/>
                      <a:pt x="311" y="350"/>
                    </a:cubicBezTo>
                    <a:cubicBezTo>
                      <a:pt x="312" y="351"/>
                      <a:pt x="312" y="352"/>
                      <a:pt x="311" y="353"/>
                    </a:cubicBezTo>
                    <a:cubicBezTo>
                      <a:pt x="311" y="353"/>
                      <a:pt x="311" y="353"/>
                      <a:pt x="311" y="353"/>
                    </a:cubicBezTo>
                    <a:cubicBezTo>
                      <a:pt x="310" y="353"/>
                      <a:pt x="310" y="353"/>
                      <a:pt x="309" y="353"/>
                    </a:cubicBezTo>
                    <a:cubicBezTo>
                      <a:pt x="309" y="353"/>
                      <a:pt x="309" y="353"/>
                      <a:pt x="309" y="353"/>
                    </a:cubicBezTo>
                    <a:cubicBezTo>
                      <a:pt x="309" y="353"/>
                      <a:pt x="308" y="353"/>
                      <a:pt x="308" y="352"/>
                    </a:cubicBezTo>
                    <a:close/>
                    <a:moveTo>
                      <a:pt x="79" y="352"/>
                    </a:moveTo>
                    <a:cubicBezTo>
                      <a:pt x="78" y="352"/>
                      <a:pt x="78" y="350"/>
                      <a:pt x="79" y="349"/>
                    </a:cubicBezTo>
                    <a:cubicBezTo>
                      <a:pt x="79" y="349"/>
                      <a:pt x="79" y="349"/>
                      <a:pt x="79" y="349"/>
                    </a:cubicBezTo>
                    <a:cubicBezTo>
                      <a:pt x="79" y="348"/>
                      <a:pt x="81" y="348"/>
                      <a:pt x="82" y="349"/>
                    </a:cubicBezTo>
                    <a:cubicBezTo>
                      <a:pt x="82" y="349"/>
                      <a:pt x="82" y="349"/>
                      <a:pt x="82" y="349"/>
                    </a:cubicBezTo>
                    <a:cubicBezTo>
                      <a:pt x="83" y="350"/>
                      <a:pt x="83" y="351"/>
                      <a:pt x="82" y="352"/>
                    </a:cubicBezTo>
                    <a:cubicBezTo>
                      <a:pt x="82" y="352"/>
                      <a:pt x="82" y="352"/>
                      <a:pt x="82" y="352"/>
                    </a:cubicBezTo>
                    <a:cubicBezTo>
                      <a:pt x="82" y="353"/>
                      <a:pt x="81" y="353"/>
                      <a:pt x="80" y="353"/>
                    </a:cubicBezTo>
                    <a:cubicBezTo>
                      <a:pt x="80" y="353"/>
                      <a:pt x="80" y="353"/>
                      <a:pt x="80" y="353"/>
                    </a:cubicBezTo>
                    <a:cubicBezTo>
                      <a:pt x="80" y="353"/>
                      <a:pt x="80" y="353"/>
                      <a:pt x="79" y="352"/>
                    </a:cubicBezTo>
                    <a:close/>
                    <a:moveTo>
                      <a:pt x="313" y="348"/>
                    </a:moveTo>
                    <a:cubicBezTo>
                      <a:pt x="313" y="347"/>
                      <a:pt x="313" y="346"/>
                      <a:pt x="314" y="345"/>
                    </a:cubicBezTo>
                    <a:cubicBezTo>
                      <a:pt x="314" y="345"/>
                      <a:pt x="314" y="345"/>
                      <a:pt x="314" y="345"/>
                    </a:cubicBezTo>
                    <a:cubicBezTo>
                      <a:pt x="315" y="344"/>
                      <a:pt x="316" y="344"/>
                      <a:pt x="317" y="345"/>
                    </a:cubicBezTo>
                    <a:cubicBezTo>
                      <a:pt x="317" y="345"/>
                      <a:pt x="317" y="345"/>
                      <a:pt x="317" y="345"/>
                    </a:cubicBezTo>
                    <a:cubicBezTo>
                      <a:pt x="317" y="346"/>
                      <a:pt x="317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9"/>
                      <a:pt x="315" y="349"/>
                      <a:pt x="315" y="349"/>
                    </a:cubicBezTo>
                    <a:cubicBezTo>
                      <a:pt x="315" y="349"/>
                      <a:pt x="315" y="349"/>
                      <a:pt x="315" y="349"/>
                    </a:cubicBezTo>
                    <a:cubicBezTo>
                      <a:pt x="314" y="349"/>
                      <a:pt x="314" y="348"/>
                      <a:pt x="313" y="348"/>
                    </a:cubicBezTo>
                    <a:close/>
                    <a:moveTo>
                      <a:pt x="73" y="348"/>
                    </a:moveTo>
                    <a:cubicBezTo>
                      <a:pt x="72" y="347"/>
                      <a:pt x="72" y="346"/>
                      <a:pt x="73" y="345"/>
                    </a:cubicBezTo>
                    <a:cubicBezTo>
                      <a:pt x="73" y="345"/>
                      <a:pt x="73" y="345"/>
                      <a:pt x="73" y="345"/>
                    </a:cubicBezTo>
                    <a:cubicBezTo>
                      <a:pt x="74" y="344"/>
                      <a:pt x="75" y="344"/>
                      <a:pt x="76" y="345"/>
                    </a:cubicBezTo>
                    <a:cubicBezTo>
                      <a:pt x="76" y="345"/>
                      <a:pt x="76" y="345"/>
                      <a:pt x="76" y="345"/>
                    </a:cubicBezTo>
                    <a:cubicBezTo>
                      <a:pt x="77" y="345"/>
                      <a:pt x="77" y="347"/>
                      <a:pt x="76" y="348"/>
                    </a:cubicBezTo>
                    <a:cubicBezTo>
                      <a:pt x="76" y="348"/>
                      <a:pt x="76" y="348"/>
                      <a:pt x="76" y="348"/>
                    </a:cubicBezTo>
                    <a:cubicBezTo>
                      <a:pt x="76" y="348"/>
                      <a:pt x="75" y="348"/>
                      <a:pt x="75" y="348"/>
                    </a:cubicBezTo>
                    <a:cubicBezTo>
                      <a:pt x="75" y="348"/>
                      <a:pt x="75" y="348"/>
                      <a:pt x="75" y="348"/>
                    </a:cubicBezTo>
                    <a:cubicBezTo>
                      <a:pt x="74" y="348"/>
                      <a:pt x="74" y="348"/>
                      <a:pt x="73" y="348"/>
                    </a:cubicBezTo>
                    <a:close/>
                    <a:moveTo>
                      <a:pt x="319" y="343"/>
                    </a:moveTo>
                    <a:cubicBezTo>
                      <a:pt x="318" y="343"/>
                      <a:pt x="318" y="341"/>
                      <a:pt x="319" y="340"/>
                    </a:cubicBezTo>
                    <a:cubicBezTo>
                      <a:pt x="319" y="340"/>
                      <a:pt x="319" y="340"/>
                      <a:pt x="319" y="340"/>
                    </a:cubicBezTo>
                    <a:cubicBezTo>
                      <a:pt x="320" y="340"/>
                      <a:pt x="321" y="340"/>
                      <a:pt x="322" y="341"/>
                    </a:cubicBezTo>
                    <a:cubicBezTo>
                      <a:pt x="322" y="341"/>
                      <a:pt x="322" y="341"/>
                      <a:pt x="322" y="341"/>
                    </a:cubicBezTo>
                    <a:cubicBezTo>
                      <a:pt x="323" y="342"/>
                      <a:pt x="323" y="343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1" y="344"/>
                      <a:pt x="321" y="344"/>
                    </a:cubicBezTo>
                    <a:cubicBezTo>
                      <a:pt x="321" y="344"/>
                      <a:pt x="321" y="344"/>
                      <a:pt x="321" y="344"/>
                    </a:cubicBezTo>
                    <a:cubicBezTo>
                      <a:pt x="320" y="344"/>
                      <a:pt x="319" y="344"/>
                      <a:pt x="319" y="343"/>
                    </a:cubicBezTo>
                    <a:close/>
                    <a:moveTo>
                      <a:pt x="68" y="343"/>
                    </a:moveTo>
                    <a:cubicBezTo>
                      <a:pt x="67" y="342"/>
                      <a:pt x="67" y="341"/>
                      <a:pt x="68" y="340"/>
                    </a:cubicBezTo>
                    <a:cubicBezTo>
                      <a:pt x="68" y="340"/>
                      <a:pt x="68" y="340"/>
                      <a:pt x="68" y="340"/>
                    </a:cubicBezTo>
                    <a:cubicBezTo>
                      <a:pt x="68" y="339"/>
                      <a:pt x="70" y="339"/>
                      <a:pt x="70" y="340"/>
                    </a:cubicBezTo>
                    <a:cubicBezTo>
                      <a:pt x="70" y="340"/>
                      <a:pt x="70" y="340"/>
                      <a:pt x="70" y="340"/>
                    </a:cubicBezTo>
                    <a:cubicBezTo>
                      <a:pt x="71" y="341"/>
                      <a:pt x="71" y="342"/>
                      <a:pt x="71" y="343"/>
                    </a:cubicBezTo>
                    <a:cubicBezTo>
                      <a:pt x="71" y="343"/>
                      <a:pt x="71" y="343"/>
                      <a:pt x="71" y="343"/>
                    </a:cubicBezTo>
                    <a:cubicBezTo>
                      <a:pt x="70" y="344"/>
                      <a:pt x="70" y="344"/>
                      <a:pt x="69" y="344"/>
                    </a:cubicBezTo>
                    <a:cubicBezTo>
                      <a:pt x="69" y="344"/>
                      <a:pt x="69" y="344"/>
                      <a:pt x="69" y="344"/>
                    </a:cubicBezTo>
                    <a:cubicBezTo>
                      <a:pt x="69" y="344"/>
                      <a:pt x="68" y="344"/>
                      <a:pt x="68" y="343"/>
                    </a:cubicBezTo>
                    <a:close/>
                    <a:moveTo>
                      <a:pt x="324" y="339"/>
                    </a:moveTo>
                    <a:cubicBezTo>
                      <a:pt x="324" y="338"/>
                      <a:pt x="324" y="336"/>
                      <a:pt x="325" y="336"/>
                    </a:cubicBezTo>
                    <a:cubicBezTo>
                      <a:pt x="325" y="336"/>
                      <a:pt x="325" y="336"/>
                      <a:pt x="325" y="336"/>
                    </a:cubicBezTo>
                    <a:cubicBezTo>
                      <a:pt x="325" y="335"/>
                      <a:pt x="327" y="335"/>
                      <a:pt x="328" y="336"/>
                    </a:cubicBezTo>
                    <a:cubicBezTo>
                      <a:pt x="328" y="336"/>
                      <a:pt x="328" y="336"/>
                      <a:pt x="328" y="336"/>
                    </a:cubicBezTo>
                    <a:cubicBezTo>
                      <a:pt x="328" y="337"/>
                      <a:pt x="328" y="338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6" y="339"/>
                    </a:cubicBezTo>
                    <a:cubicBezTo>
                      <a:pt x="326" y="339"/>
                      <a:pt x="326" y="339"/>
                      <a:pt x="326" y="339"/>
                    </a:cubicBezTo>
                    <a:cubicBezTo>
                      <a:pt x="325" y="339"/>
                      <a:pt x="325" y="339"/>
                      <a:pt x="324" y="339"/>
                    </a:cubicBezTo>
                    <a:close/>
                    <a:moveTo>
                      <a:pt x="62" y="338"/>
                    </a:moveTo>
                    <a:cubicBezTo>
                      <a:pt x="62" y="338"/>
                      <a:pt x="62" y="338"/>
                      <a:pt x="62" y="338"/>
                    </a:cubicBezTo>
                    <a:cubicBezTo>
                      <a:pt x="62" y="338"/>
                      <a:pt x="62" y="338"/>
                      <a:pt x="62" y="338"/>
                    </a:cubicBezTo>
                    <a:cubicBezTo>
                      <a:pt x="61" y="338"/>
                      <a:pt x="61" y="336"/>
                      <a:pt x="62" y="335"/>
                    </a:cubicBezTo>
                    <a:cubicBezTo>
                      <a:pt x="62" y="335"/>
                      <a:pt x="62" y="335"/>
                      <a:pt x="62" y="335"/>
                    </a:cubicBezTo>
                    <a:cubicBezTo>
                      <a:pt x="63" y="335"/>
                      <a:pt x="64" y="334"/>
                      <a:pt x="65" y="335"/>
                    </a:cubicBezTo>
                    <a:cubicBezTo>
                      <a:pt x="65" y="335"/>
                      <a:pt x="65" y="335"/>
                      <a:pt x="65" y="335"/>
                    </a:cubicBezTo>
                    <a:cubicBezTo>
                      <a:pt x="66" y="336"/>
                      <a:pt x="66" y="337"/>
                      <a:pt x="65" y="338"/>
                    </a:cubicBezTo>
                    <a:cubicBezTo>
                      <a:pt x="65" y="338"/>
                      <a:pt x="65" y="338"/>
                      <a:pt x="65" y="338"/>
                    </a:cubicBezTo>
                    <a:cubicBezTo>
                      <a:pt x="65" y="339"/>
                      <a:pt x="64" y="339"/>
                      <a:pt x="64" y="339"/>
                    </a:cubicBezTo>
                    <a:cubicBezTo>
                      <a:pt x="64" y="339"/>
                      <a:pt x="64" y="339"/>
                      <a:pt x="64" y="339"/>
                    </a:cubicBezTo>
                    <a:cubicBezTo>
                      <a:pt x="63" y="339"/>
                      <a:pt x="63" y="339"/>
                      <a:pt x="62" y="338"/>
                    </a:cubicBezTo>
                    <a:close/>
                    <a:moveTo>
                      <a:pt x="330" y="334"/>
                    </a:moveTo>
                    <a:cubicBezTo>
                      <a:pt x="329" y="333"/>
                      <a:pt x="329" y="332"/>
                      <a:pt x="330" y="331"/>
                    </a:cubicBezTo>
                    <a:cubicBezTo>
                      <a:pt x="330" y="331"/>
                      <a:pt x="330" y="331"/>
                      <a:pt x="330" y="331"/>
                    </a:cubicBezTo>
                    <a:cubicBezTo>
                      <a:pt x="331" y="330"/>
                      <a:pt x="332" y="330"/>
                      <a:pt x="333" y="331"/>
                    </a:cubicBezTo>
                    <a:cubicBezTo>
                      <a:pt x="333" y="331"/>
                      <a:pt x="333" y="331"/>
                      <a:pt x="333" y="331"/>
                    </a:cubicBezTo>
                    <a:cubicBezTo>
                      <a:pt x="334" y="332"/>
                      <a:pt x="334" y="333"/>
                      <a:pt x="333" y="334"/>
                    </a:cubicBezTo>
                    <a:cubicBezTo>
                      <a:pt x="333" y="334"/>
                      <a:pt x="333" y="334"/>
                      <a:pt x="333" y="334"/>
                    </a:cubicBezTo>
                    <a:cubicBezTo>
                      <a:pt x="332" y="334"/>
                      <a:pt x="332" y="334"/>
                      <a:pt x="331" y="334"/>
                    </a:cubicBezTo>
                    <a:cubicBezTo>
                      <a:pt x="331" y="334"/>
                      <a:pt x="331" y="334"/>
                      <a:pt x="331" y="334"/>
                    </a:cubicBezTo>
                    <a:cubicBezTo>
                      <a:pt x="331" y="334"/>
                      <a:pt x="330" y="334"/>
                      <a:pt x="330" y="334"/>
                    </a:cubicBezTo>
                    <a:close/>
                    <a:moveTo>
                      <a:pt x="57" y="333"/>
                    </a:moveTo>
                    <a:cubicBezTo>
                      <a:pt x="56" y="332"/>
                      <a:pt x="56" y="331"/>
                      <a:pt x="57" y="330"/>
                    </a:cubicBezTo>
                    <a:cubicBezTo>
                      <a:pt x="57" y="330"/>
                      <a:pt x="57" y="330"/>
                      <a:pt x="57" y="330"/>
                    </a:cubicBezTo>
                    <a:cubicBezTo>
                      <a:pt x="58" y="329"/>
                      <a:pt x="59" y="329"/>
                      <a:pt x="60" y="330"/>
                    </a:cubicBezTo>
                    <a:cubicBezTo>
                      <a:pt x="60" y="330"/>
                      <a:pt x="60" y="330"/>
                      <a:pt x="60" y="330"/>
                    </a:cubicBezTo>
                    <a:cubicBezTo>
                      <a:pt x="61" y="331"/>
                      <a:pt x="61" y="332"/>
                      <a:pt x="60" y="333"/>
                    </a:cubicBezTo>
                    <a:cubicBezTo>
                      <a:pt x="60" y="333"/>
                      <a:pt x="60" y="333"/>
                      <a:pt x="60" y="333"/>
                    </a:cubicBezTo>
                    <a:cubicBezTo>
                      <a:pt x="60" y="334"/>
                      <a:pt x="59" y="334"/>
                      <a:pt x="59" y="334"/>
                    </a:cubicBezTo>
                    <a:cubicBezTo>
                      <a:pt x="59" y="334"/>
                      <a:pt x="59" y="334"/>
                      <a:pt x="59" y="334"/>
                    </a:cubicBezTo>
                    <a:cubicBezTo>
                      <a:pt x="58" y="334"/>
                      <a:pt x="57" y="334"/>
                      <a:pt x="57" y="333"/>
                    </a:cubicBezTo>
                    <a:close/>
                    <a:moveTo>
                      <a:pt x="335" y="329"/>
                    </a:moveTo>
                    <a:cubicBezTo>
                      <a:pt x="334" y="328"/>
                      <a:pt x="334" y="326"/>
                      <a:pt x="335" y="326"/>
                    </a:cubicBezTo>
                    <a:cubicBezTo>
                      <a:pt x="335" y="326"/>
                      <a:pt x="335" y="326"/>
                      <a:pt x="335" y="326"/>
                    </a:cubicBezTo>
                    <a:cubicBezTo>
                      <a:pt x="335" y="325"/>
                      <a:pt x="337" y="325"/>
                      <a:pt x="338" y="325"/>
                    </a:cubicBezTo>
                    <a:cubicBezTo>
                      <a:pt x="338" y="325"/>
                      <a:pt x="338" y="325"/>
                      <a:pt x="338" y="325"/>
                    </a:cubicBezTo>
                    <a:cubicBezTo>
                      <a:pt x="339" y="326"/>
                      <a:pt x="339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7" y="329"/>
                      <a:pt x="337" y="329"/>
                      <a:pt x="336" y="329"/>
                    </a:cubicBezTo>
                    <a:cubicBezTo>
                      <a:pt x="336" y="329"/>
                      <a:pt x="336" y="329"/>
                      <a:pt x="336" y="329"/>
                    </a:cubicBezTo>
                    <a:cubicBezTo>
                      <a:pt x="336" y="329"/>
                      <a:pt x="335" y="329"/>
                      <a:pt x="335" y="329"/>
                    </a:cubicBezTo>
                    <a:close/>
                    <a:moveTo>
                      <a:pt x="52" y="328"/>
                    </a:moveTo>
                    <a:cubicBezTo>
                      <a:pt x="52" y="328"/>
                      <a:pt x="52" y="328"/>
                      <a:pt x="52" y="328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1" y="327"/>
                      <a:pt x="51" y="326"/>
                      <a:pt x="52" y="325"/>
                    </a:cubicBezTo>
                    <a:cubicBezTo>
                      <a:pt x="52" y="325"/>
                      <a:pt x="52" y="325"/>
                      <a:pt x="52" y="325"/>
                    </a:cubicBezTo>
                    <a:cubicBezTo>
                      <a:pt x="53" y="324"/>
                      <a:pt x="54" y="324"/>
                      <a:pt x="55" y="325"/>
                    </a:cubicBezTo>
                    <a:cubicBezTo>
                      <a:pt x="55" y="325"/>
                      <a:pt x="55" y="325"/>
                      <a:pt x="55" y="325"/>
                    </a:cubicBezTo>
                    <a:cubicBezTo>
                      <a:pt x="56" y="326"/>
                      <a:pt x="56" y="327"/>
                      <a:pt x="55" y="328"/>
                    </a:cubicBezTo>
                    <a:cubicBezTo>
                      <a:pt x="55" y="328"/>
                      <a:pt x="55" y="328"/>
                      <a:pt x="55" y="328"/>
                    </a:cubicBezTo>
                    <a:cubicBezTo>
                      <a:pt x="55" y="329"/>
                      <a:pt x="54" y="329"/>
                      <a:pt x="54" y="329"/>
                    </a:cubicBezTo>
                    <a:cubicBezTo>
                      <a:pt x="54" y="329"/>
                      <a:pt x="54" y="329"/>
                      <a:pt x="54" y="329"/>
                    </a:cubicBezTo>
                    <a:cubicBezTo>
                      <a:pt x="53" y="329"/>
                      <a:pt x="52" y="329"/>
                      <a:pt x="52" y="328"/>
                    </a:cubicBezTo>
                    <a:close/>
                    <a:moveTo>
                      <a:pt x="340" y="323"/>
                    </a:moveTo>
                    <a:cubicBezTo>
                      <a:pt x="339" y="323"/>
                      <a:pt x="339" y="321"/>
                      <a:pt x="339" y="320"/>
                    </a:cubicBezTo>
                    <a:cubicBezTo>
                      <a:pt x="339" y="320"/>
                      <a:pt x="339" y="320"/>
                      <a:pt x="339" y="320"/>
                    </a:cubicBezTo>
                    <a:cubicBezTo>
                      <a:pt x="340" y="319"/>
                      <a:pt x="342" y="319"/>
                      <a:pt x="342" y="320"/>
                    </a:cubicBezTo>
                    <a:cubicBezTo>
                      <a:pt x="342" y="320"/>
                      <a:pt x="342" y="320"/>
                      <a:pt x="342" y="320"/>
                    </a:cubicBezTo>
                    <a:cubicBezTo>
                      <a:pt x="343" y="321"/>
                      <a:pt x="343" y="322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2" y="324"/>
                      <a:pt x="342" y="324"/>
                      <a:pt x="341" y="324"/>
                    </a:cubicBezTo>
                    <a:cubicBezTo>
                      <a:pt x="341" y="324"/>
                      <a:pt x="341" y="324"/>
                      <a:pt x="341" y="324"/>
                    </a:cubicBezTo>
                    <a:cubicBezTo>
                      <a:pt x="341" y="324"/>
                      <a:pt x="340" y="324"/>
                      <a:pt x="340" y="323"/>
                    </a:cubicBezTo>
                    <a:close/>
                    <a:moveTo>
                      <a:pt x="47" y="323"/>
                    </a:moveTo>
                    <a:cubicBezTo>
                      <a:pt x="47" y="323"/>
                      <a:pt x="47" y="323"/>
                      <a:pt x="47" y="323"/>
                    </a:cubicBezTo>
                    <a:cubicBezTo>
                      <a:pt x="47" y="323"/>
                      <a:pt x="47" y="323"/>
                      <a:pt x="47" y="323"/>
                    </a:cubicBezTo>
                    <a:cubicBezTo>
                      <a:pt x="46" y="322"/>
                      <a:pt x="46" y="320"/>
                      <a:pt x="47" y="320"/>
                    </a:cubicBezTo>
                    <a:cubicBezTo>
                      <a:pt x="47" y="320"/>
                      <a:pt x="47" y="320"/>
                      <a:pt x="47" y="320"/>
                    </a:cubicBezTo>
                    <a:cubicBezTo>
                      <a:pt x="48" y="319"/>
                      <a:pt x="50" y="319"/>
                      <a:pt x="50" y="320"/>
                    </a:cubicBezTo>
                    <a:cubicBezTo>
                      <a:pt x="50" y="320"/>
                      <a:pt x="50" y="320"/>
                      <a:pt x="50" y="320"/>
                    </a:cubicBezTo>
                    <a:cubicBezTo>
                      <a:pt x="51" y="321"/>
                      <a:pt x="51" y="322"/>
                      <a:pt x="50" y="323"/>
                    </a:cubicBezTo>
                    <a:cubicBezTo>
                      <a:pt x="50" y="323"/>
                      <a:pt x="50" y="323"/>
                      <a:pt x="50" y="323"/>
                    </a:cubicBezTo>
                    <a:cubicBezTo>
                      <a:pt x="50" y="323"/>
                      <a:pt x="49" y="323"/>
                      <a:pt x="49" y="323"/>
                    </a:cubicBezTo>
                    <a:cubicBezTo>
                      <a:pt x="49" y="323"/>
                      <a:pt x="49" y="323"/>
                      <a:pt x="49" y="323"/>
                    </a:cubicBezTo>
                    <a:cubicBezTo>
                      <a:pt x="48" y="323"/>
                      <a:pt x="48" y="323"/>
                      <a:pt x="47" y="323"/>
                    </a:cubicBezTo>
                    <a:close/>
                    <a:moveTo>
                      <a:pt x="344" y="318"/>
                    </a:moveTo>
                    <a:cubicBezTo>
                      <a:pt x="343" y="317"/>
                      <a:pt x="343" y="316"/>
                      <a:pt x="344" y="315"/>
                    </a:cubicBezTo>
                    <a:cubicBezTo>
                      <a:pt x="344" y="315"/>
                      <a:pt x="344" y="315"/>
                      <a:pt x="344" y="315"/>
                    </a:cubicBezTo>
                    <a:cubicBezTo>
                      <a:pt x="345" y="314"/>
                      <a:pt x="346" y="314"/>
                      <a:pt x="347" y="314"/>
                    </a:cubicBezTo>
                    <a:cubicBezTo>
                      <a:pt x="347" y="314"/>
                      <a:pt x="347" y="314"/>
                      <a:pt x="347" y="314"/>
                    </a:cubicBezTo>
                    <a:cubicBezTo>
                      <a:pt x="348" y="315"/>
                      <a:pt x="348" y="317"/>
                      <a:pt x="347" y="317"/>
                    </a:cubicBezTo>
                    <a:cubicBezTo>
                      <a:pt x="347" y="317"/>
                      <a:pt x="347" y="317"/>
                      <a:pt x="347" y="317"/>
                    </a:cubicBezTo>
                    <a:cubicBezTo>
                      <a:pt x="347" y="318"/>
                      <a:pt x="346" y="318"/>
                      <a:pt x="346" y="318"/>
                    </a:cubicBezTo>
                    <a:cubicBezTo>
                      <a:pt x="346" y="318"/>
                      <a:pt x="346" y="318"/>
                      <a:pt x="346" y="318"/>
                    </a:cubicBezTo>
                    <a:cubicBezTo>
                      <a:pt x="345" y="318"/>
                      <a:pt x="345" y="318"/>
                      <a:pt x="344" y="318"/>
                    </a:cubicBezTo>
                    <a:close/>
                    <a:moveTo>
                      <a:pt x="42" y="317"/>
                    </a:moveTo>
                    <a:cubicBezTo>
                      <a:pt x="42" y="316"/>
                      <a:pt x="42" y="315"/>
                      <a:pt x="43" y="314"/>
                    </a:cubicBezTo>
                    <a:cubicBezTo>
                      <a:pt x="43" y="314"/>
                      <a:pt x="43" y="314"/>
                      <a:pt x="43" y="314"/>
                    </a:cubicBezTo>
                    <a:cubicBezTo>
                      <a:pt x="44" y="313"/>
                      <a:pt x="45" y="313"/>
                      <a:pt x="46" y="314"/>
                    </a:cubicBezTo>
                    <a:cubicBezTo>
                      <a:pt x="46" y="314"/>
                      <a:pt x="46" y="314"/>
                      <a:pt x="46" y="314"/>
                    </a:cubicBezTo>
                    <a:cubicBezTo>
                      <a:pt x="47" y="315"/>
                      <a:pt x="46" y="317"/>
                      <a:pt x="45" y="317"/>
                    </a:cubicBezTo>
                    <a:cubicBezTo>
                      <a:pt x="45" y="317"/>
                      <a:pt x="45" y="317"/>
                      <a:pt x="45" y="317"/>
                    </a:cubicBezTo>
                    <a:cubicBezTo>
                      <a:pt x="45" y="318"/>
                      <a:pt x="45" y="318"/>
                      <a:pt x="44" y="318"/>
                    </a:cubicBezTo>
                    <a:cubicBezTo>
                      <a:pt x="44" y="318"/>
                      <a:pt x="44" y="318"/>
                      <a:pt x="44" y="318"/>
                    </a:cubicBezTo>
                    <a:cubicBezTo>
                      <a:pt x="44" y="318"/>
                      <a:pt x="43" y="318"/>
                      <a:pt x="42" y="317"/>
                    </a:cubicBezTo>
                    <a:close/>
                    <a:moveTo>
                      <a:pt x="349" y="312"/>
                    </a:moveTo>
                    <a:cubicBezTo>
                      <a:pt x="348" y="311"/>
                      <a:pt x="348" y="310"/>
                      <a:pt x="348" y="309"/>
                    </a:cubicBezTo>
                    <a:cubicBezTo>
                      <a:pt x="348" y="309"/>
                      <a:pt x="348" y="309"/>
                      <a:pt x="348" y="309"/>
                    </a:cubicBezTo>
                    <a:cubicBezTo>
                      <a:pt x="349" y="308"/>
                      <a:pt x="350" y="308"/>
                      <a:pt x="351" y="309"/>
                    </a:cubicBezTo>
                    <a:cubicBezTo>
                      <a:pt x="351" y="309"/>
                      <a:pt x="351" y="309"/>
                      <a:pt x="351" y="309"/>
                    </a:cubicBezTo>
                    <a:cubicBezTo>
                      <a:pt x="352" y="309"/>
                      <a:pt x="352" y="311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1" y="312"/>
                      <a:pt x="351" y="313"/>
                      <a:pt x="350" y="313"/>
                    </a:cubicBezTo>
                    <a:cubicBezTo>
                      <a:pt x="350" y="313"/>
                      <a:pt x="350" y="313"/>
                      <a:pt x="350" y="313"/>
                    </a:cubicBezTo>
                    <a:cubicBezTo>
                      <a:pt x="350" y="313"/>
                      <a:pt x="349" y="312"/>
                      <a:pt x="349" y="312"/>
                    </a:cubicBezTo>
                    <a:close/>
                    <a:moveTo>
                      <a:pt x="38" y="311"/>
                    </a:moveTo>
                    <a:cubicBezTo>
                      <a:pt x="37" y="310"/>
                      <a:pt x="38" y="309"/>
                      <a:pt x="38" y="308"/>
                    </a:cubicBezTo>
                    <a:cubicBezTo>
                      <a:pt x="38" y="308"/>
                      <a:pt x="38" y="308"/>
                      <a:pt x="38" y="308"/>
                    </a:cubicBezTo>
                    <a:cubicBezTo>
                      <a:pt x="39" y="308"/>
                      <a:pt x="41" y="308"/>
                      <a:pt x="41" y="309"/>
                    </a:cubicBezTo>
                    <a:cubicBezTo>
                      <a:pt x="41" y="309"/>
                      <a:pt x="41" y="309"/>
                      <a:pt x="41" y="309"/>
                    </a:cubicBezTo>
                    <a:cubicBezTo>
                      <a:pt x="42" y="310"/>
                      <a:pt x="42" y="311"/>
                      <a:pt x="41" y="312"/>
                    </a:cubicBezTo>
                    <a:cubicBezTo>
                      <a:pt x="41" y="312"/>
                      <a:pt x="41" y="312"/>
                      <a:pt x="41" y="312"/>
                    </a:cubicBezTo>
                    <a:cubicBezTo>
                      <a:pt x="41" y="312"/>
                      <a:pt x="40" y="312"/>
                      <a:pt x="40" y="312"/>
                    </a:cubicBezTo>
                    <a:cubicBezTo>
                      <a:pt x="40" y="312"/>
                      <a:pt x="40" y="312"/>
                      <a:pt x="40" y="312"/>
                    </a:cubicBezTo>
                    <a:cubicBezTo>
                      <a:pt x="39" y="312"/>
                      <a:pt x="38" y="312"/>
                      <a:pt x="38" y="311"/>
                    </a:cubicBezTo>
                    <a:close/>
                    <a:moveTo>
                      <a:pt x="353" y="306"/>
                    </a:moveTo>
                    <a:cubicBezTo>
                      <a:pt x="352" y="306"/>
                      <a:pt x="352" y="304"/>
                      <a:pt x="353" y="303"/>
                    </a:cubicBezTo>
                    <a:cubicBezTo>
                      <a:pt x="353" y="303"/>
                      <a:pt x="353" y="303"/>
                      <a:pt x="353" y="303"/>
                    </a:cubicBezTo>
                    <a:cubicBezTo>
                      <a:pt x="353" y="302"/>
                      <a:pt x="355" y="302"/>
                      <a:pt x="355" y="303"/>
                    </a:cubicBezTo>
                    <a:cubicBezTo>
                      <a:pt x="355" y="303"/>
                      <a:pt x="355" y="303"/>
                      <a:pt x="355" y="303"/>
                    </a:cubicBezTo>
                    <a:cubicBezTo>
                      <a:pt x="356" y="303"/>
                      <a:pt x="357" y="305"/>
                      <a:pt x="356" y="306"/>
                    </a:cubicBezTo>
                    <a:cubicBezTo>
                      <a:pt x="356" y="306"/>
                      <a:pt x="356" y="306"/>
                      <a:pt x="356" y="306"/>
                    </a:cubicBezTo>
                    <a:cubicBezTo>
                      <a:pt x="356" y="306"/>
                      <a:pt x="355" y="307"/>
                      <a:pt x="354" y="307"/>
                    </a:cubicBezTo>
                    <a:cubicBezTo>
                      <a:pt x="354" y="307"/>
                      <a:pt x="354" y="307"/>
                      <a:pt x="354" y="307"/>
                    </a:cubicBezTo>
                    <a:cubicBezTo>
                      <a:pt x="354" y="307"/>
                      <a:pt x="353" y="307"/>
                      <a:pt x="353" y="306"/>
                    </a:cubicBezTo>
                    <a:close/>
                    <a:moveTo>
                      <a:pt x="34" y="305"/>
                    </a:moveTo>
                    <a:cubicBezTo>
                      <a:pt x="33" y="304"/>
                      <a:pt x="33" y="303"/>
                      <a:pt x="34" y="302"/>
                    </a:cubicBezTo>
                    <a:cubicBezTo>
                      <a:pt x="34" y="302"/>
                      <a:pt x="34" y="302"/>
                      <a:pt x="34" y="302"/>
                    </a:cubicBezTo>
                    <a:cubicBezTo>
                      <a:pt x="35" y="302"/>
                      <a:pt x="37" y="302"/>
                      <a:pt x="37" y="303"/>
                    </a:cubicBezTo>
                    <a:cubicBezTo>
                      <a:pt x="37" y="303"/>
                      <a:pt x="37" y="303"/>
                      <a:pt x="37" y="303"/>
                    </a:cubicBezTo>
                    <a:cubicBezTo>
                      <a:pt x="38" y="304"/>
                      <a:pt x="38" y="305"/>
                      <a:pt x="37" y="306"/>
                    </a:cubicBezTo>
                    <a:cubicBezTo>
                      <a:pt x="37" y="306"/>
                      <a:pt x="37" y="306"/>
                      <a:pt x="37" y="306"/>
                    </a:cubicBezTo>
                    <a:cubicBezTo>
                      <a:pt x="36" y="306"/>
                      <a:pt x="36" y="306"/>
                      <a:pt x="36" y="306"/>
                    </a:cubicBezTo>
                    <a:cubicBezTo>
                      <a:pt x="36" y="306"/>
                      <a:pt x="36" y="306"/>
                      <a:pt x="36" y="306"/>
                    </a:cubicBezTo>
                    <a:cubicBezTo>
                      <a:pt x="35" y="306"/>
                      <a:pt x="34" y="306"/>
                      <a:pt x="34" y="305"/>
                    </a:cubicBezTo>
                    <a:close/>
                    <a:moveTo>
                      <a:pt x="357" y="300"/>
                    </a:moveTo>
                    <a:cubicBezTo>
                      <a:pt x="356" y="300"/>
                      <a:pt x="356" y="298"/>
                      <a:pt x="356" y="297"/>
                    </a:cubicBezTo>
                    <a:cubicBezTo>
                      <a:pt x="356" y="297"/>
                      <a:pt x="356" y="297"/>
                      <a:pt x="356" y="297"/>
                    </a:cubicBezTo>
                    <a:cubicBezTo>
                      <a:pt x="357" y="296"/>
                      <a:pt x="358" y="296"/>
                      <a:pt x="359" y="297"/>
                    </a:cubicBezTo>
                    <a:cubicBezTo>
                      <a:pt x="359" y="297"/>
                      <a:pt x="359" y="297"/>
                      <a:pt x="359" y="297"/>
                    </a:cubicBezTo>
                    <a:cubicBezTo>
                      <a:pt x="360" y="297"/>
                      <a:pt x="361" y="299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59" y="301"/>
                      <a:pt x="358" y="301"/>
                    </a:cubicBezTo>
                    <a:cubicBezTo>
                      <a:pt x="358" y="301"/>
                      <a:pt x="358" y="301"/>
                      <a:pt x="358" y="301"/>
                    </a:cubicBezTo>
                    <a:cubicBezTo>
                      <a:pt x="358" y="301"/>
                      <a:pt x="357" y="300"/>
                      <a:pt x="357" y="300"/>
                    </a:cubicBezTo>
                    <a:close/>
                    <a:moveTo>
                      <a:pt x="30" y="299"/>
                    </a:moveTo>
                    <a:cubicBezTo>
                      <a:pt x="30" y="299"/>
                      <a:pt x="30" y="299"/>
                      <a:pt x="30" y="299"/>
                    </a:cubicBezTo>
                    <a:cubicBezTo>
                      <a:pt x="30" y="299"/>
                      <a:pt x="30" y="299"/>
                      <a:pt x="30" y="299"/>
                    </a:cubicBezTo>
                    <a:cubicBezTo>
                      <a:pt x="29" y="298"/>
                      <a:pt x="29" y="297"/>
                      <a:pt x="30" y="296"/>
                    </a:cubicBezTo>
                    <a:cubicBezTo>
                      <a:pt x="30" y="296"/>
                      <a:pt x="30" y="296"/>
                      <a:pt x="30" y="296"/>
                    </a:cubicBezTo>
                    <a:cubicBezTo>
                      <a:pt x="31" y="296"/>
                      <a:pt x="33" y="296"/>
                      <a:pt x="33" y="297"/>
                    </a:cubicBezTo>
                    <a:cubicBezTo>
                      <a:pt x="33" y="297"/>
                      <a:pt x="33" y="297"/>
                      <a:pt x="33" y="297"/>
                    </a:cubicBezTo>
                    <a:cubicBezTo>
                      <a:pt x="34" y="298"/>
                      <a:pt x="34" y="299"/>
                      <a:pt x="33" y="300"/>
                    </a:cubicBezTo>
                    <a:cubicBezTo>
                      <a:pt x="33" y="300"/>
                      <a:pt x="33" y="300"/>
                      <a:pt x="33" y="300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1" y="300"/>
                      <a:pt x="30" y="300"/>
                      <a:pt x="30" y="299"/>
                    </a:cubicBezTo>
                    <a:close/>
                    <a:moveTo>
                      <a:pt x="361" y="294"/>
                    </a:moveTo>
                    <a:cubicBezTo>
                      <a:pt x="360" y="294"/>
                      <a:pt x="360" y="292"/>
                      <a:pt x="360" y="291"/>
                    </a:cubicBezTo>
                    <a:cubicBezTo>
                      <a:pt x="360" y="291"/>
                      <a:pt x="360" y="291"/>
                      <a:pt x="360" y="291"/>
                    </a:cubicBezTo>
                    <a:cubicBezTo>
                      <a:pt x="361" y="290"/>
                      <a:pt x="362" y="290"/>
                      <a:pt x="363" y="290"/>
                    </a:cubicBezTo>
                    <a:cubicBezTo>
                      <a:pt x="363" y="290"/>
                      <a:pt x="363" y="290"/>
                      <a:pt x="363" y="290"/>
                    </a:cubicBezTo>
                    <a:cubicBezTo>
                      <a:pt x="364" y="291"/>
                      <a:pt x="364" y="292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3" y="294"/>
                      <a:pt x="363" y="294"/>
                      <a:pt x="362" y="294"/>
                    </a:cubicBezTo>
                    <a:cubicBezTo>
                      <a:pt x="362" y="294"/>
                      <a:pt x="362" y="294"/>
                      <a:pt x="362" y="294"/>
                    </a:cubicBezTo>
                    <a:cubicBezTo>
                      <a:pt x="362" y="294"/>
                      <a:pt x="361" y="294"/>
                      <a:pt x="361" y="294"/>
                    </a:cubicBezTo>
                    <a:close/>
                    <a:moveTo>
                      <a:pt x="26" y="293"/>
                    </a:moveTo>
                    <a:cubicBezTo>
                      <a:pt x="25" y="292"/>
                      <a:pt x="26" y="291"/>
                      <a:pt x="27" y="290"/>
                    </a:cubicBezTo>
                    <a:cubicBezTo>
                      <a:pt x="27" y="290"/>
                      <a:pt x="27" y="290"/>
                      <a:pt x="27" y="290"/>
                    </a:cubicBezTo>
                    <a:cubicBezTo>
                      <a:pt x="28" y="289"/>
                      <a:pt x="29" y="290"/>
                      <a:pt x="30" y="291"/>
                    </a:cubicBezTo>
                    <a:cubicBezTo>
                      <a:pt x="30" y="291"/>
                      <a:pt x="30" y="291"/>
                      <a:pt x="30" y="291"/>
                    </a:cubicBezTo>
                    <a:cubicBezTo>
                      <a:pt x="30" y="292"/>
                      <a:pt x="30" y="293"/>
                      <a:pt x="29" y="294"/>
                    </a:cubicBezTo>
                    <a:cubicBezTo>
                      <a:pt x="29" y="294"/>
                      <a:pt x="29" y="294"/>
                      <a:pt x="29" y="294"/>
                    </a:cubicBezTo>
                    <a:cubicBezTo>
                      <a:pt x="29" y="294"/>
                      <a:pt x="28" y="294"/>
                      <a:pt x="28" y="294"/>
                    </a:cubicBezTo>
                    <a:cubicBezTo>
                      <a:pt x="28" y="294"/>
                      <a:pt x="28" y="294"/>
                      <a:pt x="28" y="294"/>
                    </a:cubicBezTo>
                    <a:cubicBezTo>
                      <a:pt x="27" y="294"/>
                      <a:pt x="26" y="294"/>
                      <a:pt x="26" y="293"/>
                    </a:cubicBezTo>
                    <a:close/>
                    <a:moveTo>
                      <a:pt x="365" y="288"/>
                    </a:moveTo>
                    <a:cubicBezTo>
                      <a:pt x="364" y="287"/>
                      <a:pt x="363" y="286"/>
                      <a:pt x="364" y="285"/>
                    </a:cubicBezTo>
                    <a:cubicBezTo>
                      <a:pt x="364" y="285"/>
                      <a:pt x="364" y="285"/>
                      <a:pt x="364" y="285"/>
                    </a:cubicBezTo>
                    <a:cubicBezTo>
                      <a:pt x="364" y="284"/>
                      <a:pt x="366" y="284"/>
                      <a:pt x="367" y="284"/>
                    </a:cubicBezTo>
                    <a:cubicBezTo>
                      <a:pt x="367" y="284"/>
                      <a:pt x="367" y="284"/>
                      <a:pt x="367" y="284"/>
                    </a:cubicBezTo>
                    <a:cubicBezTo>
                      <a:pt x="368" y="285"/>
                      <a:pt x="368" y="286"/>
                      <a:pt x="367" y="287"/>
                    </a:cubicBezTo>
                    <a:cubicBezTo>
                      <a:pt x="367" y="287"/>
                      <a:pt x="367" y="287"/>
                      <a:pt x="367" y="287"/>
                    </a:cubicBezTo>
                    <a:cubicBezTo>
                      <a:pt x="367" y="288"/>
                      <a:pt x="366" y="288"/>
                      <a:pt x="366" y="288"/>
                    </a:cubicBezTo>
                    <a:cubicBezTo>
                      <a:pt x="366" y="288"/>
                      <a:pt x="366" y="288"/>
                      <a:pt x="366" y="288"/>
                    </a:cubicBezTo>
                    <a:cubicBezTo>
                      <a:pt x="365" y="288"/>
                      <a:pt x="365" y="288"/>
                      <a:pt x="365" y="288"/>
                    </a:cubicBezTo>
                    <a:close/>
                    <a:moveTo>
                      <a:pt x="23" y="287"/>
                    </a:moveTo>
                    <a:cubicBezTo>
                      <a:pt x="22" y="286"/>
                      <a:pt x="22" y="284"/>
                      <a:pt x="23" y="284"/>
                    </a:cubicBezTo>
                    <a:cubicBezTo>
                      <a:pt x="23" y="284"/>
                      <a:pt x="23" y="284"/>
                      <a:pt x="23" y="284"/>
                    </a:cubicBezTo>
                    <a:cubicBezTo>
                      <a:pt x="24" y="283"/>
                      <a:pt x="26" y="284"/>
                      <a:pt x="26" y="285"/>
                    </a:cubicBezTo>
                    <a:cubicBezTo>
                      <a:pt x="26" y="285"/>
                      <a:pt x="26" y="285"/>
                      <a:pt x="26" y="285"/>
                    </a:cubicBezTo>
                    <a:cubicBezTo>
                      <a:pt x="27" y="286"/>
                      <a:pt x="26" y="287"/>
                      <a:pt x="25" y="287"/>
                    </a:cubicBezTo>
                    <a:cubicBezTo>
                      <a:pt x="25" y="287"/>
                      <a:pt x="25" y="287"/>
                      <a:pt x="25" y="287"/>
                    </a:cubicBezTo>
                    <a:cubicBezTo>
                      <a:pt x="25" y="288"/>
                      <a:pt x="25" y="288"/>
                      <a:pt x="24" y="288"/>
                    </a:cubicBezTo>
                    <a:cubicBezTo>
                      <a:pt x="24" y="288"/>
                      <a:pt x="24" y="288"/>
                      <a:pt x="24" y="288"/>
                    </a:cubicBezTo>
                    <a:cubicBezTo>
                      <a:pt x="24" y="288"/>
                      <a:pt x="23" y="287"/>
                      <a:pt x="23" y="287"/>
                    </a:cubicBezTo>
                    <a:close/>
                    <a:moveTo>
                      <a:pt x="368" y="281"/>
                    </a:moveTo>
                    <a:cubicBezTo>
                      <a:pt x="367" y="281"/>
                      <a:pt x="366" y="280"/>
                      <a:pt x="367" y="279"/>
                    </a:cubicBezTo>
                    <a:cubicBezTo>
                      <a:pt x="367" y="279"/>
                      <a:pt x="367" y="279"/>
                      <a:pt x="367" y="279"/>
                    </a:cubicBezTo>
                    <a:cubicBezTo>
                      <a:pt x="367" y="278"/>
                      <a:pt x="369" y="277"/>
                      <a:pt x="370" y="278"/>
                    </a:cubicBezTo>
                    <a:cubicBezTo>
                      <a:pt x="370" y="278"/>
                      <a:pt x="370" y="278"/>
                      <a:pt x="370" y="278"/>
                    </a:cubicBezTo>
                    <a:cubicBezTo>
                      <a:pt x="371" y="278"/>
                      <a:pt x="371" y="279"/>
                      <a:pt x="371" y="280"/>
                    </a:cubicBezTo>
                    <a:cubicBezTo>
                      <a:pt x="371" y="280"/>
                      <a:pt x="371" y="280"/>
                      <a:pt x="371" y="280"/>
                    </a:cubicBezTo>
                    <a:cubicBezTo>
                      <a:pt x="370" y="281"/>
                      <a:pt x="370" y="282"/>
                      <a:pt x="369" y="282"/>
                    </a:cubicBezTo>
                    <a:cubicBezTo>
                      <a:pt x="369" y="282"/>
                      <a:pt x="369" y="282"/>
                      <a:pt x="369" y="282"/>
                    </a:cubicBezTo>
                    <a:cubicBezTo>
                      <a:pt x="369" y="282"/>
                      <a:pt x="368" y="282"/>
                      <a:pt x="368" y="281"/>
                    </a:cubicBezTo>
                    <a:close/>
                    <a:moveTo>
                      <a:pt x="19" y="280"/>
                    </a:moveTo>
                    <a:cubicBezTo>
                      <a:pt x="19" y="279"/>
                      <a:pt x="19" y="278"/>
                      <a:pt x="20" y="277"/>
                    </a:cubicBezTo>
                    <a:cubicBezTo>
                      <a:pt x="20" y="277"/>
                      <a:pt x="20" y="277"/>
                      <a:pt x="20" y="277"/>
                    </a:cubicBezTo>
                    <a:cubicBezTo>
                      <a:pt x="21" y="277"/>
                      <a:pt x="23" y="277"/>
                      <a:pt x="23" y="278"/>
                    </a:cubicBezTo>
                    <a:cubicBezTo>
                      <a:pt x="23" y="278"/>
                      <a:pt x="23" y="278"/>
                      <a:pt x="23" y="278"/>
                    </a:cubicBezTo>
                    <a:cubicBezTo>
                      <a:pt x="24" y="279"/>
                      <a:pt x="23" y="281"/>
                      <a:pt x="22" y="281"/>
                    </a:cubicBezTo>
                    <a:cubicBezTo>
                      <a:pt x="22" y="281"/>
                      <a:pt x="22" y="281"/>
                      <a:pt x="22" y="281"/>
                    </a:cubicBezTo>
                    <a:cubicBezTo>
                      <a:pt x="22" y="281"/>
                      <a:pt x="21" y="281"/>
                      <a:pt x="21" y="281"/>
                    </a:cubicBezTo>
                    <a:cubicBezTo>
                      <a:pt x="21" y="281"/>
                      <a:pt x="21" y="281"/>
                      <a:pt x="21" y="281"/>
                    </a:cubicBezTo>
                    <a:cubicBezTo>
                      <a:pt x="20" y="281"/>
                      <a:pt x="20" y="281"/>
                      <a:pt x="19" y="280"/>
                    </a:cubicBezTo>
                    <a:close/>
                    <a:moveTo>
                      <a:pt x="371" y="275"/>
                    </a:moveTo>
                    <a:cubicBezTo>
                      <a:pt x="370" y="274"/>
                      <a:pt x="369" y="273"/>
                      <a:pt x="370" y="272"/>
                    </a:cubicBezTo>
                    <a:cubicBezTo>
                      <a:pt x="370" y="272"/>
                      <a:pt x="370" y="272"/>
                      <a:pt x="370" y="272"/>
                    </a:cubicBezTo>
                    <a:cubicBezTo>
                      <a:pt x="370" y="271"/>
                      <a:pt x="372" y="271"/>
                      <a:pt x="373" y="271"/>
                    </a:cubicBezTo>
                    <a:cubicBezTo>
                      <a:pt x="373" y="271"/>
                      <a:pt x="373" y="271"/>
                      <a:pt x="373" y="271"/>
                    </a:cubicBezTo>
                    <a:cubicBezTo>
                      <a:pt x="374" y="272"/>
                      <a:pt x="374" y="273"/>
                      <a:pt x="374" y="274"/>
                    </a:cubicBezTo>
                    <a:cubicBezTo>
                      <a:pt x="374" y="274"/>
                      <a:pt x="374" y="274"/>
                      <a:pt x="374" y="274"/>
                    </a:cubicBezTo>
                    <a:cubicBezTo>
                      <a:pt x="373" y="275"/>
                      <a:pt x="373" y="275"/>
                      <a:pt x="372" y="275"/>
                    </a:cubicBezTo>
                    <a:cubicBezTo>
                      <a:pt x="372" y="275"/>
                      <a:pt x="372" y="275"/>
                      <a:pt x="372" y="275"/>
                    </a:cubicBezTo>
                    <a:cubicBezTo>
                      <a:pt x="372" y="275"/>
                      <a:pt x="371" y="275"/>
                      <a:pt x="371" y="275"/>
                    </a:cubicBezTo>
                    <a:close/>
                    <a:moveTo>
                      <a:pt x="16" y="273"/>
                    </a:moveTo>
                    <a:cubicBezTo>
                      <a:pt x="16" y="272"/>
                      <a:pt x="16" y="271"/>
                      <a:pt x="17" y="271"/>
                    </a:cubicBezTo>
                    <a:cubicBezTo>
                      <a:pt x="17" y="271"/>
                      <a:pt x="17" y="271"/>
                      <a:pt x="17" y="271"/>
                    </a:cubicBezTo>
                    <a:cubicBezTo>
                      <a:pt x="18" y="270"/>
                      <a:pt x="20" y="271"/>
                      <a:pt x="20" y="272"/>
                    </a:cubicBezTo>
                    <a:cubicBezTo>
                      <a:pt x="20" y="272"/>
                      <a:pt x="20" y="272"/>
                      <a:pt x="20" y="272"/>
                    </a:cubicBezTo>
                    <a:cubicBezTo>
                      <a:pt x="21" y="273"/>
                      <a:pt x="20" y="274"/>
                      <a:pt x="19" y="275"/>
                    </a:cubicBezTo>
                    <a:cubicBezTo>
                      <a:pt x="19" y="275"/>
                      <a:pt x="19" y="275"/>
                      <a:pt x="19" y="275"/>
                    </a:cubicBezTo>
                    <a:cubicBezTo>
                      <a:pt x="19" y="275"/>
                      <a:pt x="18" y="275"/>
                      <a:pt x="18" y="275"/>
                    </a:cubicBezTo>
                    <a:cubicBezTo>
                      <a:pt x="18" y="275"/>
                      <a:pt x="18" y="275"/>
                      <a:pt x="18" y="275"/>
                    </a:cubicBezTo>
                    <a:cubicBezTo>
                      <a:pt x="17" y="275"/>
                      <a:pt x="17" y="274"/>
                      <a:pt x="16" y="273"/>
                    </a:cubicBezTo>
                    <a:close/>
                    <a:moveTo>
                      <a:pt x="374" y="268"/>
                    </a:moveTo>
                    <a:cubicBezTo>
                      <a:pt x="373" y="268"/>
                      <a:pt x="372" y="267"/>
                      <a:pt x="373" y="266"/>
                    </a:cubicBezTo>
                    <a:cubicBezTo>
                      <a:pt x="373" y="266"/>
                      <a:pt x="373" y="266"/>
                      <a:pt x="373" y="266"/>
                    </a:cubicBezTo>
                    <a:cubicBezTo>
                      <a:pt x="373" y="264"/>
                      <a:pt x="374" y="264"/>
                      <a:pt x="375" y="264"/>
                    </a:cubicBezTo>
                    <a:cubicBezTo>
                      <a:pt x="375" y="264"/>
                      <a:pt x="375" y="264"/>
                      <a:pt x="375" y="264"/>
                    </a:cubicBezTo>
                    <a:cubicBezTo>
                      <a:pt x="377" y="265"/>
                      <a:pt x="377" y="266"/>
                      <a:pt x="377" y="267"/>
                    </a:cubicBezTo>
                    <a:cubicBezTo>
                      <a:pt x="377" y="267"/>
                      <a:pt x="377" y="267"/>
                      <a:pt x="377" y="267"/>
                    </a:cubicBezTo>
                    <a:cubicBezTo>
                      <a:pt x="376" y="268"/>
                      <a:pt x="375" y="268"/>
                      <a:pt x="375" y="268"/>
                    </a:cubicBezTo>
                    <a:cubicBezTo>
                      <a:pt x="375" y="268"/>
                      <a:pt x="375" y="268"/>
                      <a:pt x="375" y="268"/>
                    </a:cubicBezTo>
                    <a:cubicBezTo>
                      <a:pt x="374" y="268"/>
                      <a:pt x="374" y="268"/>
                      <a:pt x="374" y="268"/>
                    </a:cubicBezTo>
                    <a:close/>
                    <a:moveTo>
                      <a:pt x="13" y="267"/>
                    </a:moveTo>
                    <a:cubicBezTo>
                      <a:pt x="13" y="267"/>
                      <a:pt x="13" y="267"/>
                      <a:pt x="13" y="267"/>
                    </a:cubicBezTo>
                    <a:cubicBezTo>
                      <a:pt x="13" y="267"/>
                      <a:pt x="13" y="267"/>
                      <a:pt x="13" y="267"/>
                    </a:cubicBezTo>
                    <a:cubicBezTo>
                      <a:pt x="13" y="266"/>
                      <a:pt x="13" y="264"/>
                      <a:pt x="15" y="264"/>
                    </a:cubicBezTo>
                    <a:cubicBezTo>
                      <a:pt x="15" y="264"/>
                      <a:pt x="15" y="264"/>
                      <a:pt x="15" y="264"/>
                    </a:cubicBezTo>
                    <a:cubicBezTo>
                      <a:pt x="16" y="264"/>
                      <a:pt x="17" y="264"/>
                      <a:pt x="17" y="265"/>
                    </a:cubicBezTo>
                    <a:cubicBezTo>
                      <a:pt x="17" y="265"/>
                      <a:pt x="17" y="265"/>
                      <a:pt x="17" y="265"/>
                    </a:cubicBezTo>
                    <a:cubicBezTo>
                      <a:pt x="18" y="266"/>
                      <a:pt x="17" y="267"/>
                      <a:pt x="16" y="268"/>
                    </a:cubicBezTo>
                    <a:cubicBezTo>
                      <a:pt x="16" y="268"/>
                      <a:pt x="16" y="268"/>
                      <a:pt x="16" y="268"/>
                    </a:cubicBezTo>
                    <a:cubicBezTo>
                      <a:pt x="16" y="268"/>
                      <a:pt x="16" y="268"/>
                      <a:pt x="15" y="268"/>
                    </a:cubicBezTo>
                    <a:cubicBezTo>
                      <a:pt x="15" y="268"/>
                      <a:pt x="15" y="268"/>
                      <a:pt x="15" y="268"/>
                    </a:cubicBezTo>
                    <a:cubicBezTo>
                      <a:pt x="15" y="268"/>
                      <a:pt x="14" y="268"/>
                      <a:pt x="13" y="267"/>
                    </a:cubicBezTo>
                    <a:close/>
                    <a:moveTo>
                      <a:pt x="376" y="262"/>
                    </a:moveTo>
                    <a:cubicBezTo>
                      <a:pt x="375" y="261"/>
                      <a:pt x="375" y="260"/>
                      <a:pt x="375" y="259"/>
                    </a:cubicBezTo>
                    <a:cubicBezTo>
                      <a:pt x="375" y="259"/>
                      <a:pt x="375" y="259"/>
                      <a:pt x="375" y="259"/>
                    </a:cubicBezTo>
                    <a:cubicBezTo>
                      <a:pt x="376" y="258"/>
                      <a:pt x="377" y="257"/>
                      <a:pt x="378" y="258"/>
                    </a:cubicBezTo>
                    <a:cubicBezTo>
                      <a:pt x="378" y="258"/>
                      <a:pt x="378" y="258"/>
                      <a:pt x="378" y="258"/>
                    </a:cubicBezTo>
                    <a:cubicBezTo>
                      <a:pt x="379" y="258"/>
                      <a:pt x="380" y="259"/>
                      <a:pt x="379" y="260"/>
                    </a:cubicBezTo>
                    <a:cubicBezTo>
                      <a:pt x="379" y="260"/>
                      <a:pt x="379" y="260"/>
                      <a:pt x="379" y="260"/>
                    </a:cubicBezTo>
                    <a:cubicBezTo>
                      <a:pt x="379" y="261"/>
                      <a:pt x="378" y="262"/>
                      <a:pt x="377" y="262"/>
                    </a:cubicBezTo>
                    <a:cubicBezTo>
                      <a:pt x="377" y="262"/>
                      <a:pt x="377" y="262"/>
                      <a:pt x="377" y="262"/>
                    </a:cubicBezTo>
                    <a:cubicBezTo>
                      <a:pt x="377" y="262"/>
                      <a:pt x="377" y="262"/>
                      <a:pt x="376" y="262"/>
                    </a:cubicBezTo>
                    <a:close/>
                    <a:moveTo>
                      <a:pt x="11" y="260"/>
                    </a:moveTo>
                    <a:cubicBezTo>
                      <a:pt x="10" y="259"/>
                      <a:pt x="11" y="258"/>
                      <a:pt x="12" y="257"/>
                    </a:cubicBezTo>
                    <a:cubicBezTo>
                      <a:pt x="12" y="257"/>
                      <a:pt x="12" y="257"/>
                      <a:pt x="12" y="257"/>
                    </a:cubicBezTo>
                    <a:cubicBezTo>
                      <a:pt x="13" y="257"/>
                      <a:pt x="14" y="257"/>
                      <a:pt x="15" y="258"/>
                    </a:cubicBezTo>
                    <a:cubicBezTo>
                      <a:pt x="15" y="258"/>
                      <a:pt x="15" y="258"/>
                      <a:pt x="15" y="258"/>
                    </a:cubicBezTo>
                    <a:cubicBezTo>
                      <a:pt x="15" y="260"/>
                      <a:pt x="15" y="261"/>
                      <a:pt x="14" y="261"/>
                    </a:cubicBezTo>
                    <a:cubicBezTo>
                      <a:pt x="14" y="261"/>
                      <a:pt x="14" y="261"/>
                      <a:pt x="14" y="261"/>
                    </a:cubicBezTo>
                    <a:cubicBezTo>
                      <a:pt x="13" y="261"/>
                      <a:pt x="13" y="261"/>
                      <a:pt x="13" y="261"/>
                    </a:cubicBezTo>
                    <a:cubicBezTo>
                      <a:pt x="13" y="261"/>
                      <a:pt x="13" y="261"/>
                      <a:pt x="13" y="261"/>
                    </a:cubicBezTo>
                    <a:cubicBezTo>
                      <a:pt x="12" y="261"/>
                      <a:pt x="11" y="261"/>
                      <a:pt x="11" y="260"/>
                    </a:cubicBezTo>
                    <a:close/>
                    <a:moveTo>
                      <a:pt x="379" y="255"/>
                    </a:moveTo>
                    <a:cubicBezTo>
                      <a:pt x="378" y="254"/>
                      <a:pt x="377" y="253"/>
                      <a:pt x="377" y="252"/>
                    </a:cubicBezTo>
                    <a:cubicBezTo>
                      <a:pt x="377" y="252"/>
                      <a:pt x="377" y="252"/>
                      <a:pt x="377" y="252"/>
                    </a:cubicBezTo>
                    <a:cubicBezTo>
                      <a:pt x="378" y="251"/>
                      <a:pt x="379" y="250"/>
                      <a:pt x="380" y="251"/>
                    </a:cubicBezTo>
                    <a:cubicBezTo>
                      <a:pt x="380" y="251"/>
                      <a:pt x="380" y="251"/>
                      <a:pt x="380" y="251"/>
                    </a:cubicBezTo>
                    <a:cubicBezTo>
                      <a:pt x="381" y="251"/>
                      <a:pt x="382" y="252"/>
                      <a:pt x="381" y="253"/>
                    </a:cubicBezTo>
                    <a:cubicBezTo>
                      <a:pt x="381" y="253"/>
                      <a:pt x="381" y="253"/>
                      <a:pt x="381" y="253"/>
                    </a:cubicBezTo>
                    <a:cubicBezTo>
                      <a:pt x="381" y="254"/>
                      <a:pt x="380" y="255"/>
                      <a:pt x="379" y="255"/>
                    </a:cubicBezTo>
                    <a:cubicBezTo>
                      <a:pt x="379" y="255"/>
                      <a:pt x="379" y="255"/>
                      <a:pt x="379" y="255"/>
                    </a:cubicBezTo>
                    <a:cubicBezTo>
                      <a:pt x="379" y="255"/>
                      <a:pt x="379" y="255"/>
                      <a:pt x="379" y="255"/>
                    </a:cubicBezTo>
                    <a:close/>
                    <a:moveTo>
                      <a:pt x="9" y="253"/>
                    </a:moveTo>
                    <a:cubicBezTo>
                      <a:pt x="9" y="253"/>
                      <a:pt x="9" y="253"/>
                      <a:pt x="9" y="253"/>
                    </a:cubicBezTo>
                    <a:cubicBezTo>
                      <a:pt x="9" y="253"/>
                      <a:pt x="9" y="253"/>
                      <a:pt x="9" y="253"/>
                    </a:cubicBezTo>
                    <a:cubicBezTo>
                      <a:pt x="8" y="252"/>
                      <a:pt x="9" y="251"/>
                      <a:pt x="10" y="250"/>
                    </a:cubicBezTo>
                    <a:cubicBezTo>
                      <a:pt x="10" y="250"/>
                      <a:pt x="10" y="250"/>
                      <a:pt x="10" y="250"/>
                    </a:cubicBezTo>
                    <a:cubicBezTo>
                      <a:pt x="11" y="250"/>
                      <a:pt x="12" y="251"/>
                      <a:pt x="13" y="252"/>
                    </a:cubicBezTo>
                    <a:cubicBezTo>
                      <a:pt x="13" y="252"/>
                      <a:pt x="13" y="252"/>
                      <a:pt x="13" y="252"/>
                    </a:cubicBezTo>
                    <a:cubicBezTo>
                      <a:pt x="13" y="253"/>
                      <a:pt x="12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0" y="254"/>
                      <a:pt x="9" y="254"/>
                      <a:pt x="9" y="253"/>
                    </a:cubicBezTo>
                    <a:close/>
                    <a:moveTo>
                      <a:pt x="381" y="248"/>
                    </a:moveTo>
                    <a:cubicBezTo>
                      <a:pt x="380" y="247"/>
                      <a:pt x="379" y="246"/>
                      <a:pt x="379" y="245"/>
                    </a:cubicBezTo>
                    <a:cubicBezTo>
                      <a:pt x="379" y="245"/>
                      <a:pt x="379" y="245"/>
                      <a:pt x="379" y="245"/>
                    </a:cubicBezTo>
                    <a:cubicBezTo>
                      <a:pt x="380" y="244"/>
                      <a:pt x="381" y="243"/>
                      <a:pt x="382" y="244"/>
                    </a:cubicBezTo>
                    <a:cubicBezTo>
                      <a:pt x="382" y="244"/>
                      <a:pt x="382" y="244"/>
                      <a:pt x="382" y="244"/>
                    </a:cubicBezTo>
                    <a:cubicBezTo>
                      <a:pt x="383" y="244"/>
                      <a:pt x="384" y="245"/>
                      <a:pt x="384" y="246"/>
                    </a:cubicBezTo>
                    <a:cubicBezTo>
                      <a:pt x="384" y="246"/>
                      <a:pt x="384" y="246"/>
                      <a:pt x="384" y="246"/>
                    </a:cubicBezTo>
                    <a:cubicBezTo>
                      <a:pt x="383" y="247"/>
                      <a:pt x="382" y="248"/>
                      <a:pt x="381" y="248"/>
                    </a:cubicBezTo>
                    <a:cubicBezTo>
                      <a:pt x="381" y="248"/>
                      <a:pt x="381" y="248"/>
                      <a:pt x="381" y="248"/>
                    </a:cubicBezTo>
                    <a:cubicBezTo>
                      <a:pt x="381" y="248"/>
                      <a:pt x="381" y="248"/>
                      <a:pt x="381" y="248"/>
                    </a:cubicBezTo>
                    <a:close/>
                    <a:moveTo>
                      <a:pt x="7" y="246"/>
                    </a:moveTo>
                    <a:cubicBezTo>
                      <a:pt x="6" y="245"/>
                      <a:pt x="7" y="244"/>
                      <a:pt x="8" y="243"/>
                    </a:cubicBezTo>
                    <a:cubicBezTo>
                      <a:pt x="8" y="243"/>
                      <a:pt x="8" y="243"/>
                      <a:pt x="8" y="243"/>
                    </a:cubicBezTo>
                    <a:cubicBezTo>
                      <a:pt x="9" y="243"/>
                      <a:pt x="10" y="244"/>
                      <a:pt x="11" y="245"/>
                    </a:cubicBezTo>
                    <a:cubicBezTo>
                      <a:pt x="11" y="245"/>
                      <a:pt x="11" y="245"/>
                      <a:pt x="11" y="245"/>
                    </a:cubicBezTo>
                    <a:cubicBezTo>
                      <a:pt x="11" y="246"/>
                      <a:pt x="10" y="247"/>
                      <a:pt x="9" y="247"/>
                    </a:cubicBezTo>
                    <a:cubicBezTo>
                      <a:pt x="9" y="247"/>
                      <a:pt x="9" y="247"/>
                      <a:pt x="9" y="247"/>
                    </a:cubicBezTo>
                    <a:cubicBezTo>
                      <a:pt x="9" y="247"/>
                      <a:pt x="9" y="248"/>
                      <a:pt x="9" y="248"/>
                    </a:cubicBezTo>
                    <a:cubicBezTo>
                      <a:pt x="9" y="248"/>
                      <a:pt x="9" y="248"/>
                      <a:pt x="9" y="248"/>
                    </a:cubicBezTo>
                    <a:cubicBezTo>
                      <a:pt x="8" y="248"/>
                      <a:pt x="7" y="247"/>
                      <a:pt x="7" y="246"/>
                    </a:cubicBezTo>
                    <a:close/>
                    <a:moveTo>
                      <a:pt x="383" y="241"/>
                    </a:moveTo>
                    <a:cubicBezTo>
                      <a:pt x="382" y="241"/>
                      <a:pt x="381" y="239"/>
                      <a:pt x="381" y="238"/>
                    </a:cubicBezTo>
                    <a:cubicBezTo>
                      <a:pt x="381" y="238"/>
                      <a:pt x="381" y="238"/>
                      <a:pt x="381" y="238"/>
                    </a:cubicBezTo>
                    <a:cubicBezTo>
                      <a:pt x="381" y="237"/>
                      <a:pt x="383" y="236"/>
                      <a:pt x="384" y="237"/>
                    </a:cubicBezTo>
                    <a:cubicBezTo>
                      <a:pt x="384" y="237"/>
                      <a:pt x="384" y="237"/>
                      <a:pt x="384" y="237"/>
                    </a:cubicBezTo>
                    <a:cubicBezTo>
                      <a:pt x="385" y="237"/>
                      <a:pt x="386" y="238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40"/>
                      <a:pt x="384" y="241"/>
                      <a:pt x="383" y="241"/>
                    </a:cubicBezTo>
                    <a:cubicBezTo>
                      <a:pt x="383" y="241"/>
                      <a:pt x="383" y="241"/>
                      <a:pt x="383" y="241"/>
                    </a:cubicBezTo>
                    <a:cubicBezTo>
                      <a:pt x="383" y="241"/>
                      <a:pt x="383" y="241"/>
                      <a:pt x="383" y="241"/>
                    </a:cubicBezTo>
                    <a:close/>
                    <a:moveTo>
                      <a:pt x="5" y="239"/>
                    </a:moveTo>
                    <a:cubicBezTo>
                      <a:pt x="5" y="238"/>
                      <a:pt x="5" y="237"/>
                      <a:pt x="6" y="236"/>
                    </a:cubicBezTo>
                    <a:cubicBezTo>
                      <a:pt x="6" y="236"/>
                      <a:pt x="6" y="236"/>
                      <a:pt x="6" y="236"/>
                    </a:cubicBezTo>
                    <a:cubicBezTo>
                      <a:pt x="8" y="236"/>
                      <a:pt x="9" y="237"/>
                      <a:pt x="9" y="238"/>
                    </a:cubicBezTo>
                    <a:cubicBezTo>
                      <a:pt x="9" y="238"/>
                      <a:pt x="9" y="238"/>
                      <a:pt x="9" y="238"/>
                    </a:cubicBezTo>
                    <a:cubicBezTo>
                      <a:pt x="9" y="239"/>
                      <a:pt x="8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6" y="240"/>
                      <a:pt x="5" y="240"/>
                      <a:pt x="5" y="239"/>
                    </a:cubicBezTo>
                    <a:close/>
                    <a:moveTo>
                      <a:pt x="384" y="234"/>
                    </a:moveTo>
                    <a:cubicBezTo>
                      <a:pt x="383" y="234"/>
                      <a:pt x="382" y="232"/>
                      <a:pt x="383" y="231"/>
                    </a:cubicBezTo>
                    <a:cubicBezTo>
                      <a:pt x="383" y="231"/>
                      <a:pt x="383" y="231"/>
                      <a:pt x="383" y="231"/>
                    </a:cubicBezTo>
                    <a:cubicBezTo>
                      <a:pt x="383" y="230"/>
                      <a:pt x="384" y="229"/>
                      <a:pt x="385" y="230"/>
                    </a:cubicBezTo>
                    <a:cubicBezTo>
                      <a:pt x="385" y="230"/>
                      <a:pt x="385" y="230"/>
                      <a:pt x="385" y="230"/>
                    </a:cubicBezTo>
                    <a:cubicBezTo>
                      <a:pt x="386" y="230"/>
                      <a:pt x="387" y="231"/>
                      <a:pt x="387" y="232"/>
                    </a:cubicBezTo>
                    <a:cubicBezTo>
                      <a:pt x="387" y="232"/>
                      <a:pt x="387" y="232"/>
                      <a:pt x="387" y="232"/>
                    </a:cubicBezTo>
                    <a:cubicBezTo>
                      <a:pt x="387" y="233"/>
                      <a:pt x="386" y="234"/>
                      <a:pt x="385" y="234"/>
                    </a:cubicBezTo>
                    <a:cubicBezTo>
                      <a:pt x="385" y="234"/>
                      <a:pt x="385" y="234"/>
                      <a:pt x="385" y="234"/>
                    </a:cubicBezTo>
                    <a:cubicBezTo>
                      <a:pt x="385" y="234"/>
                      <a:pt x="384" y="234"/>
                      <a:pt x="384" y="234"/>
                    </a:cubicBezTo>
                    <a:close/>
                    <a:moveTo>
                      <a:pt x="3" y="232"/>
                    </a:moveTo>
                    <a:cubicBezTo>
                      <a:pt x="3" y="231"/>
                      <a:pt x="4" y="229"/>
                      <a:pt x="5" y="229"/>
                    </a:cubicBezTo>
                    <a:cubicBezTo>
                      <a:pt x="5" y="229"/>
                      <a:pt x="5" y="229"/>
                      <a:pt x="5" y="229"/>
                    </a:cubicBezTo>
                    <a:cubicBezTo>
                      <a:pt x="6" y="229"/>
                      <a:pt x="7" y="230"/>
                      <a:pt x="7" y="231"/>
                    </a:cubicBezTo>
                    <a:cubicBezTo>
                      <a:pt x="7" y="231"/>
                      <a:pt x="7" y="231"/>
                      <a:pt x="7" y="231"/>
                    </a:cubicBezTo>
                    <a:cubicBezTo>
                      <a:pt x="8" y="232"/>
                      <a:pt x="7" y="233"/>
                      <a:pt x="6" y="233"/>
                    </a:cubicBezTo>
                    <a:cubicBezTo>
                      <a:pt x="6" y="233"/>
                      <a:pt x="6" y="233"/>
                      <a:pt x="6" y="233"/>
                    </a:cubicBezTo>
                    <a:cubicBezTo>
                      <a:pt x="6" y="233"/>
                      <a:pt x="6" y="233"/>
                      <a:pt x="5" y="233"/>
                    </a:cubicBezTo>
                    <a:cubicBezTo>
                      <a:pt x="5" y="233"/>
                      <a:pt x="5" y="233"/>
                      <a:pt x="5" y="233"/>
                    </a:cubicBezTo>
                    <a:cubicBezTo>
                      <a:pt x="4" y="233"/>
                      <a:pt x="3" y="233"/>
                      <a:pt x="3" y="232"/>
                    </a:cubicBezTo>
                    <a:close/>
                    <a:moveTo>
                      <a:pt x="386" y="227"/>
                    </a:moveTo>
                    <a:cubicBezTo>
                      <a:pt x="384" y="226"/>
                      <a:pt x="384" y="225"/>
                      <a:pt x="384" y="224"/>
                    </a:cubicBezTo>
                    <a:cubicBezTo>
                      <a:pt x="384" y="224"/>
                      <a:pt x="384" y="224"/>
                      <a:pt x="384" y="224"/>
                    </a:cubicBezTo>
                    <a:cubicBezTo>
                      <a:pt x="384" y="223"/>
                      <a:pt x="385" y="222"/>
                      <a:pt x="386" y="222"/>
                    </a:cubicBezTo>
                    <a:cubicBezTo>
                      <a:pt x="386" y="222"/>
                      <a:pt x="386" y="222"/>
                      <a:pt x="386" y="222"/>
                    </a:cubicBezTo>
                    <a:cubicBezTo>
                      <a:pt x="387" y="223"/>
                      <a:pt x="388" y="224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6"/>
                      <a:pt x="387" y="227"/>
                      <a:pt x="386" y="227"/>
                    </a:cubicBezTo>
                    <a:cubicBezTo>
                      <a:pt x="386" y="227"/>
                      <a:pt x="386" y="227"/>
                      <a:pt x="386" y="227"/>
                    </a:cubicBezTo>
                    <a:cubicBezTo>
                      <a:pt x="386" y="227"/>
                      <a:pt x="386" y="227"/>
                      <a:pt x="386" y="227"/>
                    </a:cubicBezTo>
                    <a:close/>
                    <a:moveTo>
                      <a:pt x="2" y="225"/>
                    </a:moveTo>
                    <a:cubicBezTo>
                      <a:pt x="2" y="223"/>
                      <a:pt x="3" y="222"/>
                      <a:pt x="4" y="222"/>
                    </a:cubicBezTo>
                    <a:cubicBezTo>
                      <a:pt x="4" y="222"/>
                      <a:pt x="4" y="222"/>
                      <a:pt x="4" y="222"/>
                    </a:cubicBezTo>
                    <a:cubicBezTo>
                      <a:pt x="5" y="222"/>
                      <a:pt x="6" y="223"/>
                      <a:pt x="6" y="224"/>
                    </a:cubicBezTo>
                    <a:cubicBezTo>
                      <a:pt x="6" y="224"/>
                      <a:pt x="6" y="224"/>
                      <a:pt x="6" y="224"/>
                    </a:cubicBezTo>
                    <a:cubicBezTo>
                      <a:pt x="6" y="225"/>
                      <a:pt x="6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3" y="226"/>
                      <a:pt x="2" y="226"/>
                      <a:pt x="2" y="225"/>
                    </a:cubicBezTo>
                    <a:close/>
                    <a:moveTo>
                      <a:pt x="387" y="219"/>
                    </a:moveTo>
                    <a:cubicBezTo>
                      <a:pt x="385" y="219"/>
                      <a:pt x="385" y="218"/>
                      <a:pt x="385" y="217"/>
                    </a:cubicBezTo>
                    <a:cubicBezTo>
                      <a:pt x="385" y="217"/>
                      <a:pt x="385" y="217"/>
                      <a:pt x="385" y="217"/>
                    </a:cubicBezTo>
                    <a:cubicBezTo>
                      <a:pt x="385" y="216"/>
                      <a:pt x="386" y="215"/>
                      <a:pt x="387" y="215"/>
                    </a:cubicBezTo>
                    <a:cubicBezTo>
                      <a:pt x="387" y="215"/>
                      <a:pt x="387" y="215"/>
                      <a:pt x="387" y="215"/>
                    </a:cubicBezTo>
                    <a:cubicBezTo>
                      <a:pt x="388" y="215"/>
                      <a:pt x="389" y="216"/>
                      <a:pt x="389" y="218"/>
                    </a:cubicBezTo>
                    <a:cubicBezTo>
                      <a:pt x="389" y="218"/>
                      <a:pt x="389" y="218"/>
                      <a:pt x="389" y="218"/>
                    </a:cubicBezTo>
                    <a:cubicBezTo>
                      <a:pt x="389" y="219"/>
                      <a:pt x="388" y="220"/>
                      <a:pt x="387" y="220"/>
                    </a:cubicBezTo>
                    <a:cubicBezTo>
                      <a:pt x="387" y="220"/>
                      <a:pt x="387" y="220"/>
                      <a:pt x="387" y="220"/>
                    </a:cubicBezTo>
                    <a:cubicBezTo>
                      <a:pt x="387" y="220"/>
                      <a:pt x="387" y="220"/>
                      <a:pt x="387" y="219"/>
                    </a:cubicBezTo>
                    <a:close/>
                    <a:moveTo>
                      <a:pt x="1" y="217"/>
                    </a:moveTo>
                    <a:cubicBezTo>
                      <a:pt x="1" y="216"/>
                      <a:pt x="2" y="215"/>
                      <a:pt x="3" y="215"/>
                    </a:cubicBezTo>
                    <a:cubicBezTo>
                      <a:pt x="3" y="215"/>
                      <a:pt x="3" y="215"/>
                      <a:pt x="3" y="215"/>
                    </a:cubicBezTo>
                    <a:cubicBezTo>
                      <a:pt x="4" y="215"/>
                      <a:pt x="5" y="216"/>
                      <a:pt x="5" y="217"/>
                    </a:cubicBezTo>
                    <a:cubicBezTo>
                      <a:pt x="5" y="217"/>
                      <a:pt x="5" y="217"/>
                      <a:pt x="5" y="217"/>
                    </a:cubicBezTo>
                    <a:cubicBezTo>
                      <a:pt x="5" y="218"/>
                      <a:pt x="5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2" y="219"/>
                      <a:pt x="1" y="218"/>
                      <a:pt x="1" y="217"/>
                    </a:cubicBezTo>
                    <a:close/>
                    <a:moveTo>
                      <a:pt x="387" y="212"/>
                    </a:moveTo>
                    <a:cubicBezTo>
                      <a:pt x="386" y="212"/>
                      <a:pt x="385" y="211"/>
                      <a:pt x="385" y="210"/>
                    </a:cubicBezTo>
                    <a:cubicBezTo>
                      <a:pt x="385" y="210"/>
                      <a:pt x="385" y="210"/>
                      <a:pt x="385" y="210"/>
                    </a:cubicBezTo>
                    <a:cubicBezTo>
                      <a:pt x="386" y="209"/>
                      <a:pt x="387" y="208"/>
                      <a:pt x="388" y="208"/>
                    </a:cubicBezTo>
                    <a:cubicBezTo>
                      <a:pt x="388" y="208"/>
                      <a:pt x="388" y="208"/>
                      <a:pt x="388" y="208"/>
                    </a:cubicBezTo>
                    <a:cubicBezTo>
                      <a:pt x="389" y="208"/>
                      <a:pt x="390" y="209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1"/>
                      <a:pt x="389" y="212"/>
                      <a:pt x="388" y="212"/>
                    </a:cubicBezTo>
                    <a:cubicBezTo>
                      <a:pt x="388" y="212"/>
                      <a:pt x="388" y="212"/>
                      <a:pt x="388" y="212"/>
                    </a:cubicBezTo>
                    <a:cubicBezTo>
                      <a:pt x="387" y="212"/>
                      <a:pt x="387" y="212"/>
                      <a:pt x="387" y="212"/>
                    </a:cubicBezTo>
                    <a:close/>
                    <a:moveTo>
                      <a:pt x="0" y="210"/>
                    </a:moveTo>
                    <a:cubicBezTo>
                      <a:pt x="0" y="209"/>
                      <a:pt x="1" y="208"/>
                      <a:pt x="2" y="208"/>
                    </a:cubicBezTo>
                    <a:cubicBezTo>
                      <a:pt x="2" y="208"/>
                      <a:pt x="2" y="208"/>
                      <a:pt x="2" y="208"/>
                    </a:cubicBezTo>
                    <a:cubicBezTo>
                      <a:pt x="4" y="208"/>
                      <a:pt x="5" y="209"/>
                      <a:pt x="5" y="210"/>
                    </a:cubicBezTo>
                    <a:cubicBezTo>
                      <a:pt x="5" y="210"/>
                      <a:pt x="5" y="210"/>
                      <a:pt x="5" y="210"/>
                    </a:cubicBezTo>
                    <a:cubicBezTo>
                      <a:pt x="5" y="211"/>
                      <a:pt x="4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1" y="212"/>
                      <a:pt x="1" y="211"/>
                      <a:pt x="0" y="210"/>
                    </a:cubicBezTo>
                    <a:close/>
                    <a:moveTo>
                      <a:pt x="388" y="205"/>
                    </a:moveTo>
                    <a:cubicBezTo>
                      <a:pt x="387" y="205"/>
                      <a:pt x="386" y="204"/>
                      <a:pt x="386" y="203"/>
                    </a:cubicBezTo>
                    <a:cubicBezTo>
                      <a:pt x="386" y="203"/>
                      <a:pt x="386" y="203"/>
                      <a:pt x="386" y="203"/>
                    </a:cubicBezTo>
                    <a:cubicBezTo>
                      <a:pt x="386" y="202"/>
                      <a:pt x="387" y="201"/>
                      <a:pt x="388" y="201"/>
                    </a:cubicBezTo>
                    <a:cubicBezTo>
                      <a:pt x="388" y="201"/>
                      <a:pt x="388" y="201"/>
                      <a:pt x="388" y="201"/>
                    </a:cubicBezTo>
                    <a:cubicBezTo>
                      <a:pt x="389" y="201"/>
                      <a:pt x="390" y="202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4"/>
                      <a:pt x="389" y="205"/>
                      <a:pt x="388" y="205"/>
                    </a:cubicBezTo>
                    <a:cubicBezTo>
                      <a:pt x="388" y="205"/>
                      <a:pt x="388" y="205"/>
                      <a:pt x="388" y="205"/>
                    </a:cubicBezTo>
                    <a:cubicBezTo>
                      <a:pt x="388" y="205"/>
                      <a:pt x="388" y="205"/>
                      <a:pt x="388" y="205"/>
                    </a:cubicBezTo>
                    <a:close/>
                    <a:moveTo>
                      <a:pt x="0" y="203"/>
                    </a:moveTo>
                    <a:cubicBezTo>
                      <a:pt x="0" y="202"/>
                      <a:pt x="1" y="201"/>
                      <a:pt x="2" y="201"/>
                    </a:cubicBezTo>
                    <a:cubicBezTo>
                      <a:pt x="2" y="201"/>
                      <a:pt x="2" y="201"/>
                      <a:pt x="2" y="201"/>
                    </a:cubicBezTo>
                    <a:cubicBezTo>
                      <a:pt x="3" y="200"/>
                      <a:pt x="4" y="201"/>
                      <a:pt x="4" y="203"/>
                    </a:cubicBezTo>
                    <a:cubicBezTo>
                      <a:pt x="4" y="203"/>
                      <a:pt x="4" y="203"/>
                      <a:pt x="4" y="203"/>
                    </a:cubicBezTo>
                    <a:cubicBezTo>
                      <a:pt x="4" y="204"/>
                      <a:pt x="3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1" y="205"/>
                      <a:pt x="0" y="204"/>
                      <a:pt x="0" y="203"/>
                    </a:cubicBezTo>
                    <a:close/>
                    <a:moveTo>
                      <a:pt x="388" y="198"/>
                    </a:moveTo>
                    <a:cubicBezTo>
                      <a:pt x="387" y="198"/>
                      <a:pt x="386" y="197"/>
                      <a:pt x="386" y="196"/>
                    </a:cubicBezTo>
                    <a:cubicBezTo>
                      <a:pt x="386" y="196"/>
                      <a:pt x="386" y="196"/>
                      <a:pt x="386" y="196"/>
                    </a:cubicBezTo>
                    <a:cubicBezTo>
                      <a:pt x="386" y="195"/>
                      <a:pt x="387" y="194"/>
                      <a:pt x="388" y="194"/>
                    </a:cubicBezTo>
                    <a:cubicBezTo>
                      <a:pt x="388" y="194"/>
                      <a:pt x="388" y="194"/>
                      <a:pt x="388" y="194"/>
                    </a:cubicBezTo>
                    <a:cubicBezTo>
                      <a:pt x="389" y="194"/>
                      <a:pt x="390" y="195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7"/>
                      <a:pt x="389" y="198"/>
                      <a:pt x="388" y="198"/>
                    </a:cubicBezTo>
                    <a:cubicBezTo>
                      <a:pt x="388" y="198"/>
                      <a:pt x="388" y="198"/>
                      <a:pt x="388" y="198"/>
                    </a:cubicBezTo>
                    <a:cubicBezTo>
                      <a:pt x="388" y="198"/>
                      <a:pt x="388" y="198"/>
                      <a:pt x="388" y="198"/>
                    </a:cubicBezTo>
                    <a:close/>
                    <a:moveTo>
                      <a:pt x="2" y="198"/>
                    </a:moveTo>
                    <a:cubicBezTo>
                      <a:pt x="1" y="198"/>
                      <a:pt x="0" y="197"/>
                      <a:pt x="0" y="195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194"/>
                      <a:pt x="1" y="193"/>
                      <a:pt x="2" y="193"/>
                    </a:cubicBezTo>
                    <a:cubicBezTo>
                      <a:pt x="2" y="193"/>
                      <a:pt x="2" y="193"/>
                      <a:pt x="2" y="193"/>
                    </a:cubicBezTo>
                    <a:cubicBezTo>
                      <a:pt x="3" y="193"/>
                      <a:pt x="4" y="194"/>
                      <a:pt x="4" y="195"/>
                    </a:cubicBezTo>
                    <a:cubicBezTo>
                      <a:pt x="4" y="195"/>
                      <a:pt x="4" y="195"/>
                      <a:pt x="4" y="195"/>
                    </a:cubicBezTo>
                    <a:cubicBezTo>
                      <a:pt x="4" y="197"/>
                      <a:pt x="3" y="198"/>
                      <a:pt x="2" y="198"/>
                    </a:cubicBezTo>
                    <a:cubicBezTo>
                      <a:pt x="2" y="198"/>
                      <a:pt x="2" y="198"/>
                      <a:pt x="2" y="198"/>
                    </a:cubicBezTo>
                    <a:cubicBezTo>
                      <a:pt x="2" y="198"/>
                      <a:pt x="2" y="198"/>
                      <a:pt x="2" y="198"/>
                    </a:cubicBezTo>
                    <a:close/>
                    <a:moveTo>
                      <a:pt x="390" y="196"/>
                    </a:move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lose/>
                    <a:moveTo>
                      <a:pt x="386" y="189"/>
                    </a:moveTo>
                    <a:cubicBezTo>
                      <a:pt x="386" y="187"/>
                      <a:pt x="387" y="186"/>
                      <a:pt x="388" y="186"/>
                    </a:cubicBezTo>
                    <a:cubicBezTo>
                      <a:pt x="388" y="186"/>
                      <a:pt x="388" y="186"/>
                      <a:pt x="388" y="186"/>
                    </a:cubicBezTo>
                    <a:cubicBezTo>
                      <a:pt x="389" y="186"/>
                      <a:pt x="390" y="187"/>
                      <a:pt x="390" y="188"/>
                    </a:cubicBezTo>
                    <a:cubicBezTo>
                      <a:pt x="390" y="188"/>
                      <a:pt x="390" y="188"/>
                      <a:pt x="390" y="188"/>
                    </a:cubicBezTo>
                    <a:cubicBezTo>
                      <a:pt x="390" y="190"/>
                      <a:pt x="389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7" y="191"/>
                      <a:pt x="386" y="190"/>
                      <a:pt x="386" y="189"/>
                    </a:cubicBezTo>
                    <a:close/>
                    <a:moveTo>
                      <a:pt x="2" y="190"/>
                    </a:moveTo>
                    <a:cubicBezTo>
                      <a:pt x="1" y="190"/>
                      <a:pt x="0" y="189"/>
                      <a:pt x="0" y="188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7"/>
                      <a:pt x="1" y="186"/>
                      <a:pt x="2" y="186"/>
                    </a:cubicBezTo>
                    <a:cubicBezTo>
                      <a:pt x="2" y="186"/>
                      <a:pt x="2" y="186"/>
                      <a:pt x="2" y="186"/>
                    </a:cubicBezTo>
                    <a:cubicBezTo>
                      <a:pt x="3" y="186"/>
                      <a:pt x="4" y="187"/>
                      <a:pt x="4" y="188"/>
                    </a:cubicBezTo>
                    <a:cubicBezTo>
                      <a:pt x="4" y="188"/>
                      <a:pt x="4" y="188"/>
                      <a:pt x="4" y="188"/>
                    </a:cubicBezTo>
                    <a:cubicBezTo>
                      <a:pt x="4" y="189"/>
                      <a:pt x="3" y="190"/>
                      <a:pt x="2" y="190"/>
                    </a:cubicBezTo>
                    <a:cubicBezTo>
                      <a:pt x="2" y="190"/>
                      <a:pt x="2" y="190"/>
                      <a:pt x="2" y="190"/>
                    </a:cubicBezTo>
                    <a:cubicBezTo>
                      <a:pt x="2" y="190"/>
                      <a:pt x="2" y="190"/>
                      <a:pt x="2" y="190"/>
                    </a:cubicBezTo>
                    <a:close/>
                    <a:moveTo>
                      <a:pt x="385" y="181"/>
                    </a:moveTo>
                    <a:cubicBezTo>
                      <a:pt x="385" y="180"/>
                      <a:pt x="386" y="179"/>
                      <a:pt x="387" y="179"/>
                    </a:cubicBezTo>
                    <a:cubicBezTo>
                      <a:pt x="387" y="179"/>
                      <a:pt x="387" y="179"/>
                      <a:pt x="387" y="179"/>
                    </a:cubicBezTo>
                    <a:cubicBezTo>
                      <a:pt x="389" y="179"/>
                      <a:pt x="390" y="180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2"/>
                      <a:pt x="389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6" y="183"/>
                      <a:pt x="386" y="183"/>
                      <a:pt x="385" y="181"/>
                    </a:cubicBezTo>
                    <a:close/>
                    <a:moveTo>
                      <a:pt x="2" y="183"/>
                    </a:moveTo>
                    <a:cubicBezTo>
                      <a:pt x="1" y="183"/>
                      <a:pt x="0" y="182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1" y="180"/>
                      <a:pt x="2" y="179"/>
                      <a:pt x="3" y="179"/>
                    </a:cubicBezTo>
                    <a:cubicBezTo>
                      <a:pt x="3" y="179"/>
                      <a:pt x="3" y="179"/>
                      <a:pt x="3" y="179"/>
                    </a:cubicBezTo>
                    <a:cubicBezTo>
                      <a:pt x="4" y="179"/>
                      <a:pt x="5" y="180"/>
                      <a:pt x="5" y="181"/>
                    </a:cubicBezTo>
                    <a:cubicBezTo>
                      <a:pt x="5" y="181"/>
                      <a:pt x="5" y="181"/>
                      <a:pt x="5" y="181"/>
                    </a:cubicBezTo>
                    <a:cubicBezTo>
                      <a:pt x="5" y="182"/>
                      <a:pt x="4" y="183"/>
                      <a:pt x="3" y="183"/>
                    </a:cubicBezTo>
                    <a:cubicBezTo>
                      <a:pt x="3" y="183"/>
                      <a:pt x="3" y="183"/>
                      <a:pt x="3" y="183"/>
                    </a:cubicBezTo>
                    <a:cubicBezTo>
                      <a:pt x="3" y="183"/>
                      <a:pt x="2" y="183"/>
                      <a:pt x="2" y="183"/>
                    </a:cubicBezTo>
                    <a:close/>
                    <a:moveTo>
                      <a:pt x="385" y="174"/>
                    </a:moveTo>
                    <a:cubicBezTo>
                      <a:pt x="385" y="173"/>
                      <a:pt x="386" y="172"/>
                      <a:pt x="387" y="172"/>
                    </a:cubicBezTo>
                    <a:cubicBezTo>
                      <a:pt x="387" y="172"/>
                      <a:pt x="387" y="172"/>
                      <a:pt x="387" y="172"/>
                    </a:cubicBezTo>
                    <a:cubicBezTo>
                      <a:pt x="388" y="172"/>
                      <a:pt x="389" y="173"/>
                      <a:pt x="389" y="174"/>
                    </a:cubicBezTo>
                    <a:cubicBezTo>
                      <a:pt x="389" y="174"/>
                      <a:pt x="389" y="174"/>
                      <a:pt x="389" y="174"/>
                    </a:cubicBezTo>
                    <a:cubicBezTo>
                      <a:pt x="389" y="175"/>
                      <a:pt x="388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6" y="176"/>
                      <a:pt x="385" y="175"/>
                      <a:pt x="385" y="174"/>
                    </a:cubicBezTo>
                    <a:close/>
                    <a:moveTo>
                      <a:pt x="3" y="176"/>
                    </a:moveTo>
                    <a:cubicBezTo>
                      <a:pt x="2" y="176"/>
                      <a:pt x="1" y="175"/>
                      <a:pt x="1" y="174"/>
                    </a:cubicBezTo>
                    <a:cubicBezTo>
                      <a:pt x="1" y="174"/>
                      <a:pt x="1" y="174"/>
                      <a:pt x="1" y="174"/>
                    </a:cubicBezTo>
                    <a:cubicBezTo>
                      <a:pt x="1" y="172"/>
                      <a:pt x="2" y="172"/>
                      <a:pt x="3" y="172"/>
                    </a:cubicBezTo>
                    <a:cubicBezTo>
                      <a:pt x="3" y="172"/>
                      <a:pt x="3" y="172"/>
                      <a:pt x="3" y="172"/>
                    </a:cubicBezTo>
                    <a:cubicBezTo>
                      <a:pt x="5" y="172"/>
                      <a:pt x="5" y="173"/>
                      <a:pt x="5" y="174"/>
                    </a:cubicBezTo>
                    <a:cubicBezTo>
                      <a:pt x="5" y="174"/>
                      <a:pt x="5" y="174"/>
                      <a:pt x="5" y="174"/>
                    </a:cubicBezTo>
                    <a:cubicBezTo>
                      <a:pt x="5" y="175"/>
                      <a:pt x="4" y="176"/>
                      <a:pt x="3" y="176"/>
                    </a:cubicBezTo>
                    <a:cubicBezTo>
                      <a:pt x="3" y="176"/>
                      <a:pt x="3" y="176"/>
                      <a:pt x="3" y="176"/>
                    </a:cubicBezTo>
                    <a:cubicBezTo>
                      <a:pt x="3" y="176"/>
                      <a:pt x="3" y="176"/>
                      <a:pt x="3" y="176"/>
                    </a:cubicBezTo>
                    <a:close/>
                    <a:moveTo>
                      <a:pt x="384" y="167"/>
                    </a:moveTo>
                    <a:cubicBezTo>
                      <a:pt x="384" y="166"/>
                      <a:pt x="385" y="165"/>
                      <a:pt x="386" y="165"/>
                    </a:cubicBezTo>
                    <a:cubicBezTo>
                      <a:pt x="386" y="165"/>
                      <a:pt x="386" y="165"/>
                      <a:pt x="386" y="165"/>
                    </a:cubicBezTo>
                    <a:cubicBezTo>
                      <a:pt x="387" y="165"/>
                      <a:pt x="388" y="166"/>
                      <a:pt x="388" y="167"/>
                    </a:cubicBezTo>
                    <a:cubicBezTo>
                      <a:pt x="388" y="167"/>
                      <a:pt x="388" y="167"/>
                      <a:pt x="388" y="167"/>
                    </a:cubicBezTo>
                    <a:cubicBezTo>
                      <a:pt x="388" y="168"/>
                      <a:pt x="387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5" y="169"/>
                      <a:pt x="384" y="168"/>
                      <a:pt x="384" y="167"/>
                    </a:cubicBezTo>
                    <a:close/>
                    <a:moveTo>
                      <a:pt x="4" y="169"/>
                    </a:moveTo>
                    <a:cubicBezTo>
                      <a:pt x="3" y="169"/>
                      <a:pt x="2" y="167"/>
                      <a:pt x="2" y="166"/>
                    </a:cubicBezTo>
                    <a:cubicBezTo>
                      <a:pt x="2" y="166"/>
                      <a:pt x="2" y="166"/>
                      <a:pt x="2" y="166"/>
                    </a:cubicBezTo>
                    <a:cubicBezTo>
                      <a:pt x="2" y="165"/>
                      <a:pt x="3" y="164"/>
                      <a:pt x="5" y="165"/>
                    </a:cubicBezTo>
                    <a:cubicBezTo>
                      <a:pt x="5" y="165"/>
                      <a:pt x="5" y="165"/>
                      <a:pt x="5" y="165"/>
                    </a:cubicBezTo>
                    <a:cubicBezTo>
                      <a:pt x="6" y="165"/>
                      <a:pt x="6" y="166"/>
                      <a:pt x="6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8"/>
                      <a:pt x="5" y="169"/>
                      <a:pt x="4" y="169"/>
                    </a:cubicBezTo>
                    <a:cubicBezTo>
                      <a:pt x="4" y="169"/>
                      <a:pt x="4" y="169"/>
                      <a:pt x="4" y="169"/>
                    </a:cubicBezTo>
                    <a:cubicBezTo>
                      <a:pt x="4" y="169"/>
                      <a:pt x="4" y="169"/>
                      <a:pt x="4" y="169"/>
                    </a:cubicBezTo>
                    <a:close/>
                    <a:moveTo>
                      <a:pt x="383" y="160"/>
                    </a:moveTo>
                    <a:cubicBezTo>
                      <a:pt x="383" y="160"/>
                      <a:pt x="383" y="160"/>
                      <a:pt x="383" y="160"/>
                    </a:cubicBezTo>
                    <a:cubicBezTo>
                      <a:pt x="383" y="159"/>
                      <a:pt x="383" y="158"/>
                      <a:pt x="384" y="158"/>
                    </a:cubicBezTo>
                    <a:cubicBezTo>
                      <a:pt x="384" y="158"/>
                      <a:pt x="384" y="158"/>
                      <a:pt x="384" y="158"/>
                    </a:cubicBezTo>
                    <a:cubicBezTo>
                      <a:pt x="386" y="158"/>
                      <a:pt x="387" y="158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61"/>
                      <a:pt x="386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4" y="162"/>
                      <a:pt x="383" y="161"/>
                      <a:pt x="383" y="160"/>
                    </a:cubicBezTo>
                    <a:close/>
                    <a:moveTo>
                      <a:pt x="5" y="162"/>
                    </a:moveTo>
                    <a:cubicBezTo>
                      <a:pt x="4" y="161"/>
                      <a:pt x="3" y="160"/>
                      <a:pt x="3" y="159"/>
                    </a:cubicBezTo>
                    <a:cubicBezTo>
                      <a:pt x="3" y="159"/>
                      <a:pt x="3" y="159"/>
                      <a:pt x="3" y="159"/>
                    </a:cubicBezTo>
                    <a:cubicBezTo>
                      <a:pt x="4" y="158"/>
                      <a:pt x="5" y="157"/>
                      <a:pt x="6" y="157"/>
                    </a:cubicBezTo>
                    <a:cubicBezTo>
                      <a:pt x="6" y="157"/>
                      <a:pt x="6" y="157"/>
                      <a:pt x="6" y="157"/>
                    </a:cubicBezTo>
                    <a:cubicBezTo>
                      <a:pt x="7" y="158"/>
                      <a:pt x="8" y="159"/>
                      <a:pt x="7" y="160"/>
                    </a:cubicBezTo>
                    <a:cubicBezTo>
                      <a:pt x="7" y="160"/>
                      <a:pt x="7" y="160"/>
                      <a:pt x="7" y="160"/>
                    </a:cubicBezTo>
                    <a:cubicBezTo>
                      <a:pt x="7" y="161"/>
                      <a:pt x="6" y="162"/>
                      <a:pt x="5" y="162"/>
                    </a:cubicBezTo>
                    <a:cubicBezTo>
                      <a:pt x="5" y="162"/>
                      <a:pt x="5" y="162"/>
                      <a:pt x="5" y="162"/>
                    </a:cubicBezTo>
                    <a:cubicBezTo>
                      <a:pt x="5" y="162"/>
                      <a:pt x="5" y="162"/>
                      <a:pt x="5" y="162"/>
                    </a:cubicBezTo>
                    <a:close/>
                    <a:moveTo>
                      <a:pt x="381" y="153"/>
                    </a:moveTo>
                    <a:cubicBezTo>
                      <a:pt x="381" y="152"/>
                      <a:pt x="382" y="151"/>
                      <a:pt x="383" y="151"/>
                    </a:cubicBezTo>
                    <a:cubicBezTo>
                      <a:pt x="383" y="151"/>
                      <a:pt x="383" y="151"/>
                      <a:pt x="383" y="151"/>
                    </a:cubicBezTo>
                    <a:cubicBezTo>
                      <a:pt x="384" y="150"/>
                      <a:pt x="385" y="151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6" y="153"/>
                      <a:pt x="385" y="155"/>
                      <a:pt x="384" y="155"/>
                    </a:cubicBezTo>
                    <a:cubicBezTo>
                      <a:pt x="384" y="155"/>
                      <a:pt x="384" y="155"/>
                      <a:pt x="384" y="155"/>
                    </a:cubicBezTo>
                    <a:cubicBezTo>
                      <a:pt x="384" y="155"/>
                      <a:pt x="383" y="155"/>
                      <a:pt x="383" y="155"/>
                    </a:cubicBezTo>
                    <a:cubicBezTo>
                      <a:pt x="383" y="155"/>
                      <a:pt x="383" y="155"/>
                      <a:pt x="383" y="155"/>
                    </a:cubicBezTo>
                    <a:cubicBezTo>
                      <a:pt x="382" y="155"/>
                      <a:pt x="381" y="154"/>
                      <a:pt x="381" y="153"/>
                    </a:cubicBezTo>
                    <a:close/>
                    <a:moveTo>
                      <a:pt x="6" y="155"/>
                    </a:moveTo>
                    <a:cubicBezTo>
                      <a:pt x="5" y="154"/>
                      <a:pt x="5" y="153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1"/>
                      <a:pt x="6" y="150"/>
                      <a:pt x="7" y="150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8" y="151"/>
                      <a:pt x="9" y="152"/>
                      <a:pt x="9" y="153"/>
                    </a:cubicBezTo>
                    <a:cubicBezTo>
                      <a:pt x="9" y="153"/>
                      <a:pt x="9" y="153"/>
                      <a:pt x="9" y="153"/>
                    </a:cubicBezTo>
                    <a:cubicBezTo>
                      <a:pt x="9" y="154"/>
                      <a:pt x="8" y="155"/>
                      <a:pt x="7" y="155"/>
                    </a:cubicBezTo>
                    <a:cubicBezTo>
                      <a:pt x="7" y="155"/>
                      <a:pt x="7" y="155"/>
                      <a:pt x="7" y="155"/>
                    </a:cubicBezTo>
                    <a:cubicBezTo>
                      <a:pt x="7" y="155"/>
                      <a:pt x="7" y="155"/>
                      <a:pt x="6" y="155"/>
                    </a:cubicBezTo>
                    <a:close/>
                    <a:moveTo>
                      <a:pt x="380" y="146"/>
                    </a:moveTo>
                    <a:cubicBezTo>
                      <a:pt x="379" y="145"/>
                      <a:pt x="380" y="144"/>
                      <a:pt x="381" y="144"/>
                    </a:cubicBezTo>
                    <a:cubicBezTo>
                      <a:pt x="381" y="144"/>
                      <a:pt x="381" y="144"/>
                      <a:pt x="381" y="144"/>
                    </a:cubicBezTo>
                    <a:cubicBezTo>
                      <a:pt x="382" y="143"/>
                      <a:pt x="383" y="144"/>
                      <a:pt x="384" y="145"/>
                    </a:cubicBezTo>
                    <a:cubicBezTo>
                      <a:pt x="384" y="145"/>
                      <a:pt x="384" y="145"/>
                      <a:pt x="384" y="145"/>
                    </a:cubicBezTo>
                    <a:cubicBezTo>
                      <a:pt x="384" y="146"/>
                      <a:pt x="383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1" y="148"/>
                      <a:pt x="380" y="147"/>
                      <a:pt x="380" y="146"/>
                    </a:cubicBezTo>
                    <a:close/>
                    <a:moveTo>
                      <a:pt x="8" y="147"/>
                    </a:moveTo>
                    <a:cubicBezTo>
                      <a:pt x="7" y="147"/>
                      <a:pt x="6" y="146"/>
                      <a:pt x="7" y="145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7" y="144"/>
                      <a:pt x="8" y="143"/>
                      <a:pt x="9" y="143"/>
                    </a:cubicBezTo>
                    <a:cubicBezTo>
                      <a:pt x="9" y="143"/>
                      <a:pt x="9" y="143"/>
                      <a:pt x="9" y="143"/>
                    </a:cubicBezTo>
                    <a:cubicBezTo>
                      <a:pt x="10" y="144"/>
                      <a:pt x="11" y="145"/>
                      <a:pt x="11" y="146"/>
                    </a:cubicBezTo>
                    <a:cubicBezTo>
                      <a:pt x="11" y="146"/>
                      <a:pt x="11" y="146"/>
                      <a:pt x="11" y="146"/>
                    </a:cubicBezTo>
                    <a:cubicBezTo>
                      <a:pt x="10" y="147"/>
                      <a:pt x="10" y="148"/>
                      <a:pt x="9" y="148"/>
                    </a:cubicBezTo>
                    <a:cubicBezTo>
                      <a:pt x="9" y="148"/>
                      <a:pt x="9" y="148"/>
                      <a:pt x="9" y="148"/>
                    </a:cubicBezTo>
                    <a:cubicBezTo>
                      <a:pt x="8" y="148"/>
                      <a:pt x="8" y="148"/>
                      <a:pt x="8" y="147"/>
                    </a:cubicBezTo>
                    <a:close/>
                    <a:moveTo>
                      <a:pt x="378" y="139"/>
                    </a:moveTo>
                    <a:cubicBezTo>
                      <a:pt x="377" y="138"/>
                      <a:pt x="378" y="137"/>
                      <a:pt x="379" y="137"/>
                    </a:cubicBezTo>
                    <a:cubicBezTo>
                      <a:pt x="379" y="137"/>
                      <a:pt x="379" y="137"/>
                      <a:pt x="379" y="137"/>
                    </a:cubicBezTo>
                    <a:cubicBezTo>
                      <a:pt x="380" y="136"/>
                      <a:pt x="381" y="137"/>
                      <a:pt x="382" y="138"/>
                    </a:cubicBezTo>
                    <a:cubicBezTo>
                      <a:pt x="382" y="138"/>
                      <a:pt x="382" y="138"/>
                      <a:pt x="382" y="138"/>
                    </a:cubicBezTo>
                    <a:cubicBezTo>
                      <a:pt x="382" y="139"/>
                      <a:pt x="381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79" y="141"/>
                      <a:pt x="378" y="140"/>
                      <a:pt x="378" y="139"/>
                    </a:cubicBezTo>
                    <a:close/>
                    <a:moveTo>
                      <a:pt x="10" y="141"/>
                    </a:moveTo>
                    <a:cubicBezTo>
                      <a:pt x="9" y="140"/>
                      <a:pt x="8" y="139"/>
                      <a:pt x="9" y="138"/>
                    </a:cubicBezTo>
                    <a:cubicBezTo>
                      <a:pt x="9" y="138"/>
                      <a:pt x="9" y="138"/>
                      <a:pt x="9" y="138"/>
                    </a:cubicBezTo>
                    <a:cubicBezTo>
                      <a:pt x="9" y="137"/>
                      <a:pt x="10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7"/>
                      <a:pt x="13" y="138"/>
                      <a:pt x="13" y="139"/>
                    </a:cubicBezTo>
                    <a:cubicBezTo>
                      <a:pt x="13" y="139"/>
                      <a:pt x="13" y="139"/>
                      <a:pt x="13" y="139"/>
                    </a:cubicBezTo>
                    <a:cubicBezTo>
                      <a:pt x="12" y="140"/>
                      <a:pt x="12" y="141"/>
                      <a:pt x="11" y="141"/>
                    </a:cubicBezTo>
                    <a:cubicBezTo>
                      <a:pt x="11" y="141"/>
                      <a:pt x="11" y="141"/>
                      <a:pt x="11" y="141"/>
                    </a:cubicBezTo>
                    <a:cubicBezTo>
                      <a:pt x="10" y="141"/>
                      <a:pt x="10" y="141"/>
                      <a:pt x="10" y="141"/>
                    </a:cubicBezTo>
                    <a:close/>
                    <a:moveTo>
                      <a:pt x="375" y="133"/>
                    </a:moveTo>
                    <a:cubicBezTo>
                      <a:pt x="375" y="132"/>
                      <a:pt x="376" y="130"/>
                      <a:pt x="377" y="130"/>
                    </a:cubicBezTo>
                    <a:cubicBezTo>
                      <a:pt x="377" y="130"/>
                      <a:pt x="377" y="130"/>
                      <a:pt x="377" y="130"/>
                    </a:cubicBezTo>
                    <a:cubicBezTo>
                      <a:pt x="378" y="130"/>
                      <a:pt x="379" y="130"/>
                      <a:pt x="379" y="131"/>
                    </a:cubicBezTo>
                    <a:cubicBezTo>
                      <a:pt x="379" y="131"/>
                      <a:pt x="379" y="131"/>
                      <a:pt x="379" y="131"/>
                    </a:cubicBezTo>
                    <a:cubicBezTo>
                      <a:pt x="380" y="132"/>
                      <a:pt x="379" y="134"/>
                      <a:pt x="378" y="134"/>
                    </a:cubicBezTo>
                    <a:cubicBezTo>
                      <a:pt x="378" y="134"/>
                      <a:pt x="378" y="134"/>
                      <a:pt x="378" y="134"/>
                    </a:cubicBezTo>
                    <a:cubicBezTo>
                      <a:pt x="378" y="134"/>
                      <a:pt x="378" y="134"/>
                      <a:pt x="377" y="134"/>
                    </a:cubicBezTo>
                    <a:cubicBezTo>
                      <a:pt x="377" y="134"/>
                      <a:pt x="377" y="134"/>
                      <a:pt x="377" y="134"/>
                    </a:cubicBezTo>
                    <a:cubicBezTo>
                      <a:pt x="376" y="134"/>
                      <a:pt x="376" y="134"/>
                      <a:pt x="375" y="133"/>
                    </a:cubicBezTo>
                    <a:close/>
                    <a:moveTo>
                      <a:pt x="12" y="134"/>
                    </a:moveTo>
                    <a:cubicBezTo>
                      <a:pt x="11" y="133"/>
                      <a:pt x="11" y="132"/>
                      <a:pt x="11" y="131"/>
                    </a:cubicBezTo>
                    <a:cubicBezTo>
                      <a:pt x="11" y="131"/>
                      <a:pt x="11" y="131"/>
                      <a:pt x="11" y="131"/>
                    </a:cubicBezTo>
                    <a:cubicBezTo>
                      <a:pt x="11" y="130"/>
                      <a:pt x="12" y="129"/>
                      <a:pt x="14" y="130"/>
                    </a:cubicBezTo>
                    <a:cubicBezTo>
                      <a:pt x="14" y="130"/>
                      <a:pt x="14" y="130"/>
                      <a:pt x="14" y="130"/>
                    </a:cubicBezTo>
                    <a:cubicBezTo>
                      <a:pt x="15" y="130"/>
                      <a:pt x="15" y="131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5" y="133"/>
                      <a:pt x="14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2" y="134"/>
                      <a:pt x="12" y="134"/>
                    </a:cubicBezTo>
                    <a:close/>
                    <a:moveTo>
                      <a:pt x="373" y="126"/>
                    </a:moveTo>
                    <a:cubicBezTo>
                      <a:pt x="372" y="125"/>
                      <a:pt x="373" y="124"/>
                      <a:pt x="374" y="123"/>
                    </a:cubicBezTo>
                    <a:cubicBezTo>
                      <a:pt x="374" y="123"/>
                      <a:pt x="374" y="123"/>
                      <a:pt x="374" y="123"/>
                    </a:cubicBezTo>
                    <a:cubicBezTo>
                      <a:pt x="375" y="123"/>
                      <a:pt x="376" y="123"/>
                      <a:pt x="377" y="124"/>
                    </a:cubicBezTo>
                    <a:cubicBezTo>
                      <a:pt x="377" y="124"/>
                      <a:pt x="377" y="124"/>
                      <a:pt x="377" y="124"/>
                    </a:cubicBezTo>
                    <a:cubicBezTo>
                      <a:pt x="377" y="126"/>
                      <a:pt x="377" y="127"/>
                      <a:pt x="376" y="127"/>
                    </a:cubicBezTo>
                    <a:cubicBezTo>
                      <a:pt x="376" y="127"/>
                      <a:pt x="376" y="127"/>
                      <a:pt x="376" y="127"/>
                    </a:cubicBezTo>
                    <a:cubicBezTo>
                      <a:pt x="375" y="127"/>
                      <a:pt x="375" y="127"/>
                      <a:pt x="375" y="127"/>
                    </a:cubicBezTo>
                    <a:cubicBezTo>
                      <a:pt x="375" y="127"/>
                      <a:pt x="375" y="127"/>
                      <a:pt x="375" y="127"/>
                    </a:cubicBezTo>
                    <a:cubicBezTo>
                      <a:pt x="374" y="127"/>
                      <a:pt x="373" y="127"/>
                      <a:pt x="373" y="126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3" y="125"/>
                      <a:pt x="13" y="124"/>
                    </a:cubicBezTo>
                    <a:cubicBezTo>
                      <a:pt x="13" y="124"/>
                      <a:pt x="13" y="124"/>
                      <a:pt x="13" y="124"/>
                    </a:cubicBezTo>
                    <a:cubicBezTo>
                      <a:pt x="14" y="123"/>
                      <a:pt x="15" y="122"/>
                      <a:pt x="16" y="123"/>
                    </a:cubicBezTo>
                    <a:cubicBezTo>
                      <a:pt x="16" y="123"/>
                      <a:pt x="16" y="123"/>
                      <a:pt x="16" y="123"/>
                    </a:cubicBezTo>
                    <a:cubicBezTo>
                      <a:pt x="17" y="123"/>
                      <a:pt x="18" y="125"/>
                      <a:pt x="17" y="126"/>
                    </a:cubicBezTo>
                    <a:cubicBezTo>
                      <a:pt x="17" y="126"/>
                      <a:pt x="17" y="126"/>
                      <a:pt x="17" y="126"/>
                    </a:cubicBezTo>
                    <a:cubicBezTo>
                      <a:pt x="17" y="126"/>
                      <a:pt x="16" y="127"/>
                      <a:pt x="15" y="127"/>
                    </a:cubicBezTo>
                    <a:cubicBezTo>
                      <a:pt x="15" y="127"/>
                      <a:pt x="15" y="127"/>
                      <a:pt x="15" y="127"/>
                    </a:cubicBezTo>
                    <a:cubicBezTo>
                      <a:pt x="15" y="127"/>
                      <a:pt x="15" y="127"/>
                      <a:pt x="15" y="127"/>
                    </a:cubicBezTo>
                    <a:close/>
                    <a:moveTo>
                      <a:pt x="370" y="119"/>
                    </a:moveTo>
                    <a:cubicBezTo>
                      <a:pt x="370" y="118"/>
                      <a:pt x="370" y="117"/>
                      <a:pt x="371" y="117"/>
                    </a:cubicBezTo>
                    <a:cubicBezTo>
                      <a:pt x="371" y="117"/>
                      <a:pt x="371" y="117"/>
                      <a:pt x="371" y="117"/>
                    </a:cubicBezTo>
                    <a:cubicBezTo>
                      <a:pt x="372" y="116"/>
                      <a:pt x="374" y="117"/>
                      <a:pt x="374" y="118"/>
                    </a:cubicBezTo>
                    <a:cubicBezTo>
                      <a:pt x="374" y="118"/>
                      <a:pt x="374" y="118"/>
                      <a:pt x="374" y="118"/>
                    </a:cubicBezTo>
                    <a:cubicBezTo>
                      <a:pt x="375" y="119"/>
                      <a:pt x="374" y="120"/>
                      <a:pt x="373" y="121"/>
                    </a:cubicBezTo>
                    <a:cubicBezTo>
                      <a:pt x="373" y="121"/>
                      <a:pt x="373" y="121"/>
                      <a:pt x="373" y="121"/>
                    </a:cubicBezTo>
                    <a:cubicBezTo>
                      <a:pt x="373" y="121"/>
                      <a:pt x="372" y="121"/>
                      <a:pt x="372" y="121"/>
                    </a:cubicBezTo>
                    <a:cubicBezTo>
                      <a:pt x="372" y="121"/>
                      <a:pt x="372" y="121"/>
                      <a:pt x="372" y="121"/>
                    </a:cubicBezTo>
                    <a:cubicBezTo>
                      <a:pt x="371" y="121"/>
                      <a:pt x="371" y="120"/>
                      <a:pt x="370" y="119"/>
                    </a:cubicBezTo>
                    <a:close/>
                    <a:moveTo>
                      <a:pt x="17" y="120"/>
                    </a:moveTo>
                    <a:cubicBezTo>
                      <a:pt x="16" y="120"/>
                      <a:pt x="16" y="118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6"/>
                      <a:pt x="18" y="116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ubicBezTo>
                      <a:pt x="20" y="117"/>
                      <a:pt x="21" y="118"/>
                      <a:pt x="20" y="119"/>
                    </a:cubicBezTo>
                    <a:cubicBezTo>
                      <a:pt x="20" y="119"/>
                      <a:pt x="20" y="119"/>
                      <a:pt x="20" y="119"/>
                    </a:cubicBezTo>
                    <a:cubicBezTo>
                      <a:pt x="20" y="120"/>
                      <a:pt x="19" y="120"/>
                      <a:pt x="18" y="120"/>
                    </a:cubicBezTo>
                    <a:cubicBezTo>
                      <a:pt x="18" y="120"/>
                      <a:pt x="18" y="120"/>
                      <a:pt x="18" y="120"/>
                    </a:cubicBezTo>
                    <a:cubicBezTo>
                      <a:pt x="18" y="120"/>
                      <a:pt x="18" y="120"/>
                      <a:pt x="17" y="120"/>
                    </a:cubicBezTo>
                    <a:close/>
                    <a:moveTo>
                      <a:pt x="367" y="113"/>
                    </a:moveTo>
                    <a:cubicBezTo>
                      <a:pt x="367" y="112"/>
                      <a:pt x="367" y="111"/>
                      <a:pt x="368" y="110"/>
                    </a:cubicBezTo>
                    <a:cubicBezTo>
                      <a:pt x="368" y="110"/>
                      <a:pt x="368" y="110"/>
                      <a:pt x="368" y="110"/>
                    </a:cubicBezTo>
                    <a:cubicBezTo>
                      <a:pt x="369" y="110"/>
                      <a:pt x="370" y="110"/>
                      <a:pt x="371" y="111"/>
                    </a:cubicBezTo>
                    <a:cubicBezTo>
                      <a:pt x="371" y="111"/>
                      <a:pt x="371" y="111"/>
                      <a:pt x="371" y="111"/>
                    </a:cubicBezTo>
                    <a:cubicBezTo>
                      <a:pt x="372" y="112"/>
                      <a:pt x="371" y="113"/>
                      <a:pt x="370" y="114"/>
                    </a:cubicBezTo>
                    <a:cubicBezTo>
                      <a:pt x="370" y="114"/>
                      <a:pt x="370" y="114"/>
                      <a:pt x="370" y="114"/>
                    </a:cubicBezTo>
                    <a:cubicBezTo>
                      <a:pt x="370" y="114"/>
                      <a:pt x="369" y="114"/>
                      <a:pt x="369" y="114"/>
                    </a:cubicBezTo>
                    <a:cubicBezTo>
                      <a:pt x="369" y="114"/>
                      <a:pt x="369" y="114"/>
                      <a:pt x="369" y="114"/>
                    </a:cubicBezTo>
                    <a:cubicBezTo>
                      <a:pt x="368" y="114"/>
                      <a:pt x="368" y="114"/>
                      <a:pt x="367" y="113"/>
                    </a:cubicBezTo>
                    <a:close/>
                    <a:moveTo>
                      <a:pt x="20" y="114"/>
                    </a:moveTo>
                    <a:cubicBezTo>
                      <a:pt x="19" y="113"/>
                      <a:pt x="19" y="112"/>
                      <a:pt x="19" y="111"/>
                    </a:cubicBezTo>
                    <a:cubicBezTo>
                      <a:pt x="19" y="111"/>
                      <a:pt x="19" y="111"/>
                      <a:pt x="19" y="111"/>
                    </a:cubicBezTo>
                    <a:cubicBezTo>
                      <a:pt x="20" y="110"/>
                      <a:pt x="21" y="109"/>
                      <a:pt x="22" y="110"/>
                    </a:cubicBezTo>
                    <a:cubicBezTo>
                      <a:pt x="22" y="110"/>
                      <a:pt x="22" y="110"/>
                      <a:pt x="22" y="110"/>
                    </a:cubicBezTo>
                    <a:cubicBezTo>
                      <a:pt x="23" y="110"/>
                      <a:pt x="24" y="111"/>
                      <a:pt x="23" y="113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3" y="113"/>
                      <a:pt x="22" y="114"/>
                      <a:pt x="21" y="114"/>
                    </a:cubicBezTo>
                    <a:cubicBezTo>
                      <a:pt x="21" y="114"/>
                      <a:pt x="21" y="114"/>
                      <a:pt x="21" y="114"/>
                    </a:cubicBezTo>
                    <a:cubicBezTo>
                      <a:pt x="21" y="114"/>
                      <a:pt x="21" y="114"/>
                      <a:pt x="20" y="114"/>
                    </a:cubicBezTo>
                    <a:close/>
                    <a:moveTo>
                      <a:pt x="364" y="107"/>
                    </a:moveTo>
                    <a:cubicBezTo>
                      <a:pt x="363" y="106"/>
                      <a:pt x="364" y="104"/>
                      <a:pt x="365" y="104"/>
                    </a:cubicBezTo>
                    <a:cubicBezTo>
                      <a:pt x="365" y="104"/>
                      <a:pt x="365" y="104"/>
                      <a:pt x="365" y="104"/>
                    </a:cubicBezTo>
                    <a:cubicBezTo>
                      <a:pt x="366" y="103"/>
                      <a:pt x="367" y="104"/>
                      <a:pt x="368" y="105"/>
                    </a:cubicBezTo>
                    <a:cubicBezTo>
                      <a:pt x="368" y="105"/>
                      <a:pt x="368" y="105"/>
                      <a:pt x="368" y="105"/>
                    </a:cubicBezTo>
                    <a:cubicBezTo>
                      <a:pt x="368" y="106"/>
                      <a:pt x="368" y="107"/>
                      <a:pt x="367" y="107"/>
                    </a:cubicBezTo>
                    <a:cubicBezTo>
                      <a:pt x="367" y="107"/>
                      <a:pt x="367" y="107"/>
                      <a:pt x="367" y="107"/>
                    </a:cubicBezTo>
                    <a:cubicBezTo>
                      <a:pt x="367" y="108"/>
                      <a:pt x="366" y="108"/>
                      <a:pt x="366" y="108"/>
                    </a:cubicBezTo>
                    <a:cubicBezTo>
                      <a:pt x="366" y="108"/>
                      <a:pt x="366" y="108"/>
                      <a:pt x="366" y="108"/>
                    </a:cubicBezTo>
                    <a:cubicBezTo>
                      <a:pt x="365" y="108"/>
                      <a:pt x="364" y="107"/>
                      <a:pt x="364" y="107"/>
                    </a:cubicBezTo>
                    <a:close/>
                    <a:moveTo>
                      <a:pt x="24" y="107"/>
                    </a:moveTo>
                    <a:cubicBezTo>
                      <a:pt x="22" y="106"/>
                      <a:pt x="22" y="105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3"/>
                      <a:pt x="24" y="103"/>
                      <a:pt x="26" y="103"/>
                    </a:cubicBezTo>
                    <a:cubicBezTo>
                      <a:pt x="26" y="103"/>
                      <a:pt x="26" y="103"/>
                      <a:pt x="26" y="103"/>
                    </a:cubicBezTo>
                    <a:cubicBezTo>
                      <a:pt x="27" y="104"/>
                      <a:pt x="27" y="105"/>
                      <a:pt x="26" y="106"/>
                    </a:cubicBezTo>
                    <a:cubicBezTo>
                      <a:pt x="26" y="106"/>
                      <a:pt x="26" y="106"/>
                      <a:pt x="26" y="106"/>
                    </a:cubicBezTo>
                    <a:cubicBezTo>
                      <a:pt x="26" y="107"/>
                      <a:pt x="25" y="107"/>
                      <a:pt x="25" y="107"/>
                    </a:cubicBezTo>
                    <a:cubicBezTo>
                      <a:pt x="25" y="107"/>
                      <a:pt x="25" y="107"/>
                      <a:pt x="25" y="107"/>
                    </a:cubicBezTo>
                    <a:cubicBezTo>
                      <a:pt x="24" y="107"/>
                      <a:pt x="24" y="107"/>
                      <a:pt x="24" y="107"/>
                    </a:cubicBezTo>
                    <a:close/>
                    <a:moveTo>
                      <a:pt x="361" y="100"/>
                    </a:moveTo>
                    <a:cubicBezTo>
                      <a:pt x="360" y="99"/>
                      <a:pt x="360" y="98"/>
                      <a:pt x="361" y="97"/>
                    </a:cubicBezTo>
                    <a:cubicBezTo>
                      <a:pt x="361" y="97"/>
                      <a:pt x="361" y="97"/>
                      <a:pt x="361" y="97"/>
                    </a:cubicBezTo>
                    <a:cubicBezTo>
                      <a:pt x="362" y="97"/>
                      <a:pt x="364" y="97"/>
                      <a:pt x="364" y="98"/>
                    </a:cubicBezTo>
                    <a:cubicBezTo>
                      <a:pt x="364" y="98"/>
                      <a:pt x="364" y="98"/>
                      <a:pt x="364" y="98"/>
                    </a:cubicBezTo>
                    <a:cubicBezTo>
                      <a:pt x="365" y="99"/>
                      <a:pt x="364" y="101"/>
                      <a:pt x="363" y="101"/>
                    </a:cubicBezTo>
                    <a:cubicBezTo>
                      <a:pt x="363" y="101"/>
                      <a:pt x="363" y="101"/>
                      <a:pt x="363" y="101"/>
                    </a:cubicBezTo>
                    <a:cubicBezTo>
                      <a:pt x="363" y="101"/>
                      <a:pt x="363" y="101"/>
                      <a:pt x="362" y="101"/>
                    </a:cubicBezTo>
                    <a:cubicBezTo>
                      <a:pt x="362" y="101"/>
                      <a:pt x="362" y="101"/>
                      <a:pt x="362" y="101"/>
                    </a:cubicBezTo>
                    <a:cubicBezTo>
                      <a:pt x="362" y="101"/>
                      <a:pt x="361" y="101"/>
                      <a:pt x="361" y="100"/>
                    </a:cubicBezTo>
                    <a:close/>
                    <a:moveTo>
                      <a:pt x="27" y="101"/>
                    </a:moveTo>
                    <a:cubicBezTo>
                      <a:pt x="26" y="100"/>
                      <a:pt x="26" y="99"/>
                      <a:pt x="26" y="98"/>
                    </a:cubicBezTo>
                    <a:cubicBezTo>
                      <a:pt x="26" y="98"/>
                      <a:pt x="26" y="98"/>
                      <a:pt x="26" y="98"/>
                    </a:cubicBezTo>
                    <a:cubicBezTo>
                      <a:pt x="27" y="97"/>
                      <a:pt x="28" y="96"/>
                      <a:pt x="29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30" y="98"/>
                      <a:pt x="30" y="99"/>
                      <a:pt x="30" y="100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29" y="101"/>
                      <a:pt x="29" y="101"/>
                      <a:pt x="28" y="101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28" y="101"/>
                      <a:pt x="27" y="101"/>
                      <a:pt x="27" y="101"/>
                    </a:cubicBezTo>
                    <a:close/>
                    <a:moveTo>
                      <a:pt x="357" y="94"/>
                    </a:moveTo>
                    <a:cubicBezTo>
                      <a:pt x="357" y="94"/>
                      <a:pt x="357" y="94"/>
                      <a:pt x="357" y="94"/>
                    </a:cubicBezTo>
                    <a:cubicBezTo>
                      <a:pt x="356" y="93"/>
                      <a:pt x="357" y="92"/>
                      <a:pt x="358" y="91"/>
                    </a:cubicBezTo>
                    <a:cubicBezTo>
                      <a:pt x="358" y="91"/>
                      <a:pt x="358" y="91"/>
                      <a:pt x="358" y="91"/>
                    </a:cubicBezTo>
                    <a:cubicBezTo>
                      <a:pt x="359" y="91"/>
                      <a:pt x="360" y="91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1" y="93"/>
                      <a:pt x="361" y="94"/>
                      <a:pt x="360" y="95"/>
                    </a:cubicBezTo>
                    <a:cubicBezTo>
                      <a:pt x="360" y="95"/>
                      <a:pt x="360" y="95"/>
                      <a:pt x="360" y="95"/>
                    </a:cubicBezTo>
                    <a:cubicBezTo>
                      <a:pt x="359" y="95"/>
                      <a:pt x="359" y="95"/>
                      <a:pt x="359" y="95"/>
                    </a:cubicBezTo>
                    <a:cubicBezTo>
                      <a:pt x="359" y="95"/>
                      <a:pt x="359" y="95"/>
                      <a:pt x="359" y="95"/>
                    </a:cubicBezTo>
                    <a:cubicBezTo>
                      <a:pt x="358" y="95"/>
                      <a:pt x="357" y="95"/>
                      <a:pt x="357" y="94"/>
                    </a:cubicBezTo>
                    <a:close/>
                    <a:moveTo>
                      <a:pt x="31" y="94"/>
                    </a:moveTo>
                    <a:cubicBezTo>
                      <a:pt x="30" y="94"/>
                      <a:pt x="29" y="93"/>
                      <a:pt x="30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91"/>
                      <a:pt x="32" y="90"/>
                      <a:pt x="33" y="91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34" y="91"/>
                      <a:pt x="34" y="93"/>
                      <a:pt x="34" y="94"/>
                    </a:cubicBezTo>
                    <a:cubicBezTo>
                      <a:pt x="34" y="94"/>
                      <a:pt x="34" y="94"/>
                      <a:pt x="34" y="94"/>
                    </a:cubicBezTo>
                    <a:cubicBezTo>
                      <a:pt x="33" y="94"/>
                      <a:pt x="32" y="95"/>
                      <a:pt x="32" y="95"/>
                    </a:cubicBezTo>
                    <a:cubicBezTo>
                      <a:pt x="32" y="95"/>
                      <a:pt x="32" y="95"/>
                      <a:pt x="32" y="95"/>
                    </a:cubicBezTo>
                    <a:cubicBezTo>
                      <a:pt x="31" y="95"/>
                      <a:pt x="31" y="95"/>
                      <a:pt x="31" y="94"/>
                    </a:cubicBezTo>
                    <a:close/>
                    <a:moveTo>
                      <a:pt x="353" y="88"/>
                    </a:moveTo>
                    <a:cubicBezTo>
                      <a:pt x="353" y="88"/>
                      <a:pt x="353" y="88"/>
                      <a:pt x="353" y="88"/>
                    </a:cubicBezTo>
                    <a:cubicBezTo>
                      <a:pt x="352" y="87"/>
                      <a:pt x="353" y="86"/>
                      <a:pt x="353" y="85"/>
                    </a:cubicBezTo>
                    <a:cubicBezTo>
                      <a:pt x="353" y="85"/>
                      <a:pt x="353" y="85"/>
                      <a:pt x="353" y="85"/>
                    </a:cubicBezTo>
                    <a:cubicBezTo>
                      <a:pt x="354" y="85"/>
                      <a:pt x="356" y="85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7" y="87"/>
                      <a:pt x="357" y="88"/>
                      <a:pt x="356" y="89"/>
                    </a:cubicBezTo>
                    <a:cubicBezTo>
                      <a:pt x="356" y="89"/>
                      <a:pt x="356" y="89"/>
                      <a:pt x="356" y="89"/>
                    </a:cubicBezTo>
                    <a:cubicBezTo>
                      <a:pt x="356" y="89"/>
                      <a:pt x="355" y="89"/>
                      <a:pt x="355" y="89"/>
                    </a:cubicBezTo>
                    <a:cubicBezTo>
                      <a:pt x="355" y="89"/>
                      <a:pt x="355" y="89"/>
                      <a:pt x="355" y="89"/>
                    </a:cubicBezTo>
                    <a:cubicBezTo>
                      <a:pt x="354" y="89"/>
                      <a:pt x="353" y="89"/>
                      <a:pt x="353" y="88"/>
                    </a:cubicBezTo>
                    <a:close/>
                    <a:moveTo>
                      <a:pt x="35" y="88"/>
                    </a:moveTo>
                    <a:cubicBezTo>
                      <a:pt x="34" y="88"/>
                      <a:pt x="33" y="86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5" y="84"/>
                      <a:pt x="36" y="84"/>
                      <a:pt x="37" y="85"/>
                    </a:cubicBezTo>
                    <a:cubicBezTo>
                      <a:pt x="37" y="85"/>
                      <a:pt x="37" y="85"/>
                      <a:pt x="37" y="85"/>
                    </a:cubicBezTo>
                    <a:cubicBezTo>
                      <a:pt x="38" y="86"/>
                      <a:pt x="38" y="87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7" y="88"/>
                      <a:pt x="36" y="89"/>
                      <a:pt x="36" y="89"/>
                    </a:cubicBezTo>
                    <a:cubicBezTo>
                      <a:pt x="36" y="89"/>
                      <a:pt x="36" y="89"/>
                      <a:pt x="36" y="89"/>
                    </a:cubicBezTo>
                    <a:cubicBezTo>
                      <a:pt x="35" y="89"/>
                      <a:pt x="35" y="89"/>
                      <a:pt x="35" y="88"/>
                    </a:cubicBezTo>
                    <a:close/>
                    <a:moveTo>
                      <a:pt x="349" y="82"/>
                    </a:moveTo>
                    <a:cubicBezTo>
                      <a:pt x="348" y="82"/>
                      <a:pt x="348" y="80"/>
                      <a:pt x="349" y="79"/>
                    </a:cubicBezTo>
                    <a:cubicBezTo>
                      <a:pt x="349" y="79"/>
                      <a:pt x="349" y="79"/>
                      <a:pt x="349" y="79"/>
                    </a:cubicBezTo>
                    <a:cubicBezTo>
                      <a:pt x="350" y="79"/>
                      <a:pt x="352" y="79"/>
                      <a:pt x="352" y="80"/>
                    </a:cubicBezTo>
                    <a:cubicBezTo>
                      <a:pt x="352" y="80"/>
                      <a:pt x="352" y="80"/>
                      <a:pt x="352" y="80"/>
                    </a:cubicBezTo>
                    <a:cubicBezTo>
                      <a:pt x="353" y="81"/>
                      <a:pt x="353" y="82"/>
                      <a:pt x="352" y="83"/>
                    </a:cubicBezTo>
                    <a:cubicBezTo>
                      <a:pt x="352" y="83"/>
                      <a:pt x="352" y="83"/>
                      <a:pt x="352" y="83"/>
                    </a:cubicBezTo>
                    <a:cubicBezTo>
                      <a:pt x="351" y="83"/>
                      <a:pt x="351" y="83"/>
                      <a:pt x="351" y="83"/>
                    </a:cubicBezTo>
                    <a:cubicBezTo>
                      <a:pt x="351" y="83"/>
                      <a:pt x="351" y="83"/>
                      <a:pt x="351" y="83"/>
                    </a:cubicBezTo>
                    <a:cubicBezTo>
                      <a:pt x="350" y="83"/>
                      <a:pt x="349" y="83"/>
                      <a:pt x="349" y="82"/>
                    </a:cubicBezTo>
                    <a:close/>
                    <a:moveTo>
                      <a:pt x="39" y="82"/>
                    </a:moveTo>
                    <a:cubicBezTo>
                      <a:pt x="38" y="82"/>
                      <a:pt x="38" y="80"/>
                      <a:pt x="38" y="79"/>
                    </a:cubicBezTo>
                    <a:cubicBezTo>
                      <a:pt x="38" y="79"/>
                      <a:pt x="38" y="79"/>
                      <a:pt x="38" y="79"/>
                    </a:cubicBezTo>
                    <a:cubicBezTo>
                      <a:pt x="39" y="79"/>
                      <a:pt x="40" y="78"/>
                      <a:pt x="41" y="79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42" y="80"/>
                      <a:pt x="42" y="81"/>
                      <a:pt x="42" y="82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1" y="83"/>
                      <a:pt x="41" y="83"/>
                      <a:pt x="40" y="83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40" y="83"/>
                      <a:pt x="39" y="83"/>
                      <a:pt x="39" y="82"/>
                    </a:cubicBezTo>
                    <a:close/>
                    <a:moveTo>
                      <a:pt x="344" y="77"/>
                    </a:moveTo>
                    <a:cubicBezTo>
                      <a:pt x="344" y="76"/>
                      <a:pt x="344" y="75"/>
                      <a:pt x="345" y="74"/>
                    </a:cubicBezTo>
                    <a:cubicBezTo>
                      <a:pt x="345" y="74"/>
                      <a:pt x="345" y="74"/>
                      <a:pt x="345" y="74"/>
                    </a:cubicBezTo>
                    <a:cubicBezTo>
                      <a:pt x="346" y="73"/>
                      <a:pt x="347" y="73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9" y="75"/>
                      <a:pt x="348" y="76"/>
                      <a:pt x="347" y="77"/>
                    </a:cubicBezTo>
                    <a:cubicBezTo>
                      <a:pt x="347" y="77"/>
                      <a:pt x="347" y="77"/>
                      <a:pt x="347" y="77"/>
                    </a:cubicBezTo>
                    <a:cubicBezTo>
                      <a:pt x="347" y="77"/>
                      <a:pt x="347" y="78"/>
                      <a:pt x="346" y="78"/>
                    </a:cubicBezTo>
                    <a:cubicBezTo>
                      <a:pt x="346" y="78"/>
                      <a:pt x="346" y="78"/>
                      <a:pt x="346" y="78"/>
                    </a:cubicBezTo>
                    <a:cubicBezTo>
                      <a:pt x="346" y="78"/>
                      <a:pt x="345" y="77"/>
                      <a:pt x="344" y="77"/>
                    </a:cubicBezTo>
                    <a:close/>
                    <a:moveTo>
                      <a:pt x="43" y="77"/>
                    </a:moveTo>
                    <a:cubicBezTo>
                      <a:pt x="42" y="76"/>
                      <a:pt x="42" y="75"/>
                      <a:pt x="43" y="74"/>
                    </a:cubicBezTo>
                    <a:cubicBezTo>
                      <a:pt x="43" y="74"/>
                      <a:pt x="43" y="74"/>
                      <a:pt x="43" y="74"/>
                    </a:cubicBezTo>
                    <a:cubicBezTo>
                      <a:pt x="43" y="73"/>
                      <a:pt x="45" y="73"/>
                      <a:pt x="46" y="73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7" y="74"/>
                      <a:pt x="47" y="75"/>
                      <a:pt x="46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7"/>
                      <a:pt x="45" y="77"/>
                      <a:pt x="44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4" y="77"/>
                      <a:pt x="43" y="77"/>
                      <a:pt x="43" y="77"/>
                    </a:cubicBezTo>
                    <a:close/>
                    <a:moveTo>
                      <a:pt x="340" y="71"/>
                    </a:moveTo>
                    <a:cubicBezTo>
                      <a:pt x="339" y="70"/>
                      <a:pt x="339" y="69"/>
                      <a:pt x="340" y="68"/>
                    </a:cubicBezTo>
                    <a:cubicBezTo>
                      <a:pt x="340" y="68"/>
                      <a:pt x="340" y="68"/>
                      <a:pt x="340" y="68"/>
                    </a:cubicBezTo>
                    <a:cubicBezTo>
                      <a:pt x="341" y="68"/>
                      <a:pt x="342" y="68"/>
                      <a:pt x="343" y="69"/>
                    </a:cubicBezTo>
                    <a:cubicBezTo>
                      <a:pt x="343" y="69"/>
                      <a:pt x="343" y="69"/>
                      <a:pt x="343" y="69"/>
                    </a:cubicBezTo>
                    <a:cubicBezTo>
                      <a:pt x="344" y="69"/>
                      <a:pt x="344" y="71"/>
                      <a:pt x="343" y="72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3" y="72"/>
                      <a:pt x="342" y="72"/>
                      <a:pt x="342" y="72"/>
                    </a:cubicBezTo>
                    <a:cubicBezTo>
                      <a:pt x="342" y="72"/>
                      <a:pt x="342" y="72"/>
                      <a:pt x="342" y="72"/>
                    </a:cubicBezTo>
                    <a:cubicBezTo>
                      <a:pt x="341" y="72"/>
                      <a:pt x="340" y="72"/>
                      <a:pt x="340" y="71"/>
                    </a:cubicBezTo>
                    <a:close/>
                    <a:moveTo>
                      <a:pt x="48" y="71"/>
                    </a:moveTo>
                    <a:cubicBezTo>
                      <a:pt x="47" y="70"/>
                      <a:pt x="47" y="69"/>
                      <a:pt x="47" y="68"/>
                    </a:cubicBezTo>
                    <a:cubicBezTo>
                      <a:pt x="47" y="68"/>
                      <a:pt x="47" y="68"/>
                      <a:pt x="47" y="68"/>
                    </a:cubicBezTo>
                    <a:cubicBezTo>
                      <a:pt x="48" y="67"/>
                      <a:pt x="49" y="67"/>
                      <a:pt x="50" y="68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51" y="69"/>
                      <a:pt x="51" y="70"/>
                      <a:pt x="51" y="71"/>
                    </a:cubicBezTo>
                    <a:cubicBezTo>
                      <a:pt x="51" y="71"/>
                      <a:pt x="51" y="71"/>
                      <a:pt x="51" y="71"/>
                    </a:cubicBezTo>
                    <a:cubicBezTo>
                      <a:pt x="50" y="71"/>
                      <a:pt x="50" y="72"/>
                      <a:pt x="49" y="72"/>
                    </a:cubicBezTo>
                    <a:cubicBezTo>
                      <a:pt x="49" y="72"/>
                      <a:pt x="49" y="72"/>
                      <a:pt x="49" y="72"/>
                    </a:cubicBezTo>
                    <a:cubicBezTo>
                      <a:pt x="48" y="72"/>
                      <a:pt x="48" y="71"/>
                      <a:pt x="48" y="71"/>
                    </a:cubicBezTo>
                    <a:close/>
                    <a:moveTo>
                      <a:pt x="335" y="66"/>
                    </a:moveTo>
                    <a:cubicBezTo>
                      <a:pt x="334" y="65"/>
                      <a:pt x="334" y="64"/>
                      <a:pt x="335" y="63"/>
                    </a:cubicBezTo>
                    <a:cubicBezTo>
                      <a:pt x="335" y="63"/>
                      <a:pt x="335" y="63"/>
                      <a:pt x="335" y="63"/>
                    </a:cubicBezTo>
                    <a:cubicBezTo>
                      <a:pt x="336" y="62"/>
                      <a:pt x="338" y="62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9" y="64"/>
                      <a:pt x="339" y="65"/>
                      <a:pt x="338" y="66"/>
                    </a:cubicBezTo>
                    <a:cubicBezTo>
                      <a:pt x="338" y="66"/>
                      <a:pt x="338" y="66"/>
                      <a:pt x="338" y="66"/>
                    </a:cubicBezTo>
                    <a:cubicBezTo>
                      <a:pt x="338" y="66"/>
                      <a:pt x="337" y="67"/>
                      <a:pt x="337" y="67"/>
                    </a:cubicBezTo>
                    <a:cubicBezTo>
                      <a:pt x="337" y="67"/>
                      <a:pt x="337" y="67"/>
                      <a:pt x="337" y="67"/>
                    </a:cubicBezTo>
                    <a:cubicBezTo>
                      <a:pt x="336" y="67"/>
                      <a:pt x="336" y="66"/>
                      <a:pt x="335" y="66"/>
                    </a:cubicBezTo>
                    <a:close/>
                    <a:moveTo>
                      <a:pt x="52" y="66"/>
                    </a:moveTo>
                    <a:cubicBezTo>
                      <a:pt x="51" y="65"/>
                      <a:pt x="51" y="64"/>
                      <a:pt x="52" y="63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3" y="62"/>
                      <a:pt x="54" y="62"/>
                      <a:pt x="55" y="63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6" y="63"/>
                      <a:pt x="56" y="65"/>
                      <a:pt x="55" y="66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55" y="66"/>
                      <a:pt x="54" y="66"/>
                      <a:pt x="54" y="66"/>
                    </a:cubicBezTo>
                    <a:cubicBezTo>
                      <a:pt x="54" y="66"/>
                      <a:pt x="54" y="66"/>
                      <a:pt x="54" y="66"/>
                    </a:cubicBezTo>
                    <a:cubicBezTo>
                      <a:pt x="53" y="66"/>
                      <a:pt x="53" y="66"/>
                      <a:pt x="52" y="66"/>
                    </a:cubicBezTo>
                    <a:close/>
                    <a:moveTo>
                      <a:pt x="330" y="61"/>
                    </a:moveTo>
                    <a:cubicBezTo>
                      <a:pt x="329" y="60"/>
                      <a:pt x="329" y="59"/>
                      <a:pt x="330" y="58"/>
                    </a:cubicBezTo>
                    <a:cubicBezTo>
                      <a:pt x="330" y="58"/>
                      <a:pt x="330" y="58"/>
                      <a:pt x="330" y="58"/>
                    </a:cubicBezTo>
                    <a:cubicBezTo>
                      <a:pt x="331" y="57"/>
                      <a:pt x="332" y="57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4" y="59"/>
                      <a:pt x="334" y="60"/>
                      <a:pt x="333" y="61"/>
                    </a:cubicBezTo>
                    <a:cubicBezTo>
                      <a:pt x="333" y="61"/>
                      <a:pt x="333" y="61"/>
                      <a:pt x="333" y="61"/>
                    </a:cubicBezTo>
                    <a:cubicBezTo>
                      <a:pt x="333" y="61"/>
                      <a:pt x="332" y="61"/>
                      <a:pt x="332" y="61"/>
                    </a:cubicBezTo>
                    <a:cubicBezTo>
                      <a:pt x="332" y="61"/>
                      <a:pt x="332" y="61"/>
                      <a:pt x="332" y="61"/>
                    </a:cubicBezTo>
                    <a:cubicBezTo>
                      <a:pt x="331" y="61"/>
                      <a:pt x="331" y="61"/>
                      <a:pt x="330" y="61"/>
                    </a:cubicBezTo>
                    <a:close/>
                    <a:moveTo>
                      <a:pt x="57" y="60"/>
                    </a:moveTo>
                    <a:cubicBezTo>
                      <a:pt x="56" y="60"/>
                      <a:pt x="56" y="58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8" y="57"/>
                      <a:pt x="59" y="57"/>
                      <a:pt x="60" y="57"/>
                    </a:cubicBezTo>
                    <a:cubicBezTo>
                      <a:pt x="60" y="57"/>
                      <a:pt x="60" y="57"/>
                      <a:pt x="60" y="57"/>
                    </a:cubicBezTo>
                    <a:cubicBezTo>
                      <a:pt x="61" y="58"/>
                      <a:pt x="61" y="60"/>
                      <a:pt x="60" y="6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60" y="61"/>
                      <a:pt x="59" y="61"/>
                      <a:pt x="59" y="61"/>
                    </a:cubicBezTo>
                    <a:cubicBezTo>
                      <a:pt x="59" y="61"/>
                      <a:pt x="59" y="61"/>
                      <a:pt x="59" y="61"/>
                    </a:cubicBezTo>
                    <a:cubicBezTo>
                      <a:pt x="58" y="61"/>
                      <a:pt x="58" y="61"/>
                      <a:pt x="57" y="60"/>
                    </a:cubicBezTo>
                    <a:close/>
                    <a:moveTo>
                      <a:pt x="325" y="56"/>
                    </a:moveTo>
                    <a:cubicBezTo>
                      <a:pt x="325" y="56"/>
                      <a:pt x="325" y="56"/>
                      <a:pt x="325" y="56"/>
                    </a:cubicBezTo>
                    <a:cubicBezTo>
                      <a:pt x="324" y="55"/>
                      <a:pt x="324" y="54"/>
                      <a:pt x="325" y="53"/>
                    </a:cubicBezTo>
                    <a:cubicBezTo>
                      <a:pt x="325" y="53"/>
                      <a:pt x="325" y="53"/>
                      <a:pt x="325" y="53"/>
                    </a:cubicBezTo>
                    <a:cubicBezTo>
                      <a:pt x="326" y="52"/>
                      <a:pt x="327" y="52"/>
                      <a:pt x="328" y="53"/>
                    </a:cubicBezTo>
                    <a:cubicBezTo>
                      <a:pt x="328" y="53"/>
                      <a:pt x="328" y="53"/>
                      <a:pt x="328" y="53"/>
                    </a:cubicBezTo>
                    <a:cubicBezTo>
                      <a:pt x="329" y="54"/>
                      <a:pt x="329" y="55"/>
                      <a:pt x="328" y="56"/>
                    </a:cubicBezTo>
                    <a:cubicBezTo>
                      <a:pt x="328" y="56"/>
                      <a:pt x="328" y="56"/>
                      <a:pt x="328" y="56"/>
                    </a:cubicBezTo>
                    <a:cubicBezTo>
                      <a:pt x="328" y="56"/>
                      <a:pt x="327" y="56"/>
                      <a:pt x="327" y="56"/>
                    </a:cubicBezTo>
                    <a:cubicBezTo>
                      <a:pt x="327" y="56"/>
                      <a:pt x="327" y="56"/>
                      <a:pt x="327" y="56"/>
                    </a:cubicBezTo>
                    <a:cubicBezTo>
                      <a:pt x="326" y="56"/>
                      <a:pt x="326" y="56"/>
                      <a:pt x="325" y="56"/>
                    </a:cubicBezTo>
                    <a:close/>
                    <a:moveTo>
                      <a:pt x="62" y="55"/>
                    </a:moveTo>
                    <a:cubicBezTo>
                      <a:pt x="62" y="54"/>
                      <a:pt x="62" y="53"/>
                      <a:pt x="63" y="52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52"/>
                      <a:pt x="65" y="52"/>
                      <a:pt x="66" y="52"/>
                    </a:cubicBezTo>
                    <a:cubicBezTo>
                      <a:pt x="66" y="52"/>
                      <a:pt x="66" y="52"/>
                      <a:pt x="66" y="52"/>
                    </a:cubicBezTo>
                    <a:cubicBezTo>
                      <a:pt x="66" y="53"/>
                      <a:pt x="66" y="55"/>
                      <a:pt x="65" y="55"/>
                    </a:cubicBezTo>
                    <a:cubicBezTo>
                      <a:pt x="65" y="55"/>
                      <a:pt x="65" y="55"/>
                      <a:pt x="65" y="55"/>
                    </a:cubicBezTo>
                    <a:cubicBezTo>
                      <a:pt x="65" y="56"/>
                      <a:pt x="65" y="56"/>
                      <a:pt x="64" y="56"/>
                    </a:cubicBezTo>
                    <a:cubicBezTo>
                      <a:pt x="64" y="56"/>
                      <a:pt x="64" y="56"/>
                      <a:pt x="64" y="56"/>
                    </a:cubicBezTo>
                    <a:cubicBezTo>
                      <a:pt x="63" y="56"/>
                      <a:pt x="63" y="56"/>
                      <a:pt x="62" y="55"/>
                    </a:cubicBezTo>
                    <a:close/>
                    <a:moveTo>
                      <a:pt x="320" y="51"/>
                    </a:moveTo>
                    <a:cubicBezTo>
                      <a:pt x="319" y="50"/>
                      <a:pt x="319" y="49"/>
                      <a:pt x="320" y="48"/>
                    </a:cubicBezTo>
                    <a:cubicBezTo>
                      <a:pt x="320" y="48"/>
                      <a:pt x="320" y="48"/>
                      <a:pt x="320" y="48"/>
                    </a:cubicBezTo>
                    <a:cubicBezTo>
                      <a:pt x="320" y="47"/>
                      <a:pt x="322" y="47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9"/>
                      <a:pt x="324" y="50"/>
                      <a:pt x="323" y="51"/>
                    </a:cubicBezTo>
                    <a:cubicBezTo>
                      <a:pt x="323" y="51"/>
                      <a:pt x="323" y="51"/>
                      <a:pt x="323" y="51"/>
                    </a:cubicBezTo>
                    <a:cubicBezTo>
                      <a:pt x="322" y="51"/>
                      <a:pt x="322" y="52"/>
                      <a:pt x="321" y="52"/>
                    </a:cubicBezTo>
                    <a:cubicBezTo>
                      <a:pt x="321" y="52"/>
                      <a:pt x="321" y="52"/>
                      <a:pt x="321" y="52"/>
                    </a:cubicBezTo>
                    <a:cubicBezTo>
                      <a:pt x="321" y="52"/>
                      <a:pt x="320" y="51"/>
                      <a:pt x="320" y="51"/>
                    </a:cubicBezTo>
                    <a:close/>
                    <a:moveTo>
                      <a:pt x="68" y="50"/>
                    </a:moveTo>
                    <a:cubicBezTo>
                      <a:pt x="67" y="50"/>
                      <a:pt x="67" y="48"/>
                      <a:pt x="68" y="47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9" y="47"/>
                      <a:pt x="70" y="47"/>
                      <a:pt x="71" y="48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2" y="49"/>
                      <a:pt x="72" y="50"/>
                      <a:pt x="71" y="51"/>
                    </a:cubicBezTo>
                    <a:cubicBezTo>
                      <a:pt x="71" y="51"/>
                      <a:pt x="71" y="51"/>
                      <a:pt x="71" y="51"/>
                    </a:cubicBezTo>
                    <a:cubicBezTo>
                      <a:pt x="70" y="51"/>
                      <a:pt x="70" y="51"/>
                      <a:pt x="69" y="51"/>
                    </a:cubicBezTo>
                    <a:cubicBezTo>
                      <a:pt x="69" y="51"/>
                      <a:pt x="69" y="51"/>
                      <a:pt x="69" y="51"/>
                    </a:cubicBezTo>
                    <a:cubicBezTo>
                      <a:pt x="69" y="51"/>
                      <a:pt x="68" y="51"/>
                      <a:pt x="68" y="50"/>
                    </a:cubicBezTo>
                    <a:close/>
                    <a:moveTo>
                      <a:pt x="314" y="46"/>
                    </a:moveTo>
                    <a:cubicBezTo>
                      <a:pt x="313" y="46"/>
                      <a:pt x="313" y="44"/>
                      <a:pt x="314" y="44"/>
                    </a:cubicBezTo>
                    <a:cubicBezTo>
                      <a:pt x="314" y="44"/>
                      <a:pt x="314" y="44"/>
                      <a:pt x="314" y="44"/>
                    </a:cubicBezTo>
                    <a:cubicBezTo>
                      <a:pt x="315" y="43"/>
                      <a:pt x="316" y="42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8" y="44"/>
                      <a:pt x="318" y="45"/>
                      <a:pt x="317" y="46"/>
                    </a:cubicBezTo>
                    <a:cubicBezTo>
                      <a:pt x="317" y="46"/>
                      <a:pt x="317" y="46"/>
                      <a:pt x="317" y="46"/>
                    </a:cubicBezTo>
                    <a:cubicBezTo>
                      <a:pt x="317" y="47"/>
                      <a:pt x="316" y="47"/>
                      <a:pt x="316" y="47"/>
                    </a:cubicBezTo>
                    <a:cubicBezTo>
                      <a:pt x="316" y="47"/>
                      <a:pt x="316" y="47"/>
                      <a:pt x="316" y="47"/>
                    </a:cubicBezTo>
                    <a:cubicBezTo>
                      <a:pt x="315" y="47"/>
                      <a:pt x="315" y="47"/>
                      <a:pt x="314" y="46"/>
                    </a:cubicBezTo>
                    <a:close/>
                    <a:moveTo>
                      <a:pt x="73" y="46"/>
                    </a:moveTo>
                    <a:cubicBezTo>
                      <a:pt x="73" y="45"/>
                      <a:pt x="73" y="44"/>
                      <a:pt x="74" y="4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5" y="42"/>
                      <a:pt x="76" y="42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4"/>
                      <a:pt x="77" y="45"/>
                      <a:pt x="76" y="46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6"/>
                      <a:pt x="75" y="47"/>
                      <a:pt x="75" y="47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4" y="47"/>
                      <a:pt x="74" y="46"/>
                      <a:pt x="73" y="46"/>
                    </a:cubicBezTo>
                    <a:close/>
                    <a:moveTo>
                      <a:pt x="309" y="42"/>
                    </a:moveTo>
                    <a:cubicBezTo>
                      <a:pt x="309" y="42"/>
                      <a:pt x="309" y="42"/>
                      <a:pt x="309" y="42"/>
                    </a:cubicBezTo>
                    <a:cubicBezTo>
                      <a:pt x="308" y="41"/>
                      <a:pt x="307" y="40"/>
                      <a:pt x="308" y="39"/>
                    </a:cubicBezTo>
                    <a:cubicBezTo>
                      <a:pt x="308" y="39"/>
                      <a:pt x="308" y="39"/>
                      <a:pt x="308" y="39"/>
                    </a:cubicBezTo>
                    <a:cubicBezTo>
                      <a:pt x="309" y="38"/>
                      <a:pt x="310" y="38"/>
                      <a:pt x="311" y="39"/>
                    </a:cubicBezTo>
                    <a:cubicBezTo>
                      <a:pt x="311" y="39"/>
                      <a:pt x="311" y="39"/>
                      <a:pt x="311" y="39"/>
                    </a:cubicBezTo>
                    <a:cubicBezTo>
                      <a:pt x="312" y="39"/>
                      <a:pt x="312" y="41"/>
                      <a:pt x="312" y="42"/>
                    </a:cubicBezTo>
                    <a:cubicBezTo>
                      <a:pt x="312" y="42"/>
                      <a:pt x="312" y="42"/>
                      <a:pt x="312" y="42"/>
                    </a:cubicBezTo>
                    <a:cubicBezTo>
                      <a:pt x="311" y="42"/>
                      <a:pt x="311" y="43"/>
                      <a:pt x="310" y="43"/>
                    </a:cubicBezTo>
                    <a:cubicBezTo>
                      <a:pt x="310" y="43"/>
                      <a:pt x="310" y="43"/>
                      <a:pt x="310" y="43"/>
                    </a:cubicBezTo>
                    <a:cubicBezTo>
                      <a:pt x="309" y="43"/>
                      <a:pt x="309" y="42"/>
                      <a:pt x="309" y="42"/>
                    </a:cubicBezTo>
                    <a:close/>
                    <a:moveTo>
                      <a:pt x="79" y="41"/>
                    </a:moveTo>
                    <a:cubicBezTo>
                      <a:pt x="78" y="40"/>
                      <a:pt x="78" y="39"/>
                      <a:pt x="79" y="38"/>
                    </a:cubicBezTo>
                    <a:cubicBezTo>
                      <a:pt x="79" y="38"/>
                      <a:pt x="79" y="38"/>
                      <a:pt x="79" y="38"/>
                    </a:cubicBezTo>
                    <a:cubicBezTo>
                      <a:pt x="80" y="38"/>
                      <a:pt x="82" y="38"/>
                      <a:pt x="82" y="39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3" y="40"/>
                      <a:pt x="83" y="41"/>
                      <a:pt x="82" y="42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82" y="42"/>
                      <a:pt x="81" y="42"/>
                      <a:pt x="81" y="4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80" y="42"/>
                      <a:pt x="79" y="42"/>
                      <a:pt x="79" y="41"/>
                    </a:cubicBezTo>
                    <a:close/>
                    <a:moveTo>
                      <a:pt x="303" y="38"/>
                    </a:moveTo>
                    <a:cubicBezTo>
                      <a:pt x="302" y="37"/>
                      <a:pt x="302" y="36"/>
                      <a:pt x="302" y="35"/>
                    </a:cubicBezTo>
                    <a:cubicBezTo>
                      <a:pt x="302" y="35"/>
                      <a:pt x="302" y="35"/>
                      <a:pt x="302" y="35"/>
                    </a:cubicBezTo>
                    <a:cubicBezTo>
                      <a:pt x="303" y="34"/>
                      <a:pt x="304" y="34"/>
                      <a:pt x="305" y="34"/>
                    </a:cubicBezTo>
                    <a:cubicBezTo>
                      <a:pt x="305" y="34"/>
                      <a:pt x="305" y="34"/>
                      <a:pt x="305" y="34"/>
                    </a:cubicBezTo>
                    <a:cubicBezTo>
                      <a:pt x="306" y="35"/>
                      <a:pt x="306" y="36"/>
                      <a:pt x="306" y="37"/>
                    </a:cubicBezTo>
                    <a:cubicBezTo>
                      <a:pt x="306" y="37"/>
                      <a:pt x="306" y="37"/>
                      <a:pt x="306" y="37"/>
                    </a:cubicBezTo>
                    <a:cubicBezTo>
                      <a:pt x="305" y="38"/>
                      <a:pt x="305" y="38"/>
                      <a:pt x="304" y="38"/>
                    </a:cubicBezTo>
                    <a:cubicBezTo>
                      <a:pt x="304" y="38"/>
                      <a:pt x="304" y="38"/>
                      <a:pt x="304" y="38"/>
                    </a:cubicBezTo>
                    <a:cubicBezTo>
                      <a:pt x="304" y="38"/>
                      <a:pt x="303" y="38"/>
                      <a:pt x="303" y="38"/>
                    </a:cubicBezTo>
                    <a:close/>
                    <a:moveTo>
                      <a:pt x="85" y="37"/>
                    </a:moveTo>
                    <a:cubicBezTo>
                      <a:pt x="84" y="36"/>
                      <a:pt x="84" y="35"/>
                      <a:pt x="85" y="34"/>
                    </a:cubicBezTo>
                    <a:cubicBezTo>
                      <a:pt x="85" y="34"/>
                      <a:pt x="85" y="34"/>
                      <a:pt x="85" y="34"/>
                    </a:cubicBezTo>
                    <a:cubicBezTo>
                      <a:pt x="86" y="34"/>
                      <a:pt x="88" y="34"/>
                      <a:pt x="88" y="35"/>
                    </a:cubicBezTo>
                    <a:cubicBezTo>
                      <a:pt x="88" y="35"/>
                      <a:pt x="88" y="35"/>
                      <a:pt x="88" y="35"/>
                    </a:cubicBezTo>
                    <a:cubicBezTo>
                      <a:pt x="89" y="36"/>
                      <a:pt x="89" y="37"/>
                      <a:pt x="88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6" y="38"/>
                      <a:pt x="85" y="38"/>
                      <a:pt x="85" y="37"/>
                    </a:cubicBezTo>
                    <a:close/>
                    <a:moveTo>
                      <a:pt x="297" y="34"/>
                    </a:moveTo>
                    <a:cubicBezTo>
                      <a:pt x="296" y="33"/>
                      <a:pt x="296" y="32"/>
                      <a:pt x="296" y="31"/>
                    </a:cubicBezTo>
                    <a:cubicBezTo>
                      <a:pt x="296" y="31"/>
                      <a:pt x="296" y="31"/>
                      <a:pt x="296" y="31"/>
                    </a:cubicBezTo>
                    <a:cubicBezTo>
                      <a:pt x="297" y="30"/>
                      <a:pt x="298" y="30"/>
                      <a:pt x="299" y="30"/>
                    </a:cubicBezTo>
                    <a:cubicBezTo>
                      <a:pt x="299" y="30"/>
                      <a:pt x="299" y="30"/>
                      <a:pt x="299" y="30"/>
                    </a:cubicBezTo>
                    <a:cubicBezTo>
                      <a:pt x="300" y="31"/>
                      <a:pt x="300" y="32"/>
                      <a:pt x="300" y="33"/>
                    </a:cubicBezTo>
                    <a:cubicBezTo>
                      <a:pt x="300" y="33"/>
                      <a:pt x="300" y="33"/>
                      <a:pt x="300" y="33"/>
                    </a:cubicBezTo>
                    <a:cubicBezTo>
                      <a:pt x="299" y="34"/>
                      <a:pt x="299" y="34"/>
                      <a:pt x="298" y="34"/>
                    </a:cubicBezTo>
                    <a:cubicBezTo>
                      <a:pt x="298" y="34"/>
                      <a:pt x="298" y="34"/>
                      <a:pt x="298" y="34"/>
                    </a:cubicBezTo>
                    <a:cubicBezTo>
                      <a:pt x="298" y="34"/>
                      <a:pt x="297" y="34"/>
                      <a:pt x="297" y="34"/>
                    </a:cubicBezTo>
                    <a:close/>
                    <a:moveTo>
                      <a:pt x="91" y="33"/>
                    </a:moveTo>
                    <a:cubicBezTo>
                      <a:pt x="90" y="32"/>
                      <a:pt x="90" y="31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2" y="30"/>
                      <a:pt x="94" y="30"/>
                      <a:pt x="94" y="31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5" y="32"/>
                      <a:pt x="95" y="33"/>
                      <a:pt x="94" y="34"/>
                    </a:cubicBezTo>
                    <a:cubicBezTo>
                      <a:pt x="94" y="34"/>
                      <a:pt x="94" y="34"/>
                      <a:pt x="94" y="34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2" y="34"/>
                      <a:pt x="91" y="34"/>
                      <a:pt x="91" y="33"/>
                    </a:cubicBezTo>
                    <a:close/>
                    <a:moveTo>
                      <a:pt x="291" y="30"/>
                    </a:moveTo>
                    <a:cubicBezTo>
                      <a:pt x="291" y="30"/>
                      <a:pt x="291" y="30"/>
                      <a:pt x="291" y="30"/>
                    </a:cubicBezTo>
                    <a:cubicBezTo>
                      <a:pt x="290" y="30"/>
                      <a:pt x="289" y="28"/>
                      <a:pt x="290" y="27"/>
                    </a:cubicBezTo>
                    <a:cubicBezTo>
                      <a:pt x="290" y="27"/>
                      <a:pt x="290" y="27"/>
                      <a:pt x="290" y="27"/>
                    </a:cubicBezTo>
                    <a:cubicBezTo>
                      <a:pt x="291" y="26"/>
                      <a:pt x="292" y="26"/>
                      <a:pt x="293" y="27"/>
                    </a:cubicBezTo>
                    <a:cubicBezTo>
                      <a:pt x="293" y="27"/>
                      <a:pt x="293" y="27"/>
                      <a:pt x="293" y="27"/>
                    </a:cubicBezTo>
                    <a:cubicBezTo>
                      <a:pt x="294" y="27"/>
                      <a:pt x="294" y="29"/>
                      <a:pt x="294" y="30"/>
                    </a:cubicBezTo>
                    <a:cubicBezTo>
                      <a:pt x="294" y="30"/>
                      <a:pt x="294" y="30"/>
                      <a:pt x="294" y="30"/>
                    </a:cubicBezTo>
                    <a:cubicBezTo>
                      <a:pt x="293" y="30"/>
                      <a:pt x="293" y="31"/>
                      <a:pt x="292" y="31"/>
                    </a:cubicBezTo>
                    <a:cubicBezTo>
                      <a:pt x="292" y="31"/>
                      <a:pt x="292" y="31"/>
                      <a:pt x="292" y="31"/>
                    </a:cubicBezTo>
                    <a:cubicBezTo>
                      <a:pt x="291" y="31"/>
                      <a:pt x="291" y="31"/>
                      <a:pt x="291" y="30"/>
                    </a:cubicBezTo>
                    <a:close/>
                    <a:moveTo>
                      <a:pt x="97" y="29"/>
                    </a:moveTo>
                    <a:cubicBezTo>
                      <a:pt x="96" y="28"/>
                      <a:pt x="97" y="27"/>
                      <a:pt x="98" y="26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99" y="26"/>
                      <a:pt x="100" y="26"/>
                      <a:pt x="101" y="27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101" y="28"/>
                      <a:pt x="101" y="30"/>
                      <a:pt x="100" y="30"/>
                    </a:cubicBezTo>
                    <a:cubicBezTo>
                      <a:pt x="100" y="30"/>
                      <a:pt x="100" y="30"/>
                      <a:pt x="100" y="30"/>
                    </a:cubicBezTo>
                    <a:cubicBezTo>
                      <a:pt x="100" y="30"/>
                      <a:pt x="99" y="30"/>
                      <a:pt x="99" y="30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98" y="30"/>
                      <a:pt x="97" y="30"/>
                      <a:pt x="97" y="29"/>
                    </a:cubicBezTo>
                    <a:close/>
                    <a:moveTo>
                      <a:pt x="284" y="27"/>
                    </a:moveTo>
                    <a:cubicBezTo>
                      <a:pt x="283" y="26"/>
                      <a:pt x="283" y="25"/>
                      <a:pt x="284" y="24"/>
                    </a:cubicBezTo>
                    <a:cubicBezTo>
                      <a:pt x="284" y="24"/>
                      <a:pt x="284" y="24"/>
                      <a:pt x="284" y="24"/>
                    </a:cubicBezTo>
                    <a:cubicBezTo>
                      <a:pt x="284" y="23"/>
                      <a:pt x="285" y="23"/>
                      <a:pt x="286" y="23"/>
                    </a:cubicBezTo>
                    <a:cubicBezTo>
                      <a:pt x="286" y="23"/>
                      <a:pt x="286" y="23"/>
                      <a:pt x="286" y="23"/>
                    </a:cubicBezTo>
                    <a:cubicBezTo>
                      <a:pt x="288" y="24"/>
                      <a:pt x="288" y="25"/>
                      <a:pt x="287" y="26"/>
                    </a:cubicBezTo>
                    <a:cubicBezTo>
                      <a:pt x="287" y="26"/>
                      <a:pt x="287" y="26"/>
                      <a:pt x="287" y="26"/>
                    </a:cubicBezTo>
                    <a:cubicBezTo>
                      <a:pt x="287" y="27"/>
                      <a:pt x="286" y="27"/>
                      <a:pt x="285" y="27"/>
                    </a:cubicBezTo>
                    <a:cubicBezTo>
                      <a:pt x="285" y="27"/>
                      <a:pt x="285" y="27"/>
                      <a:pt x="285" y="27"/>
                    </a:cubicBezTo>
                    <a:cubicBezTo>
                      <a:pt x="285" y="27"/>
                      <a:pt x="285" y="27"/>
                      <a:pt x="284" y="27"/>
                    </a:cubicBezTo>
                    <a:close/>
                    <a:moveTo>
                      <a:pt x="103" y="26"/>
                    </a:moveTo>
                    <a:cubicBezTo>
                      <a:pt x="103" y="25"/>
                      <a:pt x="103" y="23"/>
                      <a:pt x="104" y="23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5" y="22"/>
                      <a:pt x="106" y="23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8" y="25"/>
                      <a:pt x="107" y="26"/>
                      <a:pt x="106" y="27"/>
                    </a:cubicBezTo>
                    <a:cubicBezTo>
                      <a:pt x="106" y="27"/>
                      <a:pt x="106" y="27"/>
                      <a:pt x="106" y="27"/>
                    </a:cubicBezTo>
                    <a:cubicBezTo>
                      <a:pt x="106" y="27"/>
                      <a:pt x="105" y="27"/>
                      <a:pt x="105" y="27"/>
                    </a:cubicBezTo>
                    <a:cubicBezTo>
                      <a:pt x="105" y="27"/>
                      <a:pt x="105" y="27"/>
                      <a:pt x="105" y="27"/>
                    </a:cubicBezTo>
                    <a:cubicBezTo>
                      <a:pt x="104" y="27"/>
                      <a:pt x="104" y="26"/>
                      <a:pt x="103" y="26"/>
                    </a:cubicBezTo>
                    <a:close/>
                    <a:moveTo>
                      <a:pt x="278" y="24"/>
                    </a:moveTo>
                    <a:cubicBezTo>
                      <a:pt x="277" y="23"/>
                      <a:pt x="277" y="22"/>
                      <a:pt x="277" y="21"/>
                    </a:cubicBezTo>
                    <a:cubicBezTo>
                      <a:pt x="277" y="21"/>
                      <a:pt x="277" y="21"/>
                      <a:pt x="277" y="21"/>
                    </a:cubicBezTo>
                    <a:cubicBezTo>
                      <a:pt x="278" y="20"/>
                      <a:pt x="279" y="19"/>
                      <a:pt x="280" y="20"/>
                    </a:cubicBezTo>
                    <a:cubicBezTo>
                      <a:pt x="280" y="20"/>
                      <a:pt x="280" y="20"/>
                      <a:pt x="280" y="20"/>
                    </a:cubicBezTo>
                    <a:cubicBezTo>
                      <a:pt x="281" y="20"/>
                      <a:pt x="281" y="22"/>
                      <a:pt x="281" y="23"/>
                    </a:cubicBezTo>
                    <a:cubicBezTo>
                      <a:pt x="281" y="23"/>
                      <a:pt x="281" y="23"/>
                      <a:pt x="281" y="23"/>
                    </a:cubicBezTo>
                    <a:cubicBezTo>
                      <a:pt x="281" y="23"/>
                      <a:pt x="280" y="24"/>
                      <a:pt x="279" y="24"/>
                    </a:cubicBezTo>
                    <a:cubicBezTo>
                      <a:pt x="279" y="24"/>
                      <a:pt x="279" y="24"/>
                      <a:pt x="279" y="24"/>
                    </a:cubicBezTo>
                    <a:cubicBezTo>
                      <a:pt x="279" y="24"/>
                      <a:pt x="278" y="24"/>
                      <a:pt x="278" y="24"/>
                    </a:cubicBezTo>
                    <a:close/>
                    <a:moveTo>
                      <a:pt x="110" y="22"/>
                    </a:moveTo>
                    <a:cubicBezTo>
                      <a:pt x="109" y="21"/>
                      <a:pt x="110" y="20"/>
                      <a:pt x="111" y="20"/>
                    </a:cubicBezTo>
                    <a:cubicBezTo>
                      <a:pt x="111" y="20"/>
                      <a:pt x="111" y="20"/>
                      <a:pt x="111" y="20"/>
                    </a:cubicBezTo>
                    <a:cubicBezTo>
                      <a:pt x="112" y="19"/>
                      <a:pt x="113" y="20"/>
                      <a:pt x="113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2"/>
                      <a:pt x="113" y="23"/>
                      <a:pt x="112" y="23"/>
                    </a:cubicBezTo>
                    <a:cubicBezTo>
                      <a:pt x="112" y="23"/>
                      <a:pt x="112" y="23"/>
                      <a:pt x="112" y="23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11" y="24"/>
                      <a:pt x="110" y="23"/>
                      <a:pt x="110" y="22"/>
                    </a:cubicBezTo>
                    <a:close/>
                    <a:moveTo>
                      <a:pt x="272" y="21"/>
                    </a:moveTo>
                    <a:cubicBezTo>
                      <a:pt x="271" y="20"/>
                      <a:pt x="270" y="19"/>
                      <a:pt x="271" y="18"/>
                    </a:cubicBezTo>
                    <a:cubicBezTo>
                      <a:pt x="271" y="18"/>
                      <a:pt x="271" y="18"/>
                      <a:pt x="271" y="18"/>
                    </a:cubicBezTo>
                    <a:cubicBezTo>
                      <a:pt x="271" y="17"/>
                      <a:pt x="272" y="16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4" y="17"/>
                      <a:pt x="275" y="18"/>
                      <a:pt x="274" y="20"/>
                    </a:cubicBezTo>
                    <a:cubicBezTo>
                      <a:pt x="274" y="20"/>
                      <a:pt x="274" y="20"/>
                      <a:pt x="274" y="20"/>
                    </a:cubicBezTo>
                    <a:cubicBezTo>
                      <a:pt x="274" y="20"/>
                      <a:pt x="273" y="21"/>
                      <a:pt x="272" y="21"/>
                    </a:cubicBezTo>
                    <a:cubicBezTo>
                      <a:pt x="272" y="21"/>
                      <a:pt x="272" y="21"/>
                      <a:pt x="272" y="21"/>
                    </a:cubicBezTo>
                    <a:cubicBezTo>
                      <a:pt x="272" y="21"/>
                      <a:pt x="272" y="21"/>
                      <a:pt x="272" y="21"/>
                    </a:cubicBezTo>
                    <a:close/>
                    <a:moveTo>
                      <a:pt x="116" y="19"/>
                    </a:moveTo>
                    <a:cubicBezTo>
                      <a:pt x="116" y="18"/>
                      <a:pt x="116" y="17"/>
                      <a:pt x="117" y="17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18" y="16"/>
                      <a:pt x="120" y="17"/>
                      <a:pt x="120" y="18"/>
                    </a:cubicBezTo>
                    <a:cubicBezTo>
                      <a:pt x="120" y="18"/>
                      <a:pt x="120" y="18"/>
                      <a:pt x="120" y="18"/>
                    </a:cubicBezTo>
                    <a:cubicBezTo>
                      <a:pt x="120" y="19"/>
                      <a:pt x="120" y="20"/>
                      <a:pt x="119" y="20"/>
                    </a:cubicBezTo>
                    <a:cubicBezTo>
                      <a:pt x="119" y="20"/>
                      <a:pt x="119" y="20"/>
                      <a:pt x="119" y="20"/>
                    </a:cubicBezTo>
                    <a:cubicBezTo>
                      <a:pt x="119" y="21"/>
                      <a:pt x="118" y="21"/>
                      <a:pt x="118" y="21"/>
                    </a:cubicBezTo>
                    <a:cubicBezTo>
                      <a:pt x="118" y="21"/>
                      <a:pt x="118" y="21"/>
                      <a:pt x="118" y="21"/>
                    </a:cubicBezTo>
                    <a:cubicBezTo>
                      <a:pt x="117" y="21"/>
                      <a:pt x="116" y="20"/>
                      <a:pt x="116" y="19"/>
                    </a:cubicBezTo>
                    <a:close/>
                    <a:moveTo>
                      <a:pt x="265" y="18"/>
                    </a:moveTo>
                    <a:cubicBezTo>
                      <a:pt x="264" y="17"/>
                      <a:pt x="263" y="16"/>
                      <a:pt x="264" y="15"/>
                    </a:cubicBezTo>
                    <a:cubicBezTo>
                      <a:pt x="264" y="15"/>
                      <a:pt x="264" y="15"/>
                      <a:pt x="264" y="15"/>
                    </a:cubicBezTo>
                    <a:cubicBezTo>
                      <a:pt x="264" y="14"/>
                      <a:pt x="265" y="13"/>
                      <a:pt x="267" y="14"/>
                    </a:cubicBezTo>
                    <a:cubicBezTo>
                      <a:pt x="267" y="14"/>
                      <a:pt x="267" y="14"/>
                      <a:pt x="267" y="14"/>
                    </a:cubicBezTo>
                    <a:cubicBezTo>
                      <a:pt x="268" y="14"/>
                      <a:pt x="268" y="16"/>
                      <a:pt x="268" y="17"/>
                    </a:cubicBezTo>
                    <a:cubicBezTo>
                      <a:pt x="268" y="17"/>
                      <a:pt x="268" y="17"/>
                      <a:pt x="268" y="17"/>
                    </a:cubicBezTo>
                    <a:cubicBezTo>
                      <a:pt x="267" y="18"/>
                      <a:pt x="267" y="18"/>
                      <a:pt x="266" y="18"/>
                    </a:cubicBezTo>
                    <a:cubicBezTo>
                      <a:pt x="266" y="18"/>
                      <a:pt x="266" y="18"/>
                      <a:pt x="266" y="18"/>
                    </a:cubicBezTo>
                    <a:cubicBezTo>
                      <a:pt x="266" y="18"/>
                      <a:pt x="265" y="18"/>
                      <a:pt x="265" y="18"/>
                    </a:cubicBezTo>
                    <a:close/>
                    <a:moveTo>
                      <a:pt x="123" y="17"/>
                    </a:moveTo>
                    <a:cubicBezTo>
                      <a:pt x="122" y="15"/>
                      <a:pt x="123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5" y="13"/>
                      <a:pt x="126" y="14"/>
                      <a:pt x="127" y="15"/>
                    </a:cubicBezTo>
                    <a:cubicBezTo>
                      <a:pt x="127" y="15"/>
                      <a:pt x="127" y="15"/>
                      <a:pt x="127" y="15"/>
                    </a:cubicBezTo>
                    <a:cubicBezTo>
                      <a:pt x="127" y="16"/>
                      <a:pt x="127" y="17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4" y="18"/>
                      <a:pt x="123" y="17"/>
                      <a:pt x="123" y="17"/>
                    </a:cubicBezTo>
                    <a:close/>
                    <a:moveTo>
                      <a:pt x="258" y="15"/>
                    </a:moveTo>
                    <a:cubicBezTo>
                      <a:pt x="258" y="15"/>
                      <a:pt x="258" y="15"/>
                      <a:pt x="258" y="15"/>
                    </a:cubicBezTo>
                    <a:cubicBezTo>
                      <a:pt x="257" y="15"/>
                      <a:pt x="257" y="14"/>
                      <a:pt x="257" y="13"/>
                    </a:cubicBezTo>
                    <a:cubicBezTo>
                      <a:pt x="257" y="13"/>
                      <a:pt x="257" y="13"/>
                      <a:pt x="257" y="13"/>
                    </a:cubicBezTo>
                    <a:cubicBezTo>
                      <a:pt x="257" y="12"/>
                      <a:pt x="259" y="11"/>
                      <a:pt x="260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61" y="12"/>
                      <a:pt x="261" y="13"/>
                      <a:pt x="261" y="14"/>
                    </a:cubicBezTo>
                    <a:cubicBezTo>
                      <a:pt x="261" y="14"/>
                      <a:pt x="261" y="14"/>
                      <a:pt x="261" y="14"/>
                    </a:cubicBezTo>
                    <a:cubicBezTo>
                      <a:pt x="261" y="15"/>
                      <a:pt x="260" y="15"/>
                      <a:pt x="259" y="15"/>
                    </a:cubicBezTo>
                    <a:cubicBezTo>
                      <a:pt x="259" y="15"/>
                      <a:pt x="259" y="15"/>
                      <a:pt x="259" y="15"/>
                    </a:cubicBezTo>
                    <a:cubicBezTo>
                      <a:pt x="259" y="15"/>
                      <a:pt x="259" y="15"/>
                      <a:pt x="258" y="15"/>
                    </a:cubicBezTo>
                    <a:close/>
                    <a:moveTo>
                      <a:pt x="129" y="14"/>
                    </a:moveTo>
                    <a:cubicBezTo>
                      <a:pt x="129" y="13"/>
                      <a:pt x="130" y="12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2" y="11"/>
                      <a:pt x="133" y="11"/>
                      <a:pt x="133" y="13"/>
                    </a:cubicBezTo>
                    <a:cubicBezTo>
                      <a:pt x="133" y="13"/>
                      <a:pt x="133" y="13"/>
                      <a:pt x="133" y="13"/>
                    </a:cubicBezTo>
                    <a:cubicBezTo>
                      <a:pt x="134" y="14"/>
                      <a:pt x="133" y="15"/>
                      <a:pt x="132" y="15"/>
                    </a:cubicBezTo>
                    <a:cubicBezTo>
                      <a:pt x="132" y="15"/>
                      <a:pt x="132" y="15"/>
                      <a:pt x="132" y="15"/>
                    </a:cubicBezTo>
                    <a:cubicBezTo>
                      <a:pt x="132" y="15"/>
                      <a:pt x="132" y="15"/>
                      <a:pt x="131" y="15"/>
                    </a:cubicBezTo>
                    <a:cubicBezTo>
                      <a:pt x="131" y="15"/>
                      <a:pt x="131" y="15"/>
                      <a:pt x="131" y="15"/>
                    </a:cubicBezTo>
                    <a:cubicBezTo>
                      <a:pt x="131" y="15"/>
                      <a:pt x="130" y="15"/>
                      <a:pt x="129" y="14"/>
                    </a:cubicBezTo>
                    <a:close/>
                    <a:moveTo>
                      <a:pt x="252" y="13"/>
                    </a:moveTo>
                    <a:cubicBezTo>
                      <a:pt x="250" y="13"/>
                      <a:pt x="250" y="12"/>
                      <a:pt x="250" y="10"/>
                    </a:cubicBezTo>
                    <a:cubicBezTo>
                      <a:pt x="250" y="10"/>
                      <a:pt x="250" y="10"/>
                      <a:pt x="250" y="10"/>
                    </a:cubicBezTo>
                    <a:cubicBezTo>
                      <a:pt x="250" y="9"/>
                      <a:pt x="252" y="9"/>
                      <a:pt x="253" y="9"/>
                    </a:cubicBezTo>
                    <a:cubicBezTo>
                      <a:pt x="253" y="9"/>
                      <a:pt x="253" y="9"/>
                      <a:pt x="253" y="9"/>
                    </a:cubicBezTo>
                    <a:cubicBezTo>
                      <a:pt x="254" y="9"/>
                      <a:pt x="255" y="11"/>
                      <a:pt x="254" y="12"/>
                    </a:cubicBezTo>
                    <a:cubicBezTo>
                      <a:pt x="254" y="12"/>
                      <a:pt x="254" y="12"/>
                      <a:pt x="254" y="12"/>
                    </a:cubicBezTo>
                    <a:cubicBezTo>
                      <a:pt x="254" y="13"/>
                      <a:pt x="253" y="13"/>
                      <a:pt x="252" y="13"/>
                    </a:cubicBezTo>
                    <a:cubicBezTo>
                      <a:pt x="252" y="13"/>
                      <a:pt x="252" y="13"/>
                      <a:pt x="252" y="13"/>
                    </a:cubicBezTo>
                    <a:cubicBezTo>
                      <a:pt x="252" y="13"/>
                      <a:pt x="252" y="13"/>
                      <a:pt x="252" y="13"/>
                    </a:cubicBezTo>
                    <a:close/>
                    <a:moveTo>
                      <a:pt x="136" y="12"/>
                    </a:moveTo>
                    <a:cubicBezTo>
                      <a:pt x="136" y="10"/>
                      <a:pt x="137" y="9"/>
                      <a:pt x="138" y="9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39" y="9"/>
                      <a:pt x="140" y="9"/>
                      <a:pt x="140" y="10"/>
                    </a:cubicBezTo>
                    <a:cubicBezTo>
                      <a:pt x="140" y="10"/>
                      <a:pt x="140" y="10"/>
                      <a:pt x="140" y="10"/>
                    </a:cubicBezTo>
                    <a:cubicBezTo>
                      <a:pt x="141" y="11"/>
                      <a:pt x="140" y="13"/>
                      <a:pt x="139" y="13"/>
                    </a:cubicBezTo>
                    <a:cubicBezTo>
                      <a:pt x="139" y="13"/>
                      <a:pt x="139" y="13"/>
                      <a:pt x="139" y="13"/>
                    </a:cubicBezTo>
                    <a:cubicBezTo>
                      <a:pt x="139" y="13"/>
                      <a:pt x="139" y="13"/>
                      <a:pt x="138" y="13"/>
                    </a:cubicBezTo>
                    <a:cubicBezTo>
                      <a:pt x="138" y="13"/>
                      <a:pt x="138" y="13"/>
                      <a:pt x="138" y="13"/>
                    </a:cubicBezTo>
                    <a:cubicBezTo>
                      <a:pt x="137" y="13"/>
                      <a:pt x="137" y="13"/>
                      <a:pt x="136" y="12"/>
                    </a:cubicBezTo>
                    <a:close/>
                    <a:moveTo>
                      <a:pt x="245" y="11"/>
                    </a:moveTo>
                    <a:cubicBezTo>
                      <a:pt x="244" y="11"/>
                      <a:pt x="243" y="10"/>
                      <a:pt x="243" y="9"/>
                    </a:cubicBezTo>
                    <a:cubicBezTo>
                      <a:pt x="243" y="9"/>
                      <a:pt x="243" y="9"/>
                      <a:pt x="243" y="9"/>
                    </a:cubicBezTo>
                    <a:cubicBezTo>
                      <a:pt x="243" y="7"/>
                      <a:pt x="245" y="7"/>
                      <a:pt x="246" y="7"/>
                    </a:cubicBezTo>
                    <a:cubicBezTo>
                      <a:pt x="246" y="7"/>
                      <a:pt x="246" y="7"/>
                      <a:pt x="246" y="7"/>
                    </a:cubicBezTo>
                    <a:cubicBezTo>
                      <a:pt x="247" y="7"/>
                      <a:pt x="248" y="9"/>
                      <a:pt x="247" y="10"/>
                    </a:cubicBezTo>
                    <a:cubicBezTo>
                      <a:pt x="247" y="10"/>
                      <a:pt x="247" y="10"/>
                      <a:pt x="247" y="10"/>
                    </a:cubicBezTo>
                    <a:cubicBezTo>
                      <a:pt x="247" y="11"/>
                      <a:pt x="246" y="11"/>
                      <a:pt x="245" y="11"/>
                    </a:cubicBezTo>
                    <a:cubicBezTo>
                      <a:pt x="245" y="11"/>
                      <a:pt x="245" y="11"/>
                      <a:pt x="245" y="11"/>
                    </a:cubicBezTo>
                    <a:cubicBezTo>
                      <a:pt x="245" y="11"/>
                      <a:pt x="245" y="11"/>
                      <a:pt x="245" y="11"/>
                    </a:cubicBezTo>
                    <a:close/>
                    <a:moveTo>
                      <a:pt x="143" y="10"/>
                    </a:moveTo>
                    <a:cubicBezTo>
                      <a:pt x="143" y="8"/>
                      <a:pt x="144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6" y="7"/>
                      <a:pt x="147" y="7"/>
                      <a:pt x="147" y="8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8" y="10"/>
                      <a:pt x="147" y="11"/>
                      <a:pt x="146" y="11"/>
                    </a:cubicBezTo>
                    <a:cubicBezTo>
                      <a:pt x="146" y="11"/>
                      <a:pt x="146" y="11"/>
                      <a:pt x="146" y="11"/>
                    </a:cubicBezTo>
                    <a:cubicBezTo>
                      <a:pt x="146" y="11"/>
                      <a:pt x="145" y="11"/>
                      <a:pt x="145" y="11"/>
                    </a:cubicBezTo>
                    <a:cubicBezTo>
                      <a:pt x="145" y="11"/>
                      <a:pt x="145" y="11"/>
                      <a:pt x="145" y="11"/>
                    </a:cubicBezTo>
                    <a:cubicBezTo>
                      <a:pt x="144" y="11"/>
                      <a:pt x="143" y="10"/>
                      <a:pt x="143" y="10"/>
                    </a:cubicBezTo>
                    <a:close/>
                    <a:moveTo>
                      <a:pt x="238" y="9"/>
                    </a:moveTo>
                    <a:cubicBezTo>
                      <a:pt x="237" y="9"/>
                      <a:pt x="236" y="8"/>
                      <a:pt x="236" y="7"/>
                    </a:cubicBezTo>
                    <a:cubicBezTo>
                      <a:pt x="236" y="7"/>
                      <a:pt x="236" y="7"/>
                      <a:pt x="236" y="7"/>
                    </a:cubicBezTo>
                    <a:cubicBezTo>
                      <a:pt x="236" y="6"/>
                      <a:pt x="238" y="5"/>
                      <a:pt x="239" y="5"/>
                    </a:cubicBezTo>
                    <a:cubicBezTo>
                      <a:pt x="239" y="5"/>
                      <a:pt x="239" y="5"/>
                      <a:pt x="239" y="5"/>
                    </a:cubicBezTo>
                    <a:cubicBezTo>
                      <a:pt x="240" y="6"/>
                      <a:pt x="241" y="7"/>
                      <a:pt x="240" y="8"/>
                    </a:cubicBezTo>
                    <a:cubicBezTo>
                      <a:pt x="240" y="8"/>
                      <a:pt x="240" y="8"/>
                      <a:pt x="240" y="8"/>
                    </a:cubicBezTo>
                    <a:cubicBezTo>
                      <a:pt x="240" y="9"/>
                      <a:pt x="239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lose/>
                    <a:moveTo>
                      <a:pt x="150" y="8"/>
                    </a:moveTo>
                    <a:cubicBezTo>
                      <a:pt x="150" y="7"/>
                      <a:pt x="151" y="5"/>
                      <a:pt x="152" y="5"/>
                    </a:cubicBezTo>
                    <a:cubicBezTo>
                      <a:pt x="152" y="5"/>
                      <a:pt x="152" y="5"/>
                      <a:pt x="152" y="5"/>
                    </a:cubicBezTo>
                    <a:cubicBezTo>
                      <a:pt x="153" y="5"/>
                      <a:pt x="154" y="6"/>
                      <a:pt x="154" y="7"/>
                    </a:cubicBezTo>
                    <a:cubicBezTo>
                      <a:pt x="154" y="7"/>
                      <a:pt x="154" y="7"/>
                      <a:pt x="154" y="7"/>
                    </a:cubicBezTo>
                    <a:cubicBezTo>
                      <a:pt x="155" y="8"/>
                      <a:pt x="154" y="9"/>
                      <a:pt x="153" y="9"/>
                    </a:cubicBezTo>
                    <a:cubicBezTo>
                      <a:pt x="153" y="9"/>
                      <a:pt x="153" y="9"/>
                      <a:pt x="153" y="9"/>
                    </a:cubicBezTo>
                    <a:cubicBezTo>
                      <a:pt x="153" y="9"/>
                      <a:pt x="152" y="9"/>
                      <a:pt x="152" y="9"/>
                    </a:cubicBezTo>
                    <a:cubicBezTo>
                      <a:pt x="152" y="9"/>
                      <a:pt x="152" y="9"/>
                      <a:pt x="152" y="9"/>
                    </a:cubicBezTo>
                    <a:cubicBezTo>
                      <a:pt x="151" y="9"/>
                      <a:pt x="150" y="9"/>
                      <a:pt x="150" y="8"/>
                    </a:cubicBezTo>
                    <a:close/>
                    <a:moveTo>
                      <a:pt x="231" y="8"/>
                    </a:moveTo>
                    <a:cubicBezTo>
                      <a:pt x="231" y="8"/>
                      <a:pt x="231" y="8"/>
                      <a:pt x="231" y="8"/>
                    </a:cubicBezTo>
                    <a:cubicBezTo>
                      <a:pt x="230" y="8"/>
                      <a:pt x="229" y="7"/>
                      <a:pt x="229" y="5"/>
                    </a:cubicBezTo>
                    <a:cubicBezTo>
                      <a:pt x="229" y="5"/>
                      <a:pt x="229" y="5"/>
                      <a:pt x="229" y="5"/>
                    </a:cubicBezTo>
                    <a:cubicBezTo>
                      <a:pt x="229" y="4"/>
                      <a:pt x="230" y="4"/>
                      <a:pt x="232" y="4"/>
                    </a:cubicBezTo>
                    <a:cubicBezTo>
                      <a:pt x="232" y="4"/>
                      <a:pt x="232" y="4"/>
                      <a:pt x="232" y="4"/>
                    </a:cubicBezTo>
                    <a:cubicBezTo>
                      <a:pt x="233" y="4"/>
                      <a:pt x="233" y="5"/>
                      <a:pt x="233" y="6"/>
                    </a:cubicBezTo>
                    <a:cubicBezTo>
                      <a:pt x="233" y="6"/>
                      <a:pt x="233" y="6"/>
                      <a:pt x="233" y="6"/>
                    </a:cubicBezTo>
                    <a:cubicBezTo>
                      <a:pt x="233" y="7"/>
                      <a:pt x="232" y="8"/>
                      <a:pt x="231" y="8"/>
                    </a:cubicBezTo>
                    <a:cubicBezTo>
                      <a:pt x="231" y="8"/>
                      <a:pt x="231" y="8"/>
                      <a:pt x="231" y="8"/>
                    </a:cubicBezTo>
                    <a:cubicBezTo>
                      <a:pt x="231" y="8"/>
                      <a:pt x="231" y="8"/>
                      <a:pt x="231" y="8"/>
                    </a:cubicBezTo>
                    <a:close/>
                    <a:moveTo>
                      <a:pt x="157" y="6"/>
                    </a:moveTo>
                    <a:cubicBezTo>
                      <a:pt x="157" y="5"/>
                      <a:pt x="158" y="4"/>
                      <a:pt x="159" y="4"/>
                    </a:cubicBezTo>
                    <a:cubicBezTo>
                      <a:pt x="159" y="4"/>
                      <a:pt x="159" y="4"/>
                      <a:pt x="159" y="4"/>
                    </a:cubicBezTo>
                    <a:cubicBezTo>
                      <a:pt x="160" y="3"/>
                      <a:pt x="161" y="4"/>
                      <a:pt x="161" y="5"/>
                    </a:cubicBezTo>
                    <a:cubicBezTo>
                      <a:pt x="161" y="5"/>
                      <a:pt x="161" y="5"/>
                      <a:pt x="161" y="5"/>
                    </a:cubicBezTo>
                    <a:cubicBezTo>
                      <a:pt x="162" y="7"/>
                      <a:pt x="161" y="8"/>
                      <a:pt x="160" y="8"/>
                    </a:cubicBezTo>
                    <a:cubicBezTo>
                      <a:pt x="160" y="8"/>
                      <a:pt x="160" y="8"/>
                      <a:pt x="160" y="8"/>
                    </a:cubicBezTo>
                    <a:cubicBezTo>
                      <a:pt x="160" y="8"/>
                      <a:pt x="159" y="8"/>
                      <a:pt x="159" y="8"/>
                    </a:cubicBezTo>
                    <a:cubicBezTo>
                      <a:pt x="159" y="8"/>
                      <a:pt x="159" y="8"/>
                      <a:pt x="159" y="8"/>
                    </a:cubicBezTo>
                    <a:cubicBezTo>
                      <a:pt x="158" y="8"/>
                      <a:pt x="157" y="7"/>
                      <a:pt x="157" y="6"/>
                    </a:cubicBezTo>
                    <a:close/>
                    <a:moveTo>
                      <a:pt x="224" y="7"/>
                    </a:moveTo>
                    <a:cubicBezTo>
                      <a:pt x="224" y="7"/>
                      <a:pt x="224" y="7"/>
                      <a:pt x="224" y="7"/>
                    </a:cubicBezTo>
                    <a:cubicBezTo>
                      <a:pt x="223" y="7"/>
                      <a:pt x="222" y="5"/>
                      <a:pt x="222" y="4"/>
                    </a:cubicBezTo>
                    <a:cubicBezTo>
                      <a:pt x="222" y="4"/>
                      <a:pt x="222" y="4"/>
                      <a:pt x="222" y="4"/>
                    </a:cubicBezTo>
                    <a:cubicBezTo>
                      <a:pt x="222" y="3"/>
                      <a:pt x="223" y="2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5" y="3"/>
                      <a:pt x="226" y="4"/>
                      <a:pt x="226" y="5"/>
                    </a:cubicBezTo>
                    <a:cubicBezTo>
                      <a:pt x="226" y="5"/>
                      <a:pt x="226" y="5"/>
                      <a:pt x="226" y="5"/>
                    </a:cubicBezTo>
                    <a:cubicBezTo>
                      <a:pt x="226" y="6"/>
                      <a:pt x="225" y="7"/>
                      <a:pt x="224" y="7"/>
                    </a:cubicBezTo>
                    <a:cubicBezTo>
                      <a:pt x="224" y="7"/>
                      <a:pt x="224" y="7"/>
                      <a:pt x="224" y="7"/>
                    </a:cubicBezTo>
                    <a:cubicBezTo>
                      <a:pt x="224" y="7"/>
                      <a:pt x="224" y="7"/>
                      <a:pt x="224" y="7"/>
                    </a:cubicBezTo>
                    <a:close/>
                    <a:moveTo>
                      <a:pt x="164" y="5"/>
                    </a:moveTo>
                    <a:cubicBezTo>
                      <a:pt x="164" y="4"/>
                      <a:pt x="165" y="3"/>
                      <a:pt x="166" y="2"/>
                    </a:cubicBezTo>
                    <a:cubicBezTo>
                      <a:pt x="166" y="2"/>
                      <a:pt x="166" y="2"/>
                      <a:pt x="166" y="2"/>
                    </a:cubicBezTo>
                    <a:cubicBezTo>
                      <a:pt x="167" y="2"/>
                      <a:pt x="168" y="3"/>
                      <a:pt x="169" y="4"/>
                    </a:cubicBezTo>
                    <a:cubicBezTo>
                      <a:pt x="169" y="4"/>
                      <a:pt x="169" y="4"/>
                      <a:pt x="169" y="4"/>
                    </a:cubicBezTo>
                    <a:cubicBezTo>
                      <a:pt x="169" y="5"/>
                      <a:pt x="168" y="7"/>
                      <a:pt x="167" y="7"/>
                    </a:cubicBezTo>
                    <a:cubicBezTo>
                      <a:pt x="167" y="7"/>
                      <a:pt x="167" y="7"/>
                      <a:pt x="167" y="7"/>
                    </a:cubicBezTo>
                    <a:cubicBezTo>
                      <a:pt x="167" y="7"/>
                      <a:pt x="167" y="7"/>
                      <a:pt x="166" y="7"/>
                    </a:cubicBezTo>
                    <a:cubicBezTo>
                      <a:pt x="166" y="7"/>
                      <a:pt x="166" y="7"/>
                      <a:pt x="166" y="7"/>
                    </a:cubicBezTo>
                    <a:cubicBezTo>
                      <a:pt x="165" y="7"/>
                      <a:pt x="165" y="6"/>
                      <a:pt x="164" y="5"/>
                    </a:cubicBezTo>
                    <a:close/>
                    <a:moveTo>
                      <a:pt x="217" y="6"/>
                    </a:moveTo>
                    <a:cubicBezTo>
                      <a:pt x="215" y="6"/>
                      <a:pt x="215" y="5"/>
                      <a:pt x="215" y="3"/>
                    </a:cubicBezTo>
                    <a:cubicBezTo>
                      <a:pt x="215" y="3"/>
                      <a:pt x="215" y="3"/>
                      <a:pt x="215" y="3"/>
                    </a:cubicBezTo>
                    <a:cubicBezTo>
                      <a:pt x="215" y="2"/>
                      <a:pt x="216" y="1"/>
                      <a:pt x="217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8" y="2"/>
                      <a:pt x="219" y="3"/>
                      <a:pt x="219" y="4"/>
                    </a:cubicBezTo>
                    <a:cubicBezTo>
                      <a:pt x="219" y="4"/>
                      <a:pt x="219" y="4"/>
                      <a:pt x="219" y="4"/>
                    </a:cubicBezTo>
                    <a:cubicBezTo>
                      <a:pt x="219" y="5"/>
                      <a:pt x="218" y="6"/>
                      <a:pt x="217" y="6"/>
                    </a:cubicBezTo>
                    <a:cubicBezTo>
                      <a:pt x="217" y="6"/>
                      <a:pt x="217" y="6"/>
                      <a:pt x="217" y="6"/>
                    </a:cubicBezTo>
                    <a:cubicBezTo>
                      <a:pt x="217" y="6"/>
                      <a:pt x="217" y="6"/>
                      <a:pt x="217" y="6"/>
                    </a:cubicBezTo>
                    <a:close/>
                    <a:moveTo>
                      <a:pt x="172" y="4"/>
                    </a:moveTo>
                    <a:cubicBezTo>
                      <a:pt x="171" y="3"/>
                      <a:pt x="172" y="2"/>
                      <a:pt x="173" y="2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5" y="1"/>
                      <a:pt x="176" y="2"/>
                      <a:pt x="176" y="3"/>
                    </a:cubicBezTo>
                    <a:cubicBezTo>
                      <a:pt x="176" y="3"/>
                      <a:pt x="176" y="3"/>
                      <a:pt x="176" y="3"/>
                    </a:cubicBezTo>
                    <a:cubicBezTo>
                      <a:pt x="176" y="5"/>
                      <a:pt x="175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3" y="6"/>
                      <a:pt x="172" y="5"/>
                      <a:pt x="172" y="4"/>
                    </a:cubicBezTo>
                    <a:close/>
                    <a:moveTo>
                      <a:pt x="210" y="5"/>
                    </a:moveTo>
                    <a:cubicBezTo>
                      <a:pt x="208" y="5"/>
                      <a:pt x="207" y="4"/>
                      <a:pt x="208" y="3"/>
                    </a:cubicBezTo>
                    <a:cubicBezTo>
                      <a:pt x="208" y="3"/>
                      <a:pt x="208" y="3"/>
                      <a:pt x="208" y="3"/>
                    </a:cubicBezTo>
                    <a:cubicBezTo>
                      <a:pt x="208" y="2"/>
                      <a:pt x="209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1" y="1"/>
                      <a:pt x="212" y="2"/>
                      <a:pt x="212" y="3"/>
                    </a:cubicBezTo>
                    <a:cubicBezTo>
                      <a:pt x="212" y="3"/>
                      <a:pt x="212" y="3"/>
                      <a:pt x="212" y="3"/>
                    </a:cubicBezTo>
                    <a:cubicBezTo>
                      <a:pt x="212" y="4"/>
                      <a:pt x="211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lose/>
                    <a:moveTo>
                      <a:pt x="179" y="3"/>
                    </a:moveTo>
                    <a:cubicBezTo>
                      <a:pt x="179" y="2"/>
                      <a:pt x="179" y="1"/>
                      <a:pt x="181" y="1"/>
                    </a:cubicBezTo>
                    <a:cubicBezTo>
                      <a:pt x="181" y="1"/>
                      <a:pt x="181" y="1"/>
                      <a:pt x="181" y="1"/>
                    </a:cubicBezTo>
                    <a:cubicBezTo>
                      <a:pt x="182" y="1"/>
                      <a:pt x="183" y="2"/>
                      <a:pt x="183" y="3"/>
                    </a:cubicBezTo>
                    <a:cubicBezTo>
                      <a:pt x="183" y="3"/>
                      <a:pt x="183" y="3"/>
                      <a:pt x="183" y="3"/>
                    </a:cubicBezTo>
                    <a:cubicBezTo>
                      <a:pt x="183" y="4"/>
                      <a:pt x="182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0" y="5"/>
                      <a:pt x="179" y="4"/>
                      <a:pt x="179" y="3"/>
                    </a:cubicBezTo>
                    <a:close/>
                    <a:moveTo>
                      <a:pt x="202" y="5"/>
                    </a:moveTo>
                    <a:cubicBezTo>
                      <a:pt x="201" y="5"/>
                      <a:pt x="200" y="4"/>
                      <a:pt x="200" y="3"/>
                    </a:cubicBezTo>
                    <a:cubicBezTo>
                      <a:pt x="200" y="3"/>
                      <a:pt x="200" y="3"/>
                      <a:pt x="200" y="3"/>
                    </a:cubicBezTo>
                    <a:cubicBezTo>
                      <a:pt x="200" y="1"/>
                      <a:pt x="201" y="0"/>
                      <a:pt x="203" y="0"/>
                    </a:cubicBezTo>
                    <a:cubicBezTo>
                      <a:pt x="203" y="0"/>
                      <a:pt x="203" y="0"/>
                      <a:pt x="203" y="0"/>
                    </a:cubicBezTo>
                    <a:cubicBezTo>
                      <a:pt x="203" y="0"/>
                      <a:pt x="203" y="0"/>
                      <a:pt x="203" y="1"/>
                    </a:cubicBezTo>
                    <a:cubicBezTo>
                      <a:pt x="203" y="1"/>
                      <a:pt x="203" y="1"/>
                      <a:pt x="203" y="1"/>
                    </a:cubicBezTo>
                    <a:cubicBezTo>
                      <a:pt x="204" y="1"/>
                      <a:pt x="205" y="2"/>
                      <a:pt x="205" y="3"/>
                    </a:cubicBezTo>
                    <a:cubicBezTo>
                      <a:pt x="205" y="3"/>
                      <a:pt x="205" y="3"/>
                      <a:pt x="205" y="3"/>
                    </a:cubicBezTo>
                    <a:cubicBezTo>
                      <a:pt x="205" y="4"/>
                      <a:pt x="204" y="5"/>
                      <a:pt x="202" y="5"/>
                    </a:cubicBezTo>
                    <a:cubicBezTo>
                      <a:pt x="202" y="5"/>
                      <a:pt x="202" y="5"/>
                      <a:pt x="202" y="5"/>
                    </a:cubicBezTo>
                    <a:cubicBezTo>
                      <a:pt x="202" y="5"/>
                      <a:pt x="202" y="5"/>
                      <a:pt x="202" y="5"/>
                    </a:cubicBezTo>
                    <a:close/>
                    <a:moveTo>
                      <a:pt x="186" y="3"/>
                    </a:moveTo>
                    <a:cubicBezTo>
                      <a:pt x="186" y="2"/>
                      <a:pt x="187" y="1"/>
                      <a:pt x="188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9" y="0"/>
                      <a:pt x="190" y="1"/>
                      <a:pt x="190" y="3"/>
                    </a:cubicBezTo>
                    <a:cubicBezTo>
                      <a:pt x="190" y="3"/>
                      <a:pt x="190" y="3"/>
                      <a:pt x="190" y="3"/>
                    </a:cubicBezTo>
                    <a:cubicBezTo>
                      <a:pt x="190" y="4"/>
                      <a:pt x="189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7" y="5"/>
                      <a:pt x="186" y="4"/>
                      <a:pt x="186" y="3"/>
                    </a:cubicBezTo>
                    <a:close/>
                    <a:moveTo>
                      <a:pt x="195" y="5"/>
                    </a:moveTo>
                    <a:cubicBezTo>
                      <a:pt x="195" y="5"/>
                      <a:pt x="195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lose/>
                    <a:moveTo>
                      <a:pt x="193" y="2"/>
                    </a:moveTo>
                    <a:cubicBezTo>
                      <a:pt x="193" y="1"/>
                      <a:pt x="194" y="0"/>
                      <a:pt x="195" y="0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196" y="0"/>
                      <a:pt x="197" y="1"/>
                      <a:pt x="197" y="2"/>
                    </a:cubicBezTo>
                    <a:cubicBezTo>
                      <a:pt x="197" y="2"/>
                      <a:pt x="197" y="2"/>
                      <a:pt x="197" y="2"/>
                    </a:cubicBezTo>
                    <a:cubicBezTo>
                      <a:pt x="197" y="4"/>
                      <a:pt x="196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94" y="5"/>
                      <a:pt x="193" y="4"/>
                      <a:pt x="193" y="2"/>
                    </a:cubicBezTo>
                    <a:close/>
                  </a:path>
                </a:pathLst>
              </a:custGeom>
              <a:solidFill>
                <a:srgbClr val="F4EDE7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2" name="Freeform 58"/>
              <p:cNvSpPr>
                <a:spLocks noChangeArrowheads="1"/>
              </p:cNvSpPr>
              <p:nvPr/>
            </p:nvSpPr>
            <p:spPr bwMode="auto">
              <a:xfrm>
                <a:off x="1682053" y="2052564"/>
                <a:ext cx="2467672" cy="2338535"/>
              </a:xfrm>
              <a:custGeom>
                <a:avLst/>
                <a:gdLst>
                  <a:gd name="T0" fmla="*/ 2147483647 w 209"/>
                  <a:gd name="T1" fmla="*/ 2147483647 h 197"/>
                  <a:gd name="T2" fmla="*/ 2147483647 w 209"/>
                  <a:gd name="T3" fmla="*/ 2147483647 h 197"/>
                  <a:gd name="T4" fmla="*/ 979204672 w 209"/>
                  <a:gd name="T5" fmla="*/ 2147483647 h 197"/>
                  <a:gd name="T6" fmla="*/ 233146576 w 209"/>
                  <a:gd name="T7" fmla="*/ 2147483647 h 197"/>
                  <a:gd name="T8" fmla="*/ 2147483647 w 209"/>
                  <a:gd name="T9" fmla="*/ 0 h 197"/>
                  <a:gd name="T10" fmla="*/ 2147483647 w 209"/>
                  <a:gd name="T11" fmla="*/ 47140142 h 197"/>
                  <a:gd name="T12" fmla="*/ 2147483647 w 209"/>
                  <a:gd name="T13" fmla="*/ 2147483647 h 197"/>
                  <a:gd name="T14" fmla="*/ 2147483647 w 209"/>
                  <a:gd name="T15" fmla="*/ 2147483647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" name="Freeform 59"/>
              <p:cNvSpPr>
                <a:spLocks noChangeArrowheads="1"/>
              </p:cNvSpPr>
              <p:nvPr/>
            </p:nvSpPr>
            <p:spPr bwMode="auto">
              <a:xfrm>
                <a:off x="1661631" y="1973909"/>
                <a:ext cx="2459436" cy="2481263"/>
              </a:xfrm>
              <a:custGeom>
                <a:avLst/>
                <a:gdLst>
                  <a:gd name="T0" fmla="*/ 2147483647 w 208"/>
                  <a:gd name="T1" fmla="*/ 2147483647 h 209"/>
                  <a:gd name="T2" fmla="*/ 2147483647 w 208"/>
                  <a:gd name="T3" fmla="*/ 2147483647 h 209"/>
                  <a:gd name="T4" fmla="*/ 420879937 w 208"/>
                  <a:gd name="T5" fmla="*/ 2147483647 h 209"/>
                  <a:gd name="T6" fmla="*/ 2147483647 w 208"/>
                  <a:gd name="T7" fmla="*/ 471488792 h 209"/>
                  <a:gd name="T8" fmla="*/ 2147483647 w 208"/>
                  <a:gd name="T9" fmla="*/ 2147483647 h 2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8"/>
                  <a:gd name="T16" fmla="*/ 0 h 209"/>
                  <a:gd name="T17" fmla="*/ 208 w 208"/>
                  <a:gd name="T18" fmla="*/ 209 h 2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8" h="209">
                    <a:moveTo>
                      <a:pt x="199" y="122"/>
                    </a:moveTo>
                    <a:cubicBezTo>
                      <a:pt x="189" y="174"/>
                      <a:pt x="139" y="209"/>
                      <a:pt x="87" y="199"/>
                    </a:cubicBezTo>
                    <a:cubicBezTo>
                      <a:pt x="34" y="190"/>
                      <a:pt x="0" y="139"/>
                      <a:pt x="9" y="87"/>
                    </a:cubicBezTo>
                    <a:cubicBezTo>
                      <a:pt x="19" y="35"/>
                      <a:pt x="69" y="0"/>
                      <a:pt x="121" y="10"/>
                    </a:cubicBezTo>
                    <a:cubicBezTo>
                      <a:pt x="174" y="19"/>
                      <a:pt x="208" y="70"/>
                      <a:pt x="199" y="122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4" name="Freeform 61"/>
              <p:cNvSpPr>
                <a:spLocks noEditPoints="1" noChangeArrowheads="1"/>
              </p:cNvSpPr>
              <p:nvPr/>
            </p:nvSpPr>
            <p:spPr bwMode="auto">
              <a:xfrm>
                <a:off x="1846748" y="2206270"/>
                <a:ext cx="2127303" cy="2031122"/>
              </a:xfrm>
              <a:custGeom>
                <a:avLst/>
                <a:gdLst>
                  <a:gd name="T0" fmla="*/ 2147483647 w 180"/>
                  <a:gd name="T1" fmla="*/ 94392186 h 171"/>
                  <a:gd name="T2" fmla="*/ 2147483647 w 180"/>
                  <a:gd name="T3" fmla="*/ 0 h 171"/>
                  <a:gd name="T4" fmla="*/ 186870865 w 180"/>
                  <a:gd name="T5" fmla="*/ 2147483647 h 171"/>
                  <a:gd name="T6" fmla="*/ 840925699 w 180"/>
                  <a:gd name="T7" fmla="*/ 2147483647 h 171"/>
                  <a:gd name="T8" fmla="*/ 2147483647 w 180"/>
                  <a:gd name="T9" fmla="*/ 2147483647 h 171"/>
                  <a:gd name="T10" fmla="*/ 2147483647 w 180"/>
                  <a:gd name="T11" fmla="*/ 2147483647 h 171"/>
                  <a:gd name="T12" fmla="*/ 2147483647 w 180"/>
                  <a:gd name="T13" fmla="*/ 2147483647 h 171"/>
                  <a:gd name="T14" fmla="*/ 2147483647 w 180"/>
                  <a:gd name="T15" fmla="*/ 94392186 h 171"/>
                  <a:gd name="T16" fmla="*/ 2147483647 w 180"/>
                  <a:gd name="T17" fmla="*/ 2147483647 h 171"/>
                  <a:gd name="T18" fmla="*/ 2147483647 w 180"/>
                  <a:gd name="T19" fmla="*/ 2147483647 h 171"/>
                  <a:gd name="T20" fmla="*/ 2147483647 w 180"/>
                  <a:gd name="T21" fmla="*/ 2147483647 h 171"/>
                  <a:gd name="T22" fmla="*/ 981085856 w 180"/>
                  <a:gd name="T23" fmla="*/ 2147483647 h 171"/>
                  <a:gd name="T24" fmla="*/ 373748564 w 180"/>
                  <a:gd name="T25" fmla="*/ 2147483647 h 171"/>
                  <a:gd name="T26" fmla="*/ 2147483647 w 180"/>
                  <a:gd name="T27" fmla="*/ 188784372 h 171"/>
                  <a:gd name="T28" fmla="*/ 2147483647 w 180"/>
                  <a:gd name="T29" fmla="*/ 235973636 h 171"/>
                  <a:gd name="T30" fmla="*/ 2147483647 w 180"/>
                  <a:gd name="T31" fmla="*/ 2147483647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7" name="Freeform 500"/>
            <p:cNvSpPr>
              <a:spLocks noEditPoints="1"/>
            </p:cNvSpPr>
            <p:nvPr/>
          </p:nvSpPr>
          <p:spPr bwMode="auto">
            <a:xfrm>
              <a:off x="1710578" y="1780833"/>
              <a:ext cx="465580" cy="529552"/>
            </a:xfrm>
            <a:custGeom>
              <a:avLst/>
              <a:gdLst>
                <a:gd name="T0" fmla="*/ 26 w 131"/>
                <a:gd name="T1" fmla="*/ 7 h 149"/>
                <a:gd name="T2" fmla="*/ 26 w 131"/>
                <a:gd name="T3" fmla="*/ 7 h 149"/>
                <a:gd name="T4" fmla="*/ 21 w 131"/>
                <a:gd name="T5" fmla="*/ 9 h 149"/>
                <a:gd name="T6" fmla="*/ 15 w 131"/>
                <a:gd name="T7" fmla="*/ 13 h 149"/>
                <a:gd name="T8" fmla="*/ 11 w 131"/>
                <a:gd name="T9" fmla="*/ 18 h 149"/>
                <a:gd name="T10" fmla="*/ 11 w 131"/>
                <a:gd name="T11" fmla="*/ 24 h 149"/>
                <a:gd name="T12" fmla="*/ 11 w 131"/>
                <a:gd name="T13" fmla="*/ 24 h 149"/>
                <a:gd name="T14" fmla="*/ 11 w 131"/>
                <a:gd name="T15" fmla="*/ 29 h 149"/>
                <a:gd name="T16" fmla="*/ 15 w 131"/>
                <a:gd name="T17" fmla="*/ 35 h 149"/>
                <a:gd name="T18" fmla="*/ 21 w 131"/>
                <a:gd name="T19" fmla="*/ 39 h 149"/>
                <a:gd name="T20" fmla="*/ 26 w 131"/>
                <a:gd name="T21" fmla="*/ 40 h 149"/>
                <a:gd name="T22" fmla="*/ 26 w 131"/>
                <a:gd name="T23" fmla="*/ 40 h 149"/>
                <a:gd name="T24" fmla="*/ 33 w 131"/>
                <a:gd name="T25" fmla="*/ 39 h 149"/>
                <a:gd name="T26" fmla="*/ 37 w 131"/>
                <a:gd name="T27" fmla="*/ 35 h 149"/>
                <a:gd name="T28" fmla="*/ 41 w 131"/>
                <a:gd name="T29" fmla="*/ 29 h 149"/>
                <a:gd name="T30" fmla="*/ 43 w 131"/>
                <a:gd name="T31" fmla="*/ 24 h 149"/>
                <a:gd name="T32" fmla="*/ 43 w 131"/>
                <a:gd name="T33" fmla="*/ 24 h 149"/>
                <a:gd name="T34" fmla="*/ 41 w 131"/>
                <a:gd name="T35" fmla="*/ 18 h 149"/>
                <a:gd name="T36" fmla="*/ 37 w 131"/>
                <a:gd name="T37" fmla="*/ 13 h 149"/>
                <a:gd name="T38" fmla="*/ 33 w 131"/>
                <a:gd name="T39" fmla="*/ 9 h 149"/>
                <a:gd name="T40" fmla="*/ 26 w 131"/>
                <a:gd name="T41" fmla="*/ 7 h 149"/>
                <a:gd name="T42" fmla="*/ 26 w 131"/>
                <a:gd name="T43" fmla="*/ 7 h 149"/>
                <a:gd name="T44" fmla="*/ 74 w 131"/>
                <a:gd name="T45" fmla="*/ 42 h 149"/>
                <a:gd name="T46" fmla="*/ 76 w 131"/>
                <a:gd name="T47" fmla="*/ 55 h 149"/>
                <a:gd name="T48" fmla="*/ 83 w 131"/>
                <a:gd name="T49" fmla="*/ 57 h 149"/>
                <a:gd name="T50" fmla="*/ 89 w 131"/>
                <a:gd name="T51" fmla="*/ 46 h 149"/>
                <a:gd name="T52" fmla="*/ 74 w 131"/>
                <a:gd name="T53" fmla="*/ 42 h 149"/>
                <a:gd name="T54" fmla="*/ 74 w 131"/>
                <a:gd name="T55" fmla="*/ 42 h 149"/>
                <a:gd name="T56" fmla="*/ 98 w 131"/>
                <a:gd name="T57" fmla="*/ 48 h 149"/>
                <a:gd name="T58" fmla="*/ 89 w 131"/>
                <a:gd name="T59" fmla="*/ 64 h 149"/>
                <a:gd name="T60" fmla="*/ 89 w 131"/>
                <a:gd name="T61" fmla="*/ 68 h 149"/>
                <a:gd name="T62" fmla="*/ 85 w 131"/>
                <a:gd name="T63" fmla="*/ 66 h 149"/>
                <a:gd name="T64" fmla="*/ 78 w 131"/>
                <a:gd name="T65" fmla="*/ 64 h 149"/>
                <a:gd name="T66" fmla="*/ 57 w 131"/>
                <a:gd name="T67" fmla="*/ 79 h 149"/>
                <a:gd name="T68" fmla="*/ 45 w 131"/>
                <a:gd name="T69" fmla="*/ 66 h 149"/>
                <a:gd name="T70" fmla="*/ 45 w 131"/>
                <a:gd name="T71" fmla="*/ 94 h 149"/>
                <a:gd name="T72" fmla="*/ 46 w 131"/>
                <a:gd name="T73" fmla="*/ 149 h 149"/>
                <a:gd name="T74" fmla="*/ 33 w 131"/>
                <a:gd name="T75" fmla="*/ 149 h 149"/>
                <a:gd name="T76" fmla="*/ 30 w 131"/>
                <a:gd name="T77" fmla="*/ 101 h 149"/>
                <a:gd name="T78" fmla="*/ 24 w 131"/>
                <a:gd name="T79" fmla="*/ 101 h 149"/>
                <a:gd name="T80" fmla="*/ 22 w 131"/>
                <a:gd name="T81" fmla="*/ 149 h 149"/>
                <a:gd name="T82" fmla="*/ 8 w 131"/>
                <a:gd name="T83" fmla="*/ 149 h 149"/>
                <a:gd name="T84" fmla="*/ 10 w 131"/>
                <a:gd name="T85" fmla="*/ 94 h 149"/>
                <a:gd name="T86" fmla="*/ 10 w 131"/>
                <a:gd name="T87" fmla="*/ 94 h 149"/>
                <a:gd name="T88" fmla="*/ 0 w 131"/>
                <a:gd name="T89" fmla="*/ 84 h 149"/>
                <a:gd name="T90" fmla="*/ 8 w 131"/>
                <a:gd name="T91" fmla="*/ 44 h 149"/>
                <a:gd name="T92" fmla="*/ 8 w 131"/>
                <a:gd name="T93" fmla="*/ 44 h 149"/>
                <a:gd name="T94" fmla="*/ 46 w 131"/>
                <a:gd name="T95" fmla="*/ 44 h 149"/>
                <a:gd name="T96" fmla="*/ 59 w 131"/>
                <a:gd name="T97" fmla="*/ 62 h 149"/>
                <a:gd name="T98" fmla="*/ 68 w 131"/>
                <a:gd name="T99" fmla="*/ 61 h 149"/>
                <a:gd name="T100" fmla="*/ 68 w 131"/>
                <a:gd name="T101" fmla="*/ 61 h 149"/>
                <a:gd name="T102" fmla="*/ 65 w 131"/>
                <a:gd name="T103" fmla="*/ 40 h 149"/>
                <a:gd name="T104" fmla="*/ 52 w 131"/>
                <a:gd name="T105" fmla="*/ 37 h 149"/>
                <a:gd name="T106" fmla="*/ 52 w 131"/>
                <a:gd name="T107" fmla="*/ 18 h 149"/>
                <a:gd name="T108" fmla="*/ 131 w 131"/>
                <a:gd name="T109" fmla="*/ 0 h 149"/>
                <a:gd name="T110" fmla="*/ 131 w 131"/>
                <a:gd name="T111" fmla="*/ 55 h 149"/>
                <a:gd name="T112" fmla="*/ 98 w 131"/>
                <a:gd name="T113" fmla="*/ 48 h 149"/>
                <a:gd name="T114" fmla="*/ 98 w 131"/>
                <a:gd name="T115" fmla="*/ 48 h 149"/>
                <a:gd name="T116" fmla="*/ 57 w 131"/>
                <a:gd name="T117" fmla="*/ 22 h 149"/>
                <a:gd name="T118" fmla="*/ 57 w 131"/>
                <a:gd name="T119" fmla="*/ 26 h 149"/>
                <a:gd name="T120" fmla="*/ 123 w 131"/>
                <a:gd name="T121" fmla="*/ 22 h 149"/>
                <a:gd name="T122" fmla="*/ 123 w 131"/>
                <a:gd name="T123" fmla="*/ 9 h 149"/>
                <a:gd name="T124" fmla="*/ 57 w 131"/>
                <a:gd name="T125" fmla="*/ 2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1" h="149">
                  <a:moveTo>
                    <a:pt x="26" y="7"/>
                  </a:moveTo>
                  <a:lnTo>
                    <a:pt x="26" y="7"/>
                  </a:lnTo>
                  <a:lnTo>
                    <a:pt x="21" y="9"/>
                  </a:lnTo>
                  <a:lnTo>
                    <a:pt x="15" y="13"/>
                  </a:lnTo>
                  <a:lnTo>
                    <a:pt x="11" y="18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9"/>
                  </a:lnTo>
                  <a:lnTo>
                    <a:pt x="15" y="35"/>
                  </a:lnTo>
                  <a:lnTo>
                    <a:pt x="21" y="39"/>
                  </a:lnTo>
                  <a:lnTo>
                    <a:pt x="26" y="40"/>
                  </a:lnTo>
                  <a:lnTo>
                    <a:pt x="26" y="40"/>
                  </a:lnTo>
                  <a:lnTo>
                    <a:pt x="33" y="39"/>
                  </a:lnTo>
                  <a:lnTo>
                    <a:pt x="37" y="35"/>
                  </a:lnTo>
                  <a:lnTo>
                    <a:pt x="41" y="29"/>
                  </a:lnTo>
                  <a:lnTo>
                    <a:pt x="43" y="24"/>
                  </a:lnTo>
                  <a:lnTo>
                    <a:pt x="43" y="24"/>
                  </a:lnTo>
                  <a:lnTo>
                    <a:pt x="41" y="18"/>
                  </a:lnTo>
                  <a:lnTo>
                    <a:pt x="37" y="13"/>
                  </a:lnTo>
                  <a:lnTo>
                    <a:pt x="33" y="9"/>
                  </a:lnTo>
                  <a:lnTo>
                    <a:pt x="26" y="7"/>
                  </a:lnTo>
                  <a:lnTo>
                    <a:pt x="26" y="7"/>
                  </a:lnTo>
                  <a:close/>
                  <a:moveTo>
                    <a:pt x="74" y="42"/>
                  </a:moveTo>
                  <a:lnTo>
                    <a:pt x="76" y="55"/>
                  </a:lnTo>
                  <a:lnTo>
                    <a:pt x="83" y="57"/>
                  </a:lnTo>
                  <a:lnTo>
                    <a:pt x="89" y="46"/>
                  </a:lnTo>
                  <a:lnTo>
                    <a:pt x="74" y="42"/>
                  </a:lnTo>
                  <a:lnTo>
                    <a:pt x="74" y="42"/>
                  </a:lnTo>
                  <a:close/>
                  <a:moveTo>
                    <a:pt x="98" y="48"/>
                  </a:moveTo>
                  <a:lnTo>
                    <a:pt x="89" y="64"/>
                  </a:lnTo>
                  <a:lnTo>
                    <a:pt x="89" y="68"/>
                  </a:lnTo>
                  <a:lnTo>
                    <a:pt x="85" y="66"/>
                  </a:lnTo>
                  <a:lnTo>
                    <a:pt x="78" y="64"/>
                  </a:lnTo>
                  <a:lnTo>
                    <a:pt x="57" y="79"/>
                  </a:lnTo>
                  <a:lnTo>
                    <a:pt x="45" y="66"/>
                  </a:lnTo>
                  <a:lnTo>
                    <a:pt x="45" y="94"/>
                  </a:lnTo>
                  <a:lnTo>
                    <a:pt x="46" y="149"/>
                  </a:lnTo>
                  <a:lnTo>
                    <a:pt x="33" y="149"/>
                  </a:lnTo>
                  <a:lnTo>
                    <a:pt x="30" y="101"/>
                  </a:lnTo>
                  <a:lnTo>
                    <a:pt x="24" y="101"/>
                  </a:lnTo>
                  <a:lnTo>
                    <a:pt x="22" y="149"/>
                  </a:lnTo>
                  <a:lnTo>
                    <a:pt x="8" y="149"/>
                  </a:lnTo>
                  <a:lnTo>
                    <a:pt x="10" y="94"/>
                  </a:lnTo>
                  <a:lnTo>
                    <a:pt x="10" y="94"/>
                  </a:lnTo>
                  <a:lnTo>
                    <a:pt x="0" y="8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46" y="44"/>
                  </a:lnTo>
                  <a:lnTo>
                    <a:pt x="59" y="62"/>
                  </a:lnTo>
                  <a:lnTo>
                    <a:pt x="68" y="61"/>
                  </a:lnTo>
                  <a:lnTo>
                    <a:pt x="68" y="61"/>
                  </a:lnTo>
                  <a:lnTo>
                    <a:pt x="65" y="40"/>
                  </a:lnTo>
                  <a:lnTo>
                    <a:pt x="52" y="37"/>
                  </a:lnTo>
                  <a:lnTo>
                    <a:pt x="52" y="18"/>
                  </a:lnTo>
                  <a:lnTo>
                    <a:pt x="131" y="0"/>
                  </a:lnTo>
                  <a:lnTo>
                    <a:pt x="131" y="55"/>
                  </a:lnTo>
                  <a:lnTo>
                    <a:pt x="98" y="48"/>
                  </a:lnTo>
                  <a:lnTo>
                    <a:pt x="98" y="48"/>
                  </a:lnTo>
                  <a:close/>
                  <a:moveTo>
                    <a:pt x="57" y="22"/>
                  </a:moveTo>
                  <a:lnTo>
                    <a:pt x="57" y="26"/>
                  </a:lnTo>
                  <a:lnTo>
                    <a:pt x="123" y="22"/>
                  </a:lnTo>
                  <a:lnTo>
                    <a:pt x="123" y="9"/>
                  </a:lnTo>
                  <a:lnTo>
                    <a:pt x="57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8" name="文本框 3"/>
            <p:cNvSpPr txBox="1"/>
            <p:nvPr/>
          </p:nvSpPr>
          <p:spPr>
            <a:xfrm>
              <a:off x="2572925" y="1758598"/>
              <a:ext cx="4386580" cy="423545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浙江省高新技术企业</a:t>
              </a:r>
              <a:endParaRPr lang="zh-CN" altLang="en-US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710578" y="2472946"/>
            <a:ext cx="5903626" cy="1313790"/>
            <a:chOff x="1710578" y="2550422"/>
            <a:chExt cx="5903626" cy="1313790"/>
          </a:xfrm>
        </p:grpSpPr>
        <p:sp>
          <p:nvSpPr>
            <p:cNvPr id="16" name="圆角矩形 15"/>
            <p:cNvSpPr/>
            <p:nvPr/>
          </p:nvSpPr>
          <p:spPr>
            <a:xfrm>
              <a:off x="1710578" y="2874031"/>
              <a:ext cx="5483798" cy="680145"/>
            </a:xfrm>
            <a:prstGeom prst="roundRect">
              <a:avLst>
                <a:gd name="adj" fmla="val 50000"/>
              </a:avLst>
            </a:prstGeom>
            <a:solidFill>
              <a:srgbClr val="99CCFF"/>
            </a:solidFill>
            <a:ln w="73025" cmpd="thickThin">
              <a:solidFill>
                <a:schemeClr val="bg1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6304399" y="2550422"/>
              <a:ext cx="1309805" cy="1313790"/>
              <a:chOff x="1335088" y="1651000"/>
              <a:chExt cx="3130550" cy="3140075"/>
            </a:xfrm>
            <a:effectLst>
              <a:outerShdw blurRad="406400" dist="241300" dir="2700000" sx="92000" sy="92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Oval 16"/>
              <p:cNvSpPr>
                <a:spLocks noChangeArrowheads="1"/>
              </p:cNvSpPr>
              <p:nvPr/>
            </p:nvSpPr>
            <p:spPr bwMode="auto">
              <a:xfrm>
                <a:off x="1335088" y="1651000"/>
                <a:ext cx="3130550" cy="3140075"/>
              </a:xfrm>
              <a:prstGeom prst="ellipse">
                <a:avLst/>
              </a:prstGeom>
              <a:solidFill>
                <a:srgbClr val="F2EED8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buFont typeface="Arial" panose="020B0604020202020204" pitchFamily="34" charset="0"/>
                  <a:buNone/>
                </a:pPr>
                <a:endParaRPr lang="zh-CN" altLang="zh-CN">
                  <a:solidFill>
                    <a:schemeClr val="accent5">
                      <a:lumMod val="50000"/>
                    </a:schemeClr>
                  </a:solidFill>
                  <a:latin typeface="Calibri" panose="020F050202020403020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21" name="Oval 17"/>
              <p:cNvSpPr>
                <a:spLocks noChangeArrowheads="1"/>
              </p:cNvSpPr>
              <p:nvPr/>
            </p:nvSpPr>
            <p:spPr bwMode="auto">
              <a:xfrm>
                <a:off x="1499570" y="1825284"/>
                <a:ext cx="2788121" cy="279531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pPr>
                  <a:buFont typeface="Arial" panose="020B0604020202020204" pitchFamily="34" charset="0"/>
                  <a:buNone/>
                </a:pPr>
                <a:endParaRPr lang="zh-CN" altLang="zh-CN">
                  <a:solidFill>
                    <a:schemeClr val="accent5">
                      <a:lumMod val="50000"/>
                    </a:schemeClr>
                  </a:solidFill>
                  <a:latin typeface="Calibri" panose="020F050202020403020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22" name="Freeform 18"/>
              <p:cNvSpPr>
                <a:spLocks noEditPoints="1" noChangeArrowheads="1"/>
              </p:cNvSpPr>
              <p:nvPr/>
            </p:nvSpPr>
            <p:spPr bwMode="auto">
              <a:xfrm>
                <a:off x="1566863" y="1878013"/>
                <a:ext cx="2665412" cy="2686050"/>
              </a:xfrm>
              <a:custGeom>
                <a:avLst/>
                <a:gdLst>
                  <a:gd name="T0" fmla="*/ 2147483647 w 390"/>
                  <a:gd name="T1" fmla="*/ 2147483647 h 391"/>
                  <a:gd name="T2" fmla="*/ 2147483647 w 390"/>
                  <a:gd name="T3" fmla="*/ 2147483647 h 391"/>
                  <a:gd name="T4" fmla="*/ 2147483647 w 390"/>
                  <a:gd name="T5" fmla="*/ 2147483647 h 391"/>
                  <a:gd name="T6" fmla="*/ 2147483647 w 390"/>
                  <a:gd name="T7" fmla="*/ 2147483647 h 391"/>
                  <a:gd name="T8" fmla="*/ 2147483647 w 390"/>
                  <a:gd name="T9" fmla="*/ 2147483647 h 391"/>
                  <a:gd name="T10" fmla="*/ 2147483647 w 390"/>
                  <a:gd name="T11" fmla="*/ 2147483647 h 391"/>
                  <a:gd name="T12" fmla="*/ 2147483647 w 390"/>
                  <a:gd name="T13" fmla="*/ 2147483647 h 391"/>
                  <a:gd name="T14" fmla="*/ 2147483647 w 390"/>
                  <a:gd name="T15" fmla="*/ 2147483647 h 391"/>
                  <a:gd name="T16" fmla="*/ 2147483647 w 390"/>
                  <a:gd name="T17" fmla="*/ 2147483647 h 391"/>
                  <a:gd name="T18" fmla="*/ 2147483647 w 390"/>
                  <a:gd name="T19" fmla="*/ 2147483647 h 391"/>
                  <a:gd name="T20" fmla="*/ 2147483647 w 390"/>
                  <a:gd name="T21" fmla="*/ 2147483647 h 391"/>
                  <a:gd name="T22" fmla="*/ 2147483647 w 390"/>
                  <a:gd name="T23" fmla="*/ 2147483647 h 391"/>
                  <a:gd name="T24" fmla="*/ 2147483647 w 390"/>
                  <a:gd name="T25" fmla="*/ 2147483647 h 391"/>
                  <a:gd name="T26" fmla="*/ 2147483647 w 390"/>
                  <a:gd name="T27" fmla="*/ 2147483647 h 391"/>
                  <a:gd name="T28" fmla="*/ 2147483647 w 390"/>
                  <a:gd name="T29" fmla="*/ 2147483647 h 391"/>
                  <a:gd name="T30" fmla="*/ 2147483647 w 390"/>
                  <a:gd name="T31" fmla="*/ 2147483647 h 391"/>
                  <a:gd name="T32" fmla="*/ 2147483647 w 390"/>
                  <a:gd name="T33" fmla="*/ 2147483647 h 391"/>
                  <a:gd name="T34" fmla="*/ 1961770810 w 390"/>
                  <a:gd name="T35" fmla="*/ 2147483647 h 391"/>
                  <a:gd name="T36" fmla="*/ 2147483647 w 390"/>
                  <a:gd name="T37" fmla="*/ 2147483647 h 391"/>
                  <a:gd name="T38" fmla="*/ 1401268586 w 390"/>
                  <a:gd name="T39" fmla="*/ 2147483647 h 391"/>
                  <a:gd name="T40" fmla="*/ 1307849342 w 390"/>
                  <a:gd name="T41" fmla="*/ 2147483647 h 391"/>
                  <a:gd name="T42" fmla="*/ 2147483647 w 390"/>
                  <a:gd name="T43" fmla="*/ 2147483647 h 391"/>
                  <a:gd name="T44" fmla="*/ 887465947 w 390"/>
                  <a:gd name="T45" fmla="*/ 2147483647 h 391"/>
                  <a:gd name="T46" fmla="*/ 2147483647 w 390"/>
                  <a:gd name="T47" fmla="*/ 2147483647 h 391"/>
                  <a:gd name="T48" fmla="*/ 420383288 w 390"/>
                  <a:gd name="T49" fmla="*/ 2147483647 h 391"/>
                  <a:gd name="T50" fmla="*/ 326964044 w 390"/>
                  <a:gd name="T51" fmla="*/ 2147483647 h 391"/>
                  <a:gd name="T52" fmla="*/ 2147483647 w 390"/>
                  <a:gd name="T53" fmla="*/ 2147483647 h 391"/>
                  <a:gd name="T54" fmla="*/ 280251005 w 390"/>
                  <a:gd name="T55" fmla="*/ 2147483647 h 391"/>
                  <a:gd name="T56" fmla="*/ 2147483647 w 390"/>
                  <a:gd name="T57" fmla="*/ 2147483647 h 391"/>
                  <a:gd name="T58" fmla="*/ 2147483647 w 390"/>
                  <a:gd name="T59" fmla="*/ 2147483647 h 391"/>
                  <a:gd name="T60" fmla="*/ 186838542 w 390"/>
                  <a:gd name="T61" fmla="*/ 2147483647 h 391"/>
                  <a:gd name="T62" fmla="*/ 2147483647 w 390"/>
                  <a:gd name="T63" fmla="*/ 2147483647 h 391"/>
                  <a:gd name="T64" fmla="*/ 2147483647 w 390"/>
                  <a:gd name="T65" fmla="*/ 2147483647 h 391"/>
                  <a:gd name="T66" fmla="*/ 233544800 w 390"/>
                  <a:gd name="T67" fmla="*/ 2147483647 h 391"/>
                  <a:gd name="T68" fmla="*/ 2147483647 w 390"/>
                  <a:gd name="T69" fmla="*/ 2147483647 h 391"/>
                  <a:gd name="T70" fmla="*/ 2147483647 w 390"/>
                  <a:gd name="T71" fmla="*/ 2147483647 h 391"/>
                  <a:gd name="T72" fmla="*/ 513795805 w 390"/>
                  <a:gd name="T73" fmla="*/ 2147483647 h 391"/>
                  <a:gd name="T74" fmla="*/ 2147483647 w 390"/>
                  <a:gd name="T75" fmla="*/ 2147483647 h 391"/>
                  <a:gd name="T76" fmla="*/ 747340498 w 390"/>
                  <a:gd name="T77" fmla="*/ 2147483647 h 391"/>
                  <a:gd name="T78" fmla="*/ 2147483647 w 390"/>
                  <a:gd name="T79" fmla="*/ 2147483647 h 391"/>
                  <a:gd name="T80" fmla="*/ 2147483647 w 390"/>
                  <a:gd name="T81" fmla="*/ 2147483647 h 391"/>
                  <a:gd name="T82" fmla="*/ 1541394036 w 390"/>
                  <a:gd name="T83" fmla="*/ 2147483647 h 391"/>
                  <a:gd name="T84" fmla="*/ 1681519485 w 390"/>
                  <a:gd name="T85" fmla="*/ 2147483647 h 391"/>
                  <a:gd name="T86" fmla="*/ 2147483647 w 390"/>
                  <a:gd name="T87" fmla="*/ 2147483647 h 391"/>
                  <a:gd name="T88" fmla="*/ 2147483647 w 390"/>
                  <a:gd name="T89" fmla="*/ 2147483647 h 391"/>
                  <a:gd name="T90" fmla="*/ 2147483647 w 390"/>
                  <a:gd name="T91" fmla="*/ 2147483647 h 391"/>
                  <a:gd name="T92" fmla="*/ 2147483647 w 390"/>
                  <a:gd name="T93" fmla="*/ 2147483647 h 391"/>
                  <a:gd name="T94" fmla="*/ 2147483647 w 390"/>
                  <a:gd name="T95" fmla="*/ 2147483647 h 391"/>
                  <a:gd name="T96" fmla="*/ 2147483647 w 390"/>
                  <a:gd name="T97" fmla="*/ 1982092179 h 391"/>
                  <a:gd name="T98" fmla="*/ 2147483647 w 390"/>
                  <a:gd name="T99" fmla="*/ 1793319512 h 391"/>
                  <a:gd name="T100" fmla="*/ 2147483647 w 390"/>
                  <a:gd name="T101" fmla="*/ 1604554145 h 391"/>
                  <a:gd name="T102" fmla="*/ 2147483647 w 390"/>
                  <a:gd name="T103" fmla="*/ 1085432209 h 391"/>
                  <a:gd name="T104" fmla="*/ 2147483647 w 390"/>
                  <a:gd name="T105" fmla="*/ 991049525 h 391"/>
                  <a:gd name="T106" fmla="*/ 2147483647 w 390"/>
                  <a:gd name="T107" fmla="*/ 849464979 h 391"/>
                  <a:gd name="T108" fmla="*/ 2147483647 w 390"/>
                  <a:gd name="T109" fmla="*/ 660699611 h 391"/>
                  <a:gd name="T110" fmla="*/ 2147483647 w 390"/>
                  <a:gd name="T111" fmla="*/ 471927374 h 391"/>
                  <a:gd name="T112" fmla="*/ 2147483647 w 390"/>
                  <a:gd name="T113" fmla="*/ 424732490 h 391"/>
                  <a:gd name="T114" fmla="*/ 2147483647 w 390"/>
                  <a:gd name="T115" fmla="*/ 377544583 h 391"/>
                  <a:gd name="T116" fmla="*/ 2147483647 w 390"/>
                  <a:gd name="T117" fmla="*/ 188772291 h 391"/>
                  <a:gd name="T118" fmla="*/ 2147483647 w 390"/>
                  <a:gd name="T119" fmla="*/ 47194790 h 391"/>
                  <a:gd name="T120" fmla="*/ 2147483647 w 390"/>
                  <a:gd name="T121" fmla="*/ 235960252 h 39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90"/>
                  <a:gd name="T184" fmla="*/ 0 h 391"/>
                  <a:gd name="T185" fmla="*/ 390 w 390"/>
                  <a:gd name="T186" fmla="*/ 391 h 39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90" h="391">
                    <a:moveTo>
                      <a:pt x="193" y="389"/>
                    </a:moveTo>
                    <a:cubicBezTo>
                      <a:pt x="193" y="387"/>
                      <a:pt x="194" y="386"/>
                      <a:pt x="195" y="386"/>
                    </a:cubicBezTo>
                    <a:cubicBezTo>
                      <a:pt x="195" y="386"/>
                      <a:pt x="195" y="386"/>
                      <a:pt x="195" y="386"/>
                    </a:cubicBezTo>
                    <a:cubicBezTo>
                      <a:pt x="196" y="386"/>
                      <a:pt x="197" y="387"/>
                      <a:pt x="197" y="389"/>
                    </a:cubicBezTo>
                    <a:cubicBezTo>
                      <a:pt x="197" y="389"/>
                      <a:pt x="197" y="389"/>
                      <a:pt x="197" y="389"/>
                    </a:cubicBezTo>
                    <a:cubicBezTo>
                      <a:pt x="197" y="390"/>
                      <a:pt x="196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4" y="391"/>
                      <a:pt x="193" y="390"/>
                      <a:pt x="193" y="389"/>
                    </a:cubicBezTo>
                    <a:close/>
                    <a:moveTo>
                      <a:pt x="200" y="388"/>
                    </a:moveTo>
                    <a:cubicBezTo>
                      <a:pt x="200" y="387"/>
                      <a:pt x="201" y="386"/>
                      <a:pt x="202" y="386"/>
                    </a:cubicBezTo>
                    <a:cubicBezTo>
                      <a:pt x="202" y="386"/>
                      <a:pt x="202" y="386"/>
                      <a:pt x="202" y="386"/>
                    </a:cubicBezTo>
                    <a:cubicBezTo>
                      <a:pt x="203" y="386"/>
                      <a:pt x="204" y="387"/>
                      <a:pt x="204" y="388"/>
                    </a:cubicBezTo>
                    <a:cubicBezTo>
                      <a:pt x="204" y="388"/>
                      <a:pt x="204" y="388"/>
                      <a:pt x="204" y="388"/>
                    </a:cubicBezTo>
                    <a:cubicBezTo>
                      <a:pt x="204" y="390"/>
                      <a:pt x="203" y="390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1" y="391"/>
                      <a:pt x="200" y="390"/>
                      <a:pt x="200" y="388"/>
                    </a:cubicBezTo>
                    <a:close/>
                    <a:moveTo>
                      <a:pt x="188" y="391"/>
                    </a:moveTo>
                    <a:cubicBezTo>
                      <a:pt x="187" y="390"/>
                      <a:pt x="186" y="389"/>
                      <a:pt x="186" y="388"/>
                    </a:cubicBezTo>
                    <a:cubicBezTo>
                      <a:pt x="186" y="388"/>
                      <a:pt x="186" y="388"/>
                      <a:pt x="186" y="388"/>
                    </a:cubicBezTo>
                    <a:cubicBezTo>
                      <a:pt x="186" y="387"/>
                      <a:pt x="187" y="386"/>
                      <a:pt x="188" y="386"/>
                    </a:cubicBezTo>
                    <a:cubicBezTo>
                      <a:pt x="188" y="386"/>
                      <a:pt x="188" y="386"/>
                      <a:pt x="188" y="386"/>
                    </a:cubicBezTo>
                    <a:cubicBezTo>
                      <a:pt x="189" y="386"/>
                      <a:pt x="190" y="387"/>
                      <a:pt x="190" y="388"/>
                    </a:cubicBezTo>
                    <a:cubicBezTo>
                      <a:pt x="190" y="388"/>
                      <a:pt x="190" y="388"/>
                      <a:pt x="190" y="388"/>
                    </a:cubicBezTo>
                    <a:cubicBezTo>
                      <a:pt x="190" y="390"/>
                      <a:pt x="189" y="391"/>
                      <a:pt x="188" y="391"/>
                    </a:cubicBezTo>
                    <a:cubicBezTo>
                      <a:pt x="188" y="391"/>
                      <a:pt x="188" y="391"/>
                      <a:pt x="188" y="391"/>
                    </a:cubicBezTo>
                    <a:cubicBezTo>
                      <a:pt x="188" y="391"/>
                      <a:pt x="188" y="391"/>
                      <a:pt x="188" y="391"/>
                    </a:cubicBezTo>
                    <a:close/>
                    <a:moveTo>
                      <a:pt x="207" y="388"/>
                    </a:moveTo>
                    <a:cubicBezTo>
                      <a:pt x="207" y="387"/>
                      <a:pt x="208" y="386"/>
                      <a:pt x="209" y="386"/>
                    </a:cubicBezTo>
                    <a:cubicBezTo>
                      <a:pt x="209" y="386"/>
                      <a:pt x="209" y="386"/>
                      <a:pt x="209" y="386"/>
                    </a:cubicBezTo>
                    <a:cubicBezTo>
                      <a:pt x="210" y="386"/>
                      <a:pt x="211" y="387"/>
                      <a:pt x="211" y="388"/>
                    </a:cubicBezTo>
                    <a:cubicBezTo>
                      <a:pt x="211" y="388"/>
                      <a:pt x="211" y="388"/>
                      <a:pt x="211" y="388"/>
                    </a:cubicBezTo>
                    <a:cubicBezTo>
                      <a:pt x="211" y="389"/>
                      <a:pt x="210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8" y="390"/>
                      <a:pt x="207" y="389"/>
                      <a:pt x="207" y="388"/>
                    </a:cubicBezTo>
                    <a:close/>
                    <a:moveTo>
                      <a:pt x="181" y="390"/>
                    </a:moveTo>
                    <a:cubicBezTo>
                      <a:pt x="179" y="390"/>
                      <a:pt x="178" y="389"/>
                      <a:pt x="179" y="388"/>
                    </a:cubicBezTo>
                    <a:cubicBezTo>
                      <a:pt x="179" y="388"/>
                      <a:pt x="179" y="388"/>
                      <a:pt x="179" y="388"/>
                    </a:cubicBezTo>
                    <a:cubicBezTo>
                      <a:pt x="179" y="387"/>
                      <a:pt x="180" y="386"/>
                      <a:pt x="181" y="386"/>
                    </a:cubicBezTo>
                    <a:cubicBezTo>
                      <a:pt x="181" y="386"/>
                      <a:pt x="181" y="386"/>
                      <a:pt x="181" y="386"/>
                    </a:cubicBezTo>
                    <a:cubicBezTo>
                      <a:pt x="182" y="386"/>
                      <a:pt x="183" y="387"/>
                      <a:pt x="183" y="388"/>
                    </a:cubicBezTo>
                    <a:cubicBezTo>
                      <a:pt x="183" y="388"/>
                      <a:pt x="183" y="388"/>
                      <a:pt x="183" y="388"/>
                    </a:cubicBezTo>
                    <a:cubicBezTo>
                      <a:pt x="183" y="389"/>
                      <a:pt x="182" y="390"/>
                      <a:pt x="181" y="390"/>
                    </a:cubicBezTo>
                    <a:cubicBezTo>
                      <a:pt x="181" y="390"/>
                      <a:pt x="181" y="390"/>
                      <a:pt x="181" y="390"/>
                    </a:cubicBezTo>
                    <a:cubicBezTo>
                      <a:pt x="181" y="390"/>
                      <a:pt x="181" y="390"/>
                      <a:pt x="181" y="390"/>
                    </a:cubicBezTo>
                    <a:close/>
                    <a:moveTo>
                      <a:pt x="214" y="388"/>
                    </a:moveTo>
                    <a:cubicBezTo>
                      <a:pt x="214" y="386"/>
                      <a:pt x="215" y="385"/>
                      <a:pt x="216" y="385"/>
                    </a:cubicBezTo>
                    <a:cubicBezTo>
                      <a:pt x="216" y="385"/>
                      <a:pt x="216" y="385"/>
                      <a:pt x="216" y="385"/>
                    </a:cubicBezTo>
                    <a:cubicBezTo>
                      <a:pt x="217" y="385"/>
                      <a:pt x="218" y="386"/>
                      <a:pt x="218" y="387"/>
                    </a:cubicBezTo>
                    <a:cubicBezTo>
                      <a:pt x="218" y="387"/>
                      <a:pt x="218" y="387"/>
                      <a:pt x="218" y="387"/>
                    </a:cubicBezTo>
                    <a:cubicBezTo>
                      <a:pt x="219" y="388"/>
                      <a:pt x="218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6" y="389"/>
                      <a:pt x="216" y="389"/>
                      <a:pt x="216" y="389"/>
                    </a:cubicBezTo>
                    <a:cubicBezTo>
                      <a:pt x="216" y="389"/>
                      <a:pt x="216" y="389"/>
                      <a:pt x="216" y="389"/>
                    </a:cubicBezTo>
                    <a:cubicBezTo>
                      <a:pt x="215" y="389"/>
                      <a:pt x="214" y="389"/>
                      <a:pt x="214" y="388"/>
                    </a:cubicBezTo>
                    <a:close/>
                    <a:moveTo>
                      <a:pt x="173" y="389"/>
                    </a:moveTo>
                    <a:cubicBezTo>
                      <a:pt x="172" y="389"/>
                      <a:pt x="171" y="388"/>
                      <a:pt x="171" y="387"/>
                    </a:cubicBezTo>
                    <a:cubicBezTo>
                      <a:pt x="171" y="387"/>
                      <a:pt x="171" y="387"/>
                      <a:pt x="171" y="387"/>
                    </a:cubicBezTo>
                    <a:cubicBezTo>
                      <a:pt x="171" y="386"/>
                      <a:pt x="173" y="385"/>
                      <a:pt x="174" y="385"/>
                    </a:cubicBezTo>
                    <a:cubicBezTo>
                      <a:pt x="174" y="385"/>
                      <a:pt x="174" y="385"/>
                      <a:pt x="174" y="385"/>
                    </a:cubicBezTo>
                    <a:cubicBezTo>
                      <a:pt x="175" y="385"/>
                      <a:pt x="176" y="386"/>
                      <a:pt x="176" y="388"/>
                    </a:cubicBezTo>
                    <a:cubicBezTo>
                      <a:pt x="176" y="388"/>
                      <a:pt x="176" y="388"/>
                      <a:pt x="176" y="388"/>
                    </a:cubicBezTo>
                    <a:cubicBezTo>
                      <a:pt x="175" y="389"/>
                      <a:pt x="175" y="389"/>
                      <a:pt x="173" y="389"/>
                    </a:cubicBezTo>
                    <a:cubicBezTo>
                      <a:pt x="173" y="389"/>
                      <a:pt x="173" y="389"/>
                      <a:pt x="173" y="389"/>
                    </a:cubicBezTo>
                    <a:cubicBezTo>
                      <a:pt x="173" y="389"/>
                      <a:pt x="173" y="389"/>
                      <a:pt x="173" y="389"/>
                    </a:cubicBezTo>
                    <a:close/>
                    <a:moveTo>
                      <a:pt x="221" y="387"/>
                    </a:moveTo>
                    <a:cubicBezTo>
                      <a:pt x="221" y="386"/>
                      <a:pt x="222" y="385"/>
                      <a:pt x="223" y="384"/>
                    </a:cubicBezTo>
                    <a:cubicBezTo>
                      <a:pt x="223" y="384"/>
                      <a:pt x="223" y="384"/>
                      <a:pt x="223" y="384"/>
                    </a:cubicBezTo>
                    <a:cubicBezTo>
                      <a:pt x="224" y="384"/>
                      <a:pt x="225" y="385"/>
                      <a:pt x="226" y="386"/>
                    </a:cubicBezTo>
                    <a:cubicBezTo>
                      <a:pt x="226" y="386"/>
                      <a:pt x="226" y="386"/>
                      <a:pt x="226" y="386"/>
                    </a:cubicBezTo>
                    <a:cubicBezTo>
                      <a:pt x="226" y="387"/>
                      <a:pt x="225" y="388"/>
                      <a:pt x="224" y="389"/>
                    </a:cubicBezTo>
                    <a:cubicBezTo>
                      <a:pt x="224" y="389"/>
                      <a:pt x="224" y="389"/>
                      <a:pt x="224" y="389"/>
                    </a:cubicBezTo>
                    <a:cubicBezTo>
                      <a:pt x="224" y="389"/>
                      <a:pt x="224" y="389"/>
                      <a:pt x="223" y="389"/>
                    </a:cubicBezTo>
                    <a:cubicBezTo>
                      <a:pt x="223" y="389"/>
                      <a:pt x="223" y="389"/>
                      <a:pt x="223" y="389"/>
                    </a:cubicBezTo>
                    <a:cubicBezTo>
                      <a:pt x="222" y="389"/>
                      <a:pt x="222" y="388"/>
                      <a:pt x="221" y="387"/>
                    </a:cubicBezTo>
                    <a:close/>
                    <a:moveTo>
                      <a:pt x="166" y="388"/>
                    </a:moveTo>
                    <a:cubicBezTo>
                      <a:pt x="165" y="388"/>
                      <a:pt x="164" y="387"/>
                      <a:pt x="164" y="386"/>
                    </a:cubicBezTo>
                    <a:cubicBezTo>
                      <a:pt x="164" y="386"/>
                      <a:pt x="164" y="386"/>
                      <a:pt x="164" y="386"/>
                    </a:cubicBezTo>
                    <a:cubicBezTo>
                      <a:pt x="164" y="385"/>
                      <a:pt x="165" y="384"/>
                      <a:pt x="167" y="384"/>
                    </a:cubicBezTo>
                    <a:cubicBezTo>
                      <a:pt x="167" y="384"/>
                      <a:pt x="167" y="384"/>
                      <a:pt x="167" y="384"/>
                    </a:cubicBezTo>
                    <a:cubicBezTo>
                      <a:pt x="168" y="384"/>
                      <a:pt x="169" y="386"/>
                      <a:pt x="168" y="387"/>
                    </a:cubicBezTo>
                    <a:cubicBezTo>
                      <a:pt x="168" y="387"/>
                      <a:pt x="168" y="387"/>
                      <a:pt x="168" y="387"/>
                    </a:cubicBezTo>
                    <a:cubicBezTo>
                      <a:pt x="168" y="388"/>
                      <a:pt x="167" y="389"/>
                      <a:pt x="166" y="389"/>
                    </a:cubicBezTo>
                    <a:cubicBezTo>
                      <a:pt x="166" y="389"/>
                      <a:pt x="166" y="389"/>
                      <a:pt x="166" y="389"/>
                    </a:cubicBezTo>
                    <a:cubicBezTo>
                      <a:pt x="166" y="389"/>
                      <a:pt x="166" y="389"/>
                      <a:pt x="166" y="388"/>
                    </a:cubicBezTo>
                    <a:close/>
                    <a:moveTo>
                      <a:pt x="229" y="386"/>
                    </a:moveTo>
                    <a:cubicBezTo>
                      <a:pt x="228" y="384"/>
                      <a:pt x="229" y="383"/>
                      <a:pt x="230" y="383"/>
                    </a:cubicBezTo>
                    <a:cubicBezTo>
                      <a:pt x="230" y="383"/>
                      <a:pt x="230" y="383"/>
                      <a:pt x="230" y="383"/>
                    </a:cubicBezTo>
                    <a:cubicBezTo>
                      <a:pt x="231" y="383"/>
                      <a:pt x="232" y="384"/>
                      <a:pt x="233" y="385"/>
                    </a:cubicBezTo>
                    <a:cubicBezTo>
                      <a:pt x="233" y="385"/>
                      <a:pt x="233" y="385"/>
                      <a:pt x="233" y="385"/>
                    </a:cubicBezTo>
                    <a:cubicBezTo>
                      <a:pt x="233" y="386"/>
                      <a:pt x="232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0" y="387"/>
                      <a:pt x="229" y="387"/>
                      <a:pt x="229" y="386"/>
                    </a:cubicBezTo>
                    <a:close/>
                    <a:moveTo>
                      <a:pt x="159" y="387"/>
                    </a:move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8" y="387"/>
                      <a:pt x="157" y="386"/>
                      <a:pt x="157" y="385"/>
                    </a:cubicBezTo>
                    <a:cubicBezTo>
                      <a:pt x="157" y="385"/>
                      <a:pt x="157" y="385"/>
                      <a:pt x="157" y="385"/>
                    </a:cubicBezTo>
                    <a:cubicBezTo>
                      <a:pt x="157" y="384"/>
                      <a:pt x="158" y="383"/>
                      <a:pt x="160" y="383"/>
                    </a:cubicBezTo>
                    <a:cubicBezTo>
                      <a:pt x="160" y="383"/>
                      <a:pt x="160" y="383"/>
                      <a:pt x="160" y="383"/>
                    </a:cubicBezTo>
                    <a:cubicBezTo>
                      <a:pt x="161" y="383"/>
                      <a:pt x="161" y="384"/>
                      <a:pt x="161" y="386"/>
                    </a:cubicBezTo>
                    <a:cubicBezTo>
                      <a:pt x="161" y="386"/>
                      <a:pt x="161" y="386"/>
                      <a:pt x="161" y="386"/>
                    </a:cubicBezTo>
                    <a:cubicBezTo>
                      <a:pt x="161" y="387"/>
                      <a:pt x="160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lose/>
                    <a:moveTo>
                      <a:pt x="236" y="384"/>
                    </a:moveTo>
                    <a:cubicBezTo>
                      <a:pt x="235" y="383"/>
                      <a:pt x="236" y="382"/>
                      <a:pt x="237" y="382"/>
                    </a:cubicBezTo>
                    <a:cubicBezTo>
                      <a:pt x="237" y="382"/>
                      <a:pt x="237" y="382"/>
                      <a:pt x="237" y="382"/>
                    </a:cubicBezTo>
                    <a:cubicBezTo>
                      <a:pt x="238" y="381"/>
                      <a:pt x="239" y="382"/>
                      <a:pt x="240" y="383"/>
                    </a:cubicBezTo>
                    <a:cubicBezTo>
                      <a:pt x="240" y="383"/>
                      <a:pt x="240" y="383"/>
                      <a:pt x="240" y="383"/>
                    </a:cubicBezTo>
                    <a:cubicBezTo>
                      <a:pt x="240" y="384"/>
                      <a:pt x="239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7" y="386"/>
                      <a:pt x="236" y="385"/>
                      <a:pt x="236" y="384"/>
                    </a:cubicBezTo>
                    <a:close/>
                    <a:moveTo>
                      <a:pt x="152" y="386"/>
                    </a:moveTo>
                    <a:cubicBezTo>
                      <a:pt x="151" y="386"/>
                      <a:pt x="150" y="384"/>
                      <a:pt x="150" y="383"/>
                    </a:cubicBezTo>
                    <a:cubicBezTo>
                      <a:pt x="150" y="383"/>
                      <a:pt x="150" y="383"/>
                      <a:pt x="150" y="383"/>
                    </a:cubicBezTo>
                    <a:cubicBezTo>
                      <a:pt x="150" y="382"/>
                      <a:pt x="151" y="381"/>
                      <a:pt x="153" y="382"/>
                    </a:cubicBezTo>
                    <a:cubicBezTo>
                      <a:pt x="153" y="382"/>
                      <a:pt x="153" y="382"/>
                      <a:pt x="153" y="382"/>
                    </a:cubicBezTo>
                    <a:cubicBezTo>
                      <a:pt x="154" y="382"/>
                      <a:pt x="154" y="383"/>
                      <a:pt x="154" y="384"/>
                    </a:cubicBezTo>
                    <a:cubicBezTo>
                      <a:pt x="154" y="384"/>
                      <a:pt x="154" y="384"/>
                      <a:pt x="154" y="384"/>
                    </a:cubicBezTo>
                    <a:cubicBezTo>
                      <a:pt x="154" y="385"/>
                      <a:pt x="153" y="386"/>
                      <a:pt x="152" y="386"/>
                    </a:cubicBezTo>
                    <a:cubicBezTo>
                      <a:pt x="152" y="386"/>
                      <a:pt x="152" y="386"/>
                      <a:pt x="152" y="386"/>
                    </a:cubicBezTo>
                    <a:cubicBezTo>
                      <a:pt x="152" y="386"/>
                      <a:pt x="152" y="386"/>
                      <a:pt x="152" y="386"/>
                    </a:cubicBezTo>
                    <a:close/>
                    <a:moveTo>
                      <a:pt x="243" y="383"/>
                    </a:moveTo>
                    <a:cubicBezTo>
                      <a:pt x="242" y="381"/>
                      <a:pt x="243" y="380"/>
                      <a:pt x="244" y="380"/>
                    </a:cubicBezTo>
                    <a:cubicBezTo>
                      <a:pt x="244" y="380"/>
                      <a:pt x="244" y="380"/>
                      <a:pt x="244" y="380"/>
                    </a:cubicBezTo>
                    <a:cubicBezTo>
                      <a:pt x="245" y="380"/>
                      <a:pt x="246" y="380"/>
                      <a:pt x="247" y="382"/>
                    </a:cubicBezTo>
                    <a:cubicBezTo>
                      <a:pt x="247" y="382"/>
                      <a:pt x="247" y="382"/>
                      <a:pt x="247" y="382"/>
                    </a:cubicBezTo>
                    <a:cubicBezTo>
                      <a:pt x="247" y="383"/>
                      <a:pt x="246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4" y="384"/>
                      <a:pt x="243" y="384"/>
                      <a:pt x="243" y="383"/>
                    </a:cubicBezTo>
                    <a:close/>
                    <a:moveTo>
                      <a:pt x="145" y="384"/>
                    </a:move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3" y="384"/>
                      <a:pt x="143" y="383"/>
                      <a:pt x="143" y="381"/>
                    </a:cubicBezTo>
                    <a:cubicBezTo>
                      <a:pt x="143" y="381"/>
                      <a:pt x="143" y="381"/>
                      <a:pt x="143" y="381"/>
                    </a:cubicBezTo>
                    <a:cubicBezTo>
                      <a:pt x="143" y="380"/>
                      <a:pt x="145" y="380"/>
                      <a:pt x="146" y="380"/>
                    </a:cubicBezTo>
                    <a:cubicBezTo>
                      <a:pt x="146" y="380"/>
                      <a:pt x="146" y="380"/>
                      <a:pt x="146" y="380"/>
                    </a:cubicBezTo>
                    <a:cubicBezTo>
                      <a:pt x="147" y="380"/>
                      <a:pt x="147" y="381"/>
                      <a:pt x="147" y="383"/>
                    </a:cubicBezTo>
                    <a:cubicBezTo>
                      <a:pt x="147" y="383"/>
                      <a:pt x="147" y="383"/>
                      <a:pt x="147" y="383"/>
                    </a:cubicBezTo>
                    <a:cubicBezTo>
                      <a:pt x="147" y="383"/>
                      <a:pt x="146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lose/>
                    <a:moveTo>
                      <a:pt x="250" y="381"/>
                    </a:moveTo>
                    <a:cubicBezTo>
                      <a:pt x="249" y="380"/>
                      <a:pt x="250" y="378"/>
                      <a:pt x="251" y="378"/>
                    </a:cubicBezTo>
                    <a:cubicBezTo>
                      <a:pt x="251" y="378"/>
                      <a:pt x="251" y="378"/>
                      <a:pt x="251" y="378"/>
                    </a:cubicBezTo>
                    <a:cubicBezTo>
                      <a:pt x="252" y="378"/>
                      <a:pt x="253" y="378"/>
                      <a:pt x="254" y="379"/>
                    </a:cubicBezTo>
                    <a:cubicBezTo>
                      <a:pt x="254" y="379"/>
                      <a:pt x="254" y="379"/>
                      <a:pt x="254" y="379"/>
                    </a:cubicBezTo>
                    <a:cubicBezTo>
                      <a:pt x="254" y="381"/>
                      <a:pt x="253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1" y="382"/>
                      <a:pt x="250" y="382"/>
                      <a:pt x="250" y="381"/>
                    </a:cubicBezTo>
                    <a:close/>
                    <a:moveTo>
                      <a:pt x="138" y="382"/>
                    </a:moveTo>
                    <a:cubicBezTo>
                      <a:pt x="136" y="382"/>
                      <a:pt x="136" y="380"/>
                      <a:pt x="136" y="379"/>
                    </a:cubicBezTo>
                    <a:cubicBezTo>
                      <a:pt x="136" y="379"/>
                      <a:pt x="136" y="379"/>
                      <a:pt x="136" y="379"/>
                    </a:cubicBezTo>
                    <a:cubicBezTo>
                      <a:pt x="136" y="378"/>
                      <a:pt x="138" y="378"/>
                      <a:pt x="139" y="378"/>
                    </a:cubicBezTo>
                    <a:cubicBezTo>
                      <a:pt x="139" y="378"/>
                      <a:pt x="139" y="378"/>
                      <a:pt x="139" y="378"/>
                    </a:cubicBezTo>
                    <a:cubicBezTo>
                      <a:pt x="140" y="378"/>
                      <a:pt x="141" y="379"/>
                      <a:pt x="140" y="381"/>
                    </a:cubicBezTo>
                    <a:cubicBezTo>
                      <a:pt x="140" y="381"/>
                      <a:pt x="140" y="381"/>
                      <a:pt x="140" y="381"/>
                    </a:cubicBezTo>
                    <a:cubicBezTo>
                      <a:pt x="140" y="382"/>
                      <a:pt x="139" y="382"/>
                      <a:pt x="138" y="382"/>
                    </a:cubicBezTo>
                    <a:cubicBezTo>
                      <a:pt x="138" y="382"/>
                      <a:pt x="138" y="382"/>
                      <a:pt x="138" y="382"/>
                    </a:cubicBezTo>
                    <a:cubicBezTo>
                      <a:pt x="138" y="382"/>
                      <a:pt x="138" y="382"/>
                      <a:pt x="138" y="382"/>
                    </a:cubicBezTo>
                    <a:close/>
                    <a:moveTo>
                      <a:pt x="256" y="379"/>
                    </a:moveTo>
                    <a:cubicBezTo>
                      <a:pt x="256" y="377"/>
                      <a:pt x="257" y="376"/>
                      <a:pt x="258" y="376"/>
                    </a:cubicBezTo>
                    <a:cubicBezTo>
                      <a:pt x="258" y="376"/>
                      <a:pt x="258" y="376"/>
                      <a:pt x="258" y="376"/>
                    </a:cubicBezTo>
                    <a:cubicBezTo>
                      <a:pt x="259" y="375"/>
                      <a:pt x="260" y="376"/>
                      <a:pt x="260" y="377"/>
                    </a:cubicBezTo>
                    <a:cubicBezTo>
                      <a:pt x="260" y="377"/>
                      <a:pt x="260" y="377"/>
                      <a:pt x="260" y="377"/>
                    </a:cubicBezTo>
                    <a:cubicBezTo>
                      <a:pt x="261" y="378"/>
                      <a:pt x="260" y="379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8" y="380"/>
                      <a:pt x="257" y="379"/>
                      <a:pt x="256" y="379"/>
                    </a:cubicBezTo>
                    <a:close/>
                    <a:moveTo>
                      <a:pt x="131" y="380"/>
                    </a:moveTo>
                    <a:cubicBezTo>
                      <a:pt x="129" y="379"/>
                      <a:pt x="129" y="378"/>
                      <a:pt x="129" y="377"/>
                    </a:cubicBezTo>
                    <a:cubicBezTo>
                      <a:pt x="129" y="377"/>
                      <a:pt x="129" y="377"/>
                      <a:pt x="129" y="377"/>
                    </a:cubicBezTo>
                    <a:cubicBezTo>
                      <a:pt x="130" y="376"/>
                      <a:pt x="131" y="375"/>
                      <a:pt x="132" y="376"/>
                    </a:cubicBezTo>
                    <a:cubicBezTo>
                      <a:pt x="132" y="376"/>
                      <a:pt x="132" y="376"/>
                      <a:pt x="132" y="376"/>
                    </a:cubicBezTo>
                    <a:cubicBezTo>
                      <a:pt x="133" y="376"/>
                      <a:pt x="134" y="377"/>
                      <a:pt x="133" y="378"/>
                    </a:cubicBezTo>
                    <a:cubicBezTo>
                      <a:pt x="133" y="378"/>
                      <a:pt x="133" y="378"/>
                      <a:pt x="133" y="378"/>
                    </a:cubicBezTo>
                    <a:cubicBezTo>
                      <a:pt x="133" y="379"/>
                      <a:pt x="132" y="380"/>
                      <a:pt x="131" y="380"/>
                    </a:cubicBezTo>
                    <a:cubicBezTo>
                      <a:pt x="131" y="380"/>
                      <a:pt x="131" y="380"/>
                      <a:pt x="131" y="380"/>
                    </a:cubicBezTo>
                    <a:cubicBezTo>
                      <a:pt x="131" y="380"/>
                      <a:pt x="131" y="380"/>
                      <a:pt x="131" y="380"/>
                    </a:cubicBezTo>
                    <a:close/>
                    <a:moveTo>
                      <a:pt x="263" y="376"/>
                    </a:moveTo>
                    <a:cubicBezTo>
                      <a:pt x="263" y="375"/>
                      <a:pt x="263" y="374"/>
                      <a:pt x="264" y="373"/>
                    </a:cubicBezTo>
                    <a:cubicBezTo>
                      <a:pt x="264" y="373"/>
                      <a:pt x="264" y="373"/>
                      <a:pt x="264" y="373"/>
                    </a:cubicBezTo>
                    <a:cubicBezTo>
                      <a:pt x="266" y="373"/>
                      <a:pt x="267" y="373"/>
                      <a:pt x="267" y="375"/>
                    </a:cubicBezTo>
                    <a:cubicBezTo>
                      <a:pt x="267" y="375"/>
                      <a:pt x="267" y="375"/>
                      <a:pt x="267" y="375"/>
                    </a:cubicBezTo>
                    <a:cubicBezTo>
                      <a:pt x="268" y="376"/>
                      <a:pt x="267" y="377"/>
                      <a:pt x="266" y="377"/>
                    </a:cubicBezTo>
                    <a:cubicBezTo>
                      <a:pt x="266" y="377"/>
                      <a:pt x="266" y="377"/>
                      <a:pt x="266" y="377"/>
                    </a:cubicBezTo>
                    <a:cubicBezTo>
                      <a:pt x="266" y="377"/>
                      <a:pt x="266" y="377"/>
                      <a:pt x="265" y="377"/>
                    </a:cubicBezTo>
                    <a:cubicBezTo>
                      <a:pt x="265" y="377"/>
                      <a:pt x="265" y="377"/>
                      <a:pt x="265" y="377"/>
                    </a:cubicBezTo>
                    <a:cubicBezTo>
                      <a:pt x="264" y="377"/>
                      <a:pt x="264" y="377"/>
                      <a:pt x="263" y="376"/>
                    </a:cubicBezTo>
                    <a:close/>
                    <a:moveTo>
                      <a:pt x="124" y="377"/>
                    </a:moveTo>
                    <a:cubicBezTo>
                      <a:pt x="123" y="377"/>
                      <a:pt x="122" y="375"/>
                      <a:pt x="123" y="374"/>
                    </a:cubicBezTo>
                    <a:cubicBezTo>
                      <a:pt x="123" y="374"/>
                      <a:pt x="123" y="374"/>
                      <a:pt x="123" y="374"/>
                    </a:cubicBezTo>
                    <a:cubicBezTo>
                      <a:pt x="123" y="373"/>
                      <a:pt x="124" y="373"/>
                      <a:pt x="125" y="373"/>
                    </a:cubicBezTo>
                    <a:cubicBezTo>
                      <a:pt x="125" y="373"/>
                      <a:pt x="125" y="373"/>
                      <a:pt x="125" y="373"/>
                    </a:cubicBezTo>
                    <a:cubicBezTo>
                      <a:pt x="126" y="374"/>
                      <a:pt x="127" y="375"/>
                      <a:pt x="126" y="376"/>
                    </a:cubicBezTo>
                    <a:cubicBezTo>
                      <a:pt x="126" y="376"/>
                      <a:pt x="126" y="376"/>
                      <a:pt x="126" y="376"/>
                    </a:cubicBezTo>
                    <a:cubicBezTo>
                      <a:pt x="126" y="377"/>
                      <a:pt x="125" y="377"/>
                      <a:pt x="125" y="377"/>
                    </a:cubicBezTo>
                    <a:cubicBezTo>
                      <a:pt x="125" y="377"/>
                      <a:pt x="125" y="377"/>
                      <a:pt x="125" y="377"/>
                    </a:cubicBezTo>
                    <a:cubicBezTo>
                      <a:pt x="124" y="377"/>
                      <a:pt x="124" y="377"/>
                      <a:pt x="124" y="377"/>
                    </a:cubicBezTo>
                    <a:close/>
                    <a:moveTo>
                      <a:pt x="270" y="373"/>
                    </a:moveTo>
                    <a:cubicBezTo>
                      <a:pt x="270" y="372"/>
                      <a:pt x="270" y="371"/>
                      <a:pt x="271" y="371"/>
                    </a:cubicBezTo>
                    <a:cubicBezTo>
                      <a:pt x="271" y="371"/>
                      <a:pt x="271" y="371"/>
                      <a:pt x="271" y="371"/>
                    </a:cubicBezTo>
                    <a:cubicBezTo>
                      <a:pt x="272" y="370"/>
                      <a:pt x="273" y="371"/>
                      <a:pt x="274" y="372"/>
                    </a:cubicBezTo>
                    <a:cubicBezTo>
                      <a:pt x="274" y="372"/>
                      <a:pt x="274" y="372"/>
                      <a:pt x="274" y="372"/>
                    </a:cubicBezTo>
                    <a:cubicBezTo>
                      <a:pt x="274" y="373"/>
                      <a:pt x="274" y="374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2" y="375"/>
                      <a:pt x="272" y="375"/>
                      <a:pt x="272" y="375"/>
                    </a:cubicBezTo>
                    <a:cubicBezTo>
                      <a:pt x="272" y="375"/>
                      <a:pt x="272" y="375"/>
                      <a:pt x="272" y="375"/>
                    </a:cubicBezTo>
                    <a:cubicBezTo>
                      <a:pt x="271" y="375"/>
                      <a:pt x="270" y="374"/>
                      <a:pt x="270" y="373"/>
                    </a:cubicBezTo>
                    <a:close/>
                    <a:moveTo>
                      <a:pt x="117" y="374"/>
                    </a:moveTo>
                    <a:cubicBezTo>
                      <a:pt x="116" y="374"/>
                      <a:pt x="115" y="373"/>
                      <a:pt x="116" y="372"/>
                    </a:cubicBezTo>
                    <a:cubicBezTo>
                      <a:pt x="116" y="372"/>
                      <a:pt x="116" y="372"/>
                      <a:pt x="116" y="372"/>
                    </a:cubicBezTo>
                    <a:cubicBezTo>
                      <a:pt x="116" y="370"/>
                      <a:pt x="118" y="370"/>
                      <a:pt x="119" y="370"/>
                    </a:cubicBezTo>
                    <a:cubicBezTo>
                      <a:pt x="119" y="370"/>
                      <a:pt x="119" y="370"/>
                      <a:pt x="119" y="370"/>
                    </a:cubicBezTo>
                    <a:cubicBezTo>
                      <a:pt x="120" y="371"/>
                      <a:pt x="120" y="372"/>
                      <a:pt x="120" y="373"/>
                    </a:cubicBezTo>
                    <a:cubicBezTo>
                      <a:pt x="120" y="373"/>
                      <a:pt x="120" y="373"/>
                      <a:pt x="120" y="373"/>
                    </a:cubicBezTo>
                    <a:cubicBezTo>
                      <a:pt x="119" y="374"/>
                      <a:pt x="119" y="375"/>
                      <a:pt x="118" y="375"/>
                    </a:cubicBezTo>
                    <a:cubicBezTo>
                      <a:pt x="118" y="375"/>
                      <a:pt x="118" y="375"/>
                      <a:pt x="118" y="375"/>
                    </a:cubicBezTo>
                    <a:cubicBezTo>
                      <a:pt x="118" y="375"/>
                      <a:pt x="117" y="374"/>
                      <a:pt x="117" y="374"/>
                    </a:cubicBezTo>
                    <a:close/>
                    <a:moveTo>
                      <a:pt x="277" y="370"/>
                    </a:moveTo>
                    <a:cubicBezTo>
                      <a:pt x="276" y="369"/>
                      <a:pt x="276" y="368"/>
                      <a:pt x="278" y="368"/>
                    </a:cubicBezTo>
                    <a:cubicBezTo>
                      <a:pt x="278" y="368"/>
                      <a:pt x="278" y="368"/>
                      <a:pt x="278" y="368"/>
                    </a:cubicBezTo>
                    <a:cubicBezTo>
                      <a:pt x="279" y="367"/>
                      <a:pt x="280" y="368"/>
                      <a:pt x="280" y="369"/>
                    </a:cubicBezTo>
                    <a:cubicBezTo>
                      <a:pt x="280" y="369"/>
                      <a:pt x="280" y="369"/>
                      <a:pt x="280" y="369"/>
                    </a:cubicBezTo>
                    <a:cubicBezTo>
                      <a:pt x="281" y="370"/>
                      <a:pt x="280" y="371"/>
                      <a:pt x="279" y="371"/>
                    </a:cubicBezTo>
                    <a:cubicBezTo>
                      <a:pt x="279" y="371"/>
                      <a:pt x="279" y="371"/>
                      <a:pt x="279" y="371"/>
                    </a:cubicBezTo>
                    <a:cubicBezTo>
                      <a:pt x="279" y="372"/>
                      <a:pt x="279" y="372"/>
                      <a:pt x="278" y="372"/>
                    </a:cubicBezTo>
                    <a:cubicBezTo>
                      <a:pt x="278" y="372"/>
                      <a:pt x="278" y="372"/>
                      <a:pt x="278" y="372"/>
                    </a:cubicBezTo>
                    <a:cubicBezTo>
                      <a:pt x="278" y="372"/>
                      <a:pt x="277" y="371"/>
                      <a:pt x="277" y="370"/>
                    </a:cubicBezTo>
                    <a:close/>
                    <a:moveTo>
                      <a:pt x="110" y="371"/>
                    </a:moveTo>
                    <a:cubicBezTo>
                      <a:pt x="109" y="371"/>
                      <a:pt x="109" y="370"/>
                      <a:pt x="109" y="368"/>
                    </a:cubicBezTo>
                    <a:cubicBezTo>
                      <a:pt x="109" y="368"/>
                      <a:pt x="109" y="368"/>
                      <a:pt x="109" y="368"/>
                    </a:cubicBezTo>
                    <a:cubicBezTo>
                      <a:pt x="110" y="367"/>
                      <a:pt x="111" y="367"/>
                      <a:pt x="112" y="367"/>
                    </a:cubicBezTo>
                    <a:cubicBezTo>
                      <a:pt x="112" y="367"/>
                      <a:pt x="112" y="367"/>
                      <a:pt x="112" y="367"/>
                    </a:cubicBezTo>
                    <a:cubicBezTo>
                      <a:pt x="113" y="368"/>
                      <a:pt x="114" y="369"/>
                      <a:pt x="113" y="370"/>
                    </a:cubicBezTo>
                    <a:cubicBezTo>
                      <a:pt x="113" y="370"/>
                      <a:pt x="113" y="370"/>
                      <a:pt x="113" y="370"/>
                    </a:cubicBezTo>
                    <a:cubicBezTo>
                      <a:pt x="113" y="371"/>
                      <a:pt x="112" y="371"/>
                      <a:pt x="111" y="371"/>
                    </a:cubicBez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1"/>
                      <a:pt x="111" y="371"/>
                      <a:pt x="110" y="371"/>
                    </a:cubicBezTo>
                    <a:close/>
                    <a:moveTo>
                      <a:pt x="283" y="367"/>
                    </a:moveTo>
                    <a:cubicBezTo>
                      <a:pt x="282" y="366"/>
                      <a:pt x="283" y="365"/>
                      <a:pt x="284" y="364"/>
                    </a:cubicBezTo>
                    <a:cubicBezTo>
                      <a:pt x="284" y="364"/>
                      <a:pt x="284" y="364"/>
                      <a:pt x="284" y="364"/>
                    </a:cubicBezTo>
                    <a:cubicBezTo>
                      <a:pt x="285" y="364"/>
                      <a:pt x="286" y="364"/>
                      <a:pt x="287" y="365"/>
                    </a:cubicBezTo>
                    <a:cubicBezTo>
                      <a:pt x="287" y="365"/>
                      <a:pt x="287" y="365"/>
                      <a:pt x="287" y="365"/>
                    </a:cubicBezTo>
                    <a:cubicBezTo>
                      <a:pt x="287" y="366"/>
                      <a:pt x="287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5" y="368"/>
                      <a:pt x="285" y="368"/>
                    </a:cubicBezTo>
                    <a:cubicBezTo>
                      <a:pt x="285" y="368"/>
                      <a:pt x="285" y="368"/>
                      <a:pt x="285" y="368"/>
                    </a:cubicBezTo>
                    <a:cubicBezTo>
                      <a:pt x="284" y="368"/>
                      <a:pt x="283" y="368"/>
                      <a:pt x="283" y="367"/>
                    </a:cubicBezTo>
                    <a:close/>
                    <a:moveTo>
                      <a:pt x="104" y="368"/>
                    </a:moveTo>
                    <a:cubicBezTo>
                      <a:pt x="103" y="367"/>
                      <a:pt x="102" y="366"/>
                      <a:pt x="103" y="365"/>
                    </a:cubicBezTo>
                    <a:cubicBezTo>
                      <a:pt x="103" y="365"/>
                      <a:pt x="103" y="365"/>
                      <a:pt x="103" y="365"/>
                    </a:cubicBezTo>
                    <a:cubicBezTo>
                      <a:pt x="103" y="364"/>
                      <a:pt x="105" y="364"/>
                      <a:pt x="106" y="364"/>
                    </a:cubicBezTo>
                    <a:cubicBezTo>
                      <a:pt x="106" y="364"/>
                      <a:pt x="106" y="364"/>
                      <a:pt x="106" y="364"/>
                    </a:cubicBezTo>
                    <a:cubicBezTo>
                      <a:pt x="107" y="365"/>
                      <a:pt x="107" y="366"/>
                      <a:pt x="107" y="367"/>
                    </a:cubicBezTo>
                    <a:cubicBezTo>
                      <a:pt x="107" y="367"/>
                      <a:pt x="107" y="367"/>
                      <a:pt x="107" y="367"/>
                    </a:cubicBezTo>
                    <a:cubicBezTo>
                      <a:pt x="106" y="368"/>
                      <a:pt x="106" y="368"/>
                      <a:pt x="105" y="368"/>
                    </a:cubicBezTo>
                    <a:cubicBezTo>
                      <a:pt x="105" y="368"/>
                      <a:pt x="105" y="368"/>
                      <a:pt x="105" y="368"/>
                    </a:cubicBezTo>
                    <a:cubicBezTo>
                      <a:pt x="104" y="368"/>
                      <a:pt x="104" y="368"/>
                      <a:pt x="104" y="368"/>
                    </a:cubicBezTo>
                    <a:close/>
                    <a:moveTo>
                      <a:pt x="289" y="364"/>
                    </a:moveTo>
                    <a:cubicBezTo>
                      <a:pt x="289" y="363"/>
                      <a:pt x="289" y="362"/>
                      <a:pt x="290" y="361"/>
                    </a:cubicBezTo>
                    <a:cubicBezTo>
                      <a:pt x="290" y="361"/>
                      <a:pt x="290" y="361"/>
                      <a:pt x="290" y="361"/>
                    </a:cubicBezTo>
                    <a:cubicBezTo>
                      <a:pt x="291" y="360"/>
                      <a:pt x="292" y="361"/>
                      <a:pt x="293" y="362"/>
                    </a:cubicBezTo>
                    <a:cubicBezTo>
                      <a:pt x="293" y="362"/>
                      <a:pt x="293" y="362"/>
                      <a:pt x="293" y="362"/>
                    </a:cubicBezTo>
                    <a:cubicBezTo>
                      <a:pt x="294" y="363"/>
                      <a:pt x="293" y="364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1" y="365"/>
                    </a:cubicBezTo>
                    <a:cubicBezTo>
                      <a:pt x="291" y="365"/>
                      <a:pt x="291" y="365"/>
                      <a:pt x="291" y="365"/>
                    </a:cubicBezTo>
                    <a:cubicBezTo>
                      <a:pt x="290" y="365"/>
                      <a:pt x="290" y="365"/>
                      <a:pt x="289" y="364"/>
                    </a:cubicBezTo>
                    <a:close/>
                    <a:moveTo>
                      <a:pt x="97" y="364"/>
                    </a:moveTo>
                    <a:cubicBezTo>
                      <a:pt x="96" y="364"/>
                      <a:pt x="96" y="363"/>
                      <a:pt x="97" y="362"/>
                    </a:cubicBezTo>
                    <a:cubicBezTo>
                      <a:pt x="97" y="362"/>
                      <a:pt x="97" y="362"/>
                      <a:pt x="97" y="362"/>
                    </a:cubicBezTo>
                    <a:cubicBezTo>
                      <a:pt x="97" y="361"/>
                      <a:pt x="99" y="360"/>
                      <a:pt x="100" y="361"/>
                    </a:cubicBezTo>
                    <a:cubicBezTo>
                      <a:pt x="100" y="361"/>
                      <a:pt x="100" y="361"/>
                      <a:pt x="100" y="361"/>
                    </a:cubicBezTo>
                    <a:cubicBezTo>
                      <a:pt x="101" y="361"/>
                      <a:pt x="101" y="363"/>
                      <a:pt x="100" y="364"/>
                    </a:cubicBezTo>
                    <a:cubicBezTo>
                      <a:pt x="100" y="364"/>
                      <a:pt x="100" y="364"/>
                      <a:pt x="100" y="364"/>
                    </a:cubicBezTo>
                    <a:cubicBezTo>
                      <a:pt x="100" y="364"/>
                      <a:pt x="99" y="365"/>
                      <a:pt x="98" y="365"/>
                    </a:cubicBezTo>
                    <a:cubicBezTo>
                      <a:pt x="98" y="365"/>
                      <a:pt x="98" y="365"/>
                      <a:pt x="98" y="365"/>
                    </a:cubicBezTo>
                    <a:cubicBezTo>
                      <a:pt x="98" y="365"/>
                      <a:pt x="98" y="365"/>
                      <a:pt x="97" y="364"/>
                    </a:cubicBezTo>
                    <a:close/>
                    <a:moveTo>
                      <a:pt x="296" y="360"/>
                    </a:moveTo>
                    <a:cubicBezTo>
                      <a:pt x="295" y="359"/>
                      <a:pt x="295" y="358"/>
                      <a:pt x="296" y="357"/>
                    </a:cubicBezTo>
                    <a:cubicBezTo>
                      <a:pt x="296" y="357"/>
                      <a:pt x="296" y="357"/>
                      <a:pt x="296" y="357"/>
                    </a:cubicBezTo>
                    <a:cubicBezTo>
                      <a:pt x="297" y="357"/>
                      <a:pt x="299" y="357"/>
                      <a:pt x="299" y="358"/>
                    </a:cubicBezTo>
                    <a:cubicBezTo>
                      <a:pt x="299" y="358"/>
                      <a:pt x="299" y="358"/>
                      <a:pt x="299" y="358"/>
                    </a:cubicBezTo>
                    <a:cubicBezTo>
                      <a:pt x="300" y="359"/>
                      <a:pt x="299" y="360"/>
                      <a:pt x="299" y="361"/>
                    </a:cubicBezTo>
                    <a:cubicBezTo>
                      <a:pt x="299" y="361"/>
                      <a:pt x="299" y="361"/>
                      <a:pt x="299" y="361"/>
                    </a:cubicBezTo>
                    <a:cubicBezTo>
                      <a:pt x="298" y="361"/>
                      <a:pt x="298" y="361"/>
                      <a:pt x="297" y="361"/>
                    </a:cubicBezTo>
                    <a:cubicBezTo>
                      <a:pt x="297" y="361"/>
                      <a:pt x="297" y="361"/>
                      <a:pt x="297" y="361"/>
                    </a:cubicBezTo>
                    <a:cubicBezTo>
                      <a:pt x="297" y="361"/>
                      <a:pt x="296" y="361"/>
                      <a:pt x="296" y="360"/>
                    </a:cubicBezTo>
                    <a:close/>
                    <a:moveTo>
                      <a:pt x="91" y="361"/>
                    </a:moveTo>
                    <a:cubicBezTo>
                      <a:pt x="90" y="360"/>
                      <a:pt x="90" y="359"/>
                      <a:pt x="91" y="358"/>
                    </a:cubicBezTo>
                    <a:cubicBezTo>
                      <a:pt x="91" y="358"/>
                      <a:pt x="91" y="358"/>
                      <a:pt x="91" y="358"/>
                    </a:cubicBezTo>
                    <a:cubicBezTo>
                      <a:pt x="91" y="357"/>
                      <a:pt x="92" y="356"/>
                      <a:pt x="93" y="357"/>
                    </a:cubicBezTo>
                    <a:cubicBezTo>
                      <a:pt x="93" y="357"/>
                      <a:pt x="93" y="357"/>
                      <a:pt x="93" y="357"/>
                    </a:cubicBezTo>
                    <a:cubicBezTo>
                      <a:pt x="94" y="358"/>
                      <a:pt x="95" y="359"/>
                      <a:pt x="94" y="360"/>
                    </a:cubicBezTo>
                    <a:cubicBezTo>
                      <a:pt x="94" y="360"/>
                      <a:pt x="94" y="360"/>
                      <a:pt x="94" y="360"/>
                    </a:cubicBezTo>
                    <a:cubicBezTo>
                      <a:pt x="94" y="361"/>
                      <a:pt x="93" y="361"/>
                      <a:pt x="92" y="361"/>
                    </a:cubicBezTo>
                    <a:cubicBezTo>
                      <a:pt x="92" y="361"/>
                      <a:pt x="92" y="361"/>
                      <a:pt x="92" y="361"/>
                    </a:cubicBezTo>
                    <a:cubicBezTo>
                      <a:pt x="92" y="361"/>
                      <a:pt x="92" y="361"/>
                      <a:pt x="91" y="361"/>
                    </a:cubicBezTo>
                    <a:close/>
                    <a:moveTo>
                      <a:pt x="302" y="356"/>
                    </a:moveTo>
                    <a:cubicBezTo>
                      <a:pt x="301" y="355"/>
                      <a:pt x="301" y="354"/>
                      <a:pt x="302" y="353"/>
                    </a:cubicBezTo>
                    <a:cubicBezTo>
                      <a:pt x="302" y="353"/>
                      <a:pt x="302" y="353"/>
                      <a:pt x="302" y="353"/>
                    </a:cubicBezTo>
                    <a:cubicBezTo>
                      <a:pt x="303" y="353"/>
                      <a:pt x="305" y="353"/>
                      <a:pt x="305" y="354"/>
                    </a:cubicBezTo>
                    <a:cubicBezTo>
                      <a:pt x="305" y="354"/>
                      <a:pt x="305" y="354"/>
                      <a:pt x="305" y="354"/>
                    </a:cubicBezTo>
                    <a:cubicBezTo>
                      <a:pt x="306" y="355"/>
                      <a:pt x="306" y="356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4" y="357"/>
                      <a:pt x="304" y="357"/>
                      <a:pt x="303" y="357"/>
                    </a:cubicBezTo>
                    <a:cubicBezTo>
                      <a:pt x="303" y="357"/>
                      <a:pt x="303" y="357"/>
                      <a:pt x="303" y="357"/>
                    </a:cubicBezTo>
                    <a:cubicBezTo>
                      <a:pt x="303" y="357"/>
                      <a:pt x="302" y="357"/>
                      <a:pt x="302" y="356"/>
                    </a:cubicBezTo>
                    <a:close/>
                    <a:moveTo>
                      <a:pt x="85" y="357"/>
                    </a:moveTo>
                    <a:cubicBezTo>
                      <a:pt x="84" y="356"/>
                      <a:pt x="84" y="355"/>
                      <a:pt x="85" y="354"/>
                    </a:cubicBezTo>
                    <a:cubicBezTo>
                      <a:pt x="85" y="354"/>
                      <a:pt x="85" y="354"/>
                      <a:pt x="85" y="354"/>
                    </a:cubicBezTo>
                    <a:cubicBezTo>
                      <a:pt x="85" y="353"/>
                      <a:pt x="86" y="352"/>
                      <a:pt x="87" y="353"/>
                    </a:cubicBezTo>
                    <a:cubicBezTo>
                      <a:pt x="87" y="353"/>
                      <a:pt x="87" y="353"/>
                      <a:pt x="87" y="353"/>
                    </a:cubicBezTo>
                    <a:cubicBezTo>
                      <a:pt x="88" y="354"/>
                      <a:pt x="89" y="355"/>
                      <a:pt x="88" y="356"/>
                    </a:cubicBezTo>
                    <a:cubicBezTo>
                      <a:pt x="88" y="356"/>
                      <a:pt x="88" y="356"/>
                      <a:pt x="88" y="356"/>
                    </a:cubicBezTo>
                    <a:cubicBezTo>
                      <a:pt x="88" y="357"/>
                      <a:pt x="87" y="357"/>
                      <a:pt x="86" y="357"/>
                    </a:cubicBezTo>
                    <a:cubicBezTo>
                      <a:pt x="86" y="357"/>
                      <a:pt x="86" y="357"/>
                      <a:pt x="86" y="357"/>
                    </a:cubicBezTo>
                    <a:cubicBezTo>
                      <a:pt x="86" y="357"/>
                      <a:pt x="85" y="357"/>
                      <a:pt x="85" y="357"/>
                    </a:cubicBezTo>
                    <a:close/>
                    <a:moveTo>
                      <a:pt x="308" y="352"/>
                    </a:moveTo>
                    <a:cubicBezTo>
                      <a:pt x="307" y="351"/>
                      <a:pt x="307" y="350"/>
                      <a:pt x="308" y="349"/>
                    </a:cubicBezTo>
                    <a:cubicBezTo>
                      <a:pt x="308" y="349"/>
                      <a:pt x="308" y="349"/>
                      <a:pt x="308" y="349"/>
                    </a:cubicBezTo>
                    <a:cubicBezTo>
                      <a:pt x="309" y="349"/>
                      <a:pt x="310" y="349"/>
                      <a:pt x="311" y="350"/>
                    </a:cubicBezTo>
                    <a:cubicBezTo>
                      <a:pt x="311" y="350"/>
                      <a:pt x="311" y="350"/>
                      <a:pt x="311" y="350"/>
                    </a:cubicBezTo>
                    <a:cubicBezTo>
                      <a:pt x="312" y="351"/>
                      <a:pt x="312" y="352"/>
                      <a:pt x="311" y="353"/>
                    </a:cubicBezTo>
                    <a:cubicBezTo>
                      <a:pt x="311" y="353"/>
                      <a:pt x="311" y="353"/>
                      <a:pt x="311" y="353"/>
                    </a:cubicBezTo>
                    <a:cubicBezTo>
                      <a:pt x="310" y="353"/>
                      <a:pt x="310" y="353"/>
                      <a:pt x="309" y="353"/>
                    </a:cubicBezTo>
                    <a:cubicBezTo>
                      <a:pt x="309" y="353"/>
                      <a:pt x="309" y="353"/>
                      <a:pt x="309" y="353"/>
                    </a:cubicBezTo>
                    <a:cubicBezTo>
                      <a:pt x="309" y="353"/>
                      <a:pt x="308" y="353"/>
                      <a:pt x="308" y="352"/>
                    </a:cubicBezTo>
                    <a:close/>
                    <a:moveTo>
                      <a:pt x="79" y="352"/>
                    </a:moveTo>
                    <a:cubicBezTo>
                      <a:pt x="78" y="352"/>
                      <a:pt x="78" y="350"/>
                      <a:pt x="79" y="349"/>
                    </a:cubicBezTo>
                    <a:cubicBezTo>
                      <a:pt x="79" y="349"/>
                      <a:pt x="79" y="349"/>
                      <a:pt x="79" y="349"/>
                    </a:cubicBezTo>
                    <a:cubicBezTo>
                      <a:pt x="79" y="348"/>
                      <a:pt x="81" y="348"/>
                      <a:pt x="82" y="349"/>
                    </a:cubicBezTo>
                    <a:cubicBezTo>
                      <a:pt x="82" y="349"/>
                      <a:pt x="82" y="349"/>
                      <a:pt x="82" y="349"/>
                    </a:cubicBezTo>
                    <a:cubicBezTo>
                      <a:pt x="83" y="350"/>
                      <a:pt x="83" y="351"/>
                      <a:pt x="82" y="352"/>
                    </a:cubicBezTo>
                    <a:cubicBezTo>
                      <a:pt x="82" y="352"/>
                      <a:pt x="82" y="352"/>
                      <a:pt x="82" y="352"/>
                    </a:cubicBezTo>
                    <a:cubicBezTo>
                      <a:pt x="82" y="353"/>
                      <a:pt x="81" y="353"/>
                      <a:pt x="80" y="353"/>
                    </a:cubicBezTo>
                    <a:cubicBezTo>
                      <a:pt x="80" y="353"/>
                      <a:pt x="80" y="353"/>
                      <a:pt x="80" y="353"/>
                    </a:cubicBezTo>
                    <a:cubicBezTo>
                      <a:pt x="80" y="353"/>
                      <a:pt x="80" y="353"/>
                      <a:pt x="79" y="352"/>
                    </a:cubicBezTo>
                    <a:close/>
                    <a:moveTo>
                      <a:pt x="313" y="348"/>
                    </a:moveTo>
                    <a:cubicBezTo>
                      <a:pt x="313" y="347"/>
                      <a:pt x="313" y="346"/>
                      <a:pt x="314" y="345"/>
                    </a:cubicBezTo>
                    <a:cubicBezTo>
                      <a:pt x="314" y="345"/>
                      <a:pt x="314" y="345"/>
                      <a:pt x="314" y="345"/>
                    </a:cubicBezTo>
                    <a:cubicBezTo>
                      <a:pt x="315" y="344"/>
                      <a:pt x="316" y="344"/>
                      <a:pt x="317" y="345"/>
                    </a:cubicBezTo>
                    <a:cubicBezTo>
                      <a:pt x="317" y="345"/>
                      <a:pt x="317" y="345"/>
                      <a:pt x="317" y="345"/>
                    </a:cubicBezTo>
                    <a:cubicBezTo>
                      <a:pt x="317" y="346"/>
                      <a:pt x="317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9"/>
                      <a:pt x="315" y="349"/>
                      <a:pt x="315" y="349"/>
                    </a:cubicBezTo>
                    <a:cubicBezTo>
                      <a:pt x="315" y="349"/>
                      <a:pt x="315" y="349"/>
                      <a:pt x="315" y="349"/>
                    </a:cubicBezTo>
                    <a:cubicBezTo>
                      <a:pt x="314" y="349"/>
                      <a:pt x="314" y="348"/>
                      <a:pt x="313" y="348"/>
                    </a:cubicBezTo>
                    <a:close/>
                    <a:moveTo>
                      <a:pt x="73" y="348"/>
                    </a:moveTo>
                    <a:cubicBezTo>
                      <a:pt x="72" y="347"/>
                      <a:pt x="72" y="346"/>
                      <a:pt x="73" y="345"/>
                    </a:cubicBezTo>
                    <a:cubicBezTo>
                      <a:pt x="73" y="345"/>
                      <a:pt x="73" y="345"/>
                      <a:pt x="73" y="345"/>
                    </a:cubicBezTo>
                    <a:cubicBezTo>
                      <a:pt x="74" y="344"/>
                      <a:pt x="75" y="344"/>
                      <a:pt x="76" y="345"/>
                    </a:cubicBezTo>
                    <a:cubicBezTo>
                      <a:pt x="76" y="345"/>
                      <a:pt x="76" y="345"/>
                      <a:pt x="76" y="345"/>
                    </a:cubicBezTo>
                    <a:cubicBezTo>
                      <a:pt x="77" y="345"/>
                      <a:pt x="77" y="347"/>
                      <a:pt x="76" y="348"/>
                    </a:cubicBezTo>
                    <a:cubicBezTo>
                      <a:pt x="76" y="348"/>
                      <a:pt x="76" y="348"/>
                      <a:pt x="76" y="348"/>
                    </a:cubicBezTo>
                    <a:cubicBezTo>
                      <a:pt x="76" y="348"/>
                      <a:pt x="75" y="348"/>
                      <a:pt x="75" y="348"/>
                    </a:cubicBezTo>
                    <a:cubicBezTo>
                      <a:pt x="75" y="348"/>
                      <a:pt x="75" y="348"/>
                      <a:pt x="75" y="348"/>
                    </a:cubicBezTo>
                    <a:cubicBezTo>
                      <a:pt x="74" y="348"/>
                      <a:pt x="74" y="348"/>
                      <a:pt x="73" y="348"/>
                    </a:cubicBezTo>
                    <a:close/>
                    <a:moveTo>
                      <a:pt x="319" y="343"/>
                    </a:moveTo>
                    <a:cubicBezTo>
                      <a:pt x="318" y="343"/>
                      <a:pt x="318" y="341"/>
                      <a:pt x="319" y="340"/>
                    </a:cubicBezTo>
                    <a:cubicBezTo>
                      <a:pt x="319" y="340"/>
                      <a:pt x="319" y="340"/>
                      <a:pt x="319" y="340"/>
                    </a:cubicBezTo>
                    <a:cubicBezTo>
                      <a:pt x="320" y="340"/>
                      <a:pt x="321" y="340"/>
                      <a:pt x="322" y="341"/>
                    </a:cubicBezTo>
                    <a:cubicBezTo>
                      <a:pt x="322" y="341"/>
                      <a:pt x="322" y="341"/>
                      <a:pt x="322" y="341"/>
                    </a:cubicBezTo>
                    <a:cubicBezTo>
                      <a:pt x="323" y="342"/>
                      <a:pt x="323" y="343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1" y="344"/>
                      <a:pt x="321" y="344"/>
                    </a:cubicBezTo>
                    <a:cubicBezTo>
                      <a:pt x="321" y="344"/>
                      <a:pt x="321" y="344"/>
                      <a:pt x="321" y="344"/>
                    </a:cubicBezTo>
                    <a:cubicBezTo>
                      <a:pt x="320" y="344"/>
                      <a:pt x="319" y="344"/>
                      <a:pt x="319" y="343"/>
                    </a:cubicBezTo>
                    <a:close/>
                    <a:moveTo>
                      <a:pt x="68" y="343"/>
                    </a:moveTo>
                    <a:cubicBezTo>
                      <a:pt x="67" y="342"/>
                      <a:pt x="67" y="341"/>
                      <a:pt x="68" y="340"/>
                    </a:cubicBezTo>
                    <a:cubicBezTo>
                      <a:pt x="68" y="340"/>
                      <a:pt x="68" y="340"/>
                      <a:pt x="68" y="340"/>
                    </a:cubicBezTo>
                    <a:cubicBezTo>
                      <a:pt x="68" y="339"/>
                      <a:pt x="70" y="339"/>
                      <a:pt x="70" y="340"/>
                    </a:cubicBezTo>
                    <a:cubicBezTo>
                      <a:pt x="70" y="340"/>
                      <a:pt x="70" y="340"/>
                      <a:pt x="70" y="340"/>
                    </a:cubicBezTo>
                    <a:cubicBezTo>
                      <a:pt x="71" y="341"/>
                      <a:pt x="71" y="342"/>
                      <a:pt x="71" y="343"/>
                    </a:cubicBezTo>
                    <a:cubicBezTo>
                      <a:pt x="71" y="343"/>
                      <a:pt x="71" y="343"/>
                      <a:pt x="71" y="343"/>
                    </a:cubicBezTo>
                    <a:cubicBezTo>
                      <a:pt x="70" y="344"/>
                      <a:pt x="70" y="344"/>
                      <a:pt x="69" y="344"/>
                    </a:cubicBezTo>
                    <a:cubicBezTo>
                      <a:pt x="69" y="344"/>
                      <a:pt x="69" y="344"/>
                      <a:pt x="69" y="344"/>
                    </a:cubicBezTo>
                    <a:cubicBezTo>
                      <a:pt x="69" y="344"/>
                      <a:pt x="68" y="344"/>
                      <a:pt x="68" y="343"/>
                    </a:cubicBezTo>
                    <a:close/>
                    <a:moveTo>
                      <a:pt x="324" y="339"/>
                    </a:moveTo>
                    <a:cubicBezTo>
                      <a:pt x="324" y="338"/>
                      <a:pt x="324" y="336"/>
                      <a:pt x="325" y="336"/>
                    </a:cubicBezTo>
                    <a:cubicBezTo>
                      <a:pt x="325" y="336"/>
                      <a:pt x="325" y="336"/>
                      <a:pt x="325" y="336"/>
                    </a:cubicBezTo>
                    <a:cubicBezTo>
                      <a:pt x="325" y="335"/>
                      <a:pt x="327" y="335"/>
                      <a:pt x="328" y="336"/>
                    </a:cubicBezTo>
                    <a:cubicBezTo>
                      <a:pt x="328" y="336"/>
                      <a:pt x="328" y="336"/>
                      <a:pt x="328" y="336"/>
                    </a:cubicBezTo>
                    <a:cubicBezTo>
                      <a:pt x="328" y="337"/>
                      <a:pt x="328" y="338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6" y="339"/>
                    </a:cubicBezTo>
                    <a:cubicBezTo>
                      <a:pt x="326" y="339"/>
                      <a:pt x="326" y="339"/>
                      <a:pt x="326" y="339"/>
                    </a:cubicBezTo>
                    <a:cubicBezTo>
                      <a:pt x="325" y="339"/>
                      <a:pt x="325" y="339"/>
                      <a:pt x="324" y="339"/>
                    </a:cubicBezTo>
                    <a:close/>
                    <a:moveTo>
                      <a:pt x="62" y="338"/>
                    </a:moveTo>
                    <a:cubicBezTo>
                      <a:pt x="62" y="338"/>
                      <a:pt x="62" y="338"/>
                      <a:pt x="62" y="338"/>
                    </a:cubicBezTo>
                    <a:cubicBezTo>
                      <a:pt x="62" y="338"/>
                      <a:pt x="62" y="338"/>
                      <a:pt x="62" y="338"/>
                    </a:cubicBezTo>
                    <a:cubicBezTo>
                      <a:pt x="61" y="338"/>
                      <a:pt x="61" y="336"/>
                      <a:pt x="62" y="335"/>
                    </a:cubicBezTo>
                    <a:cubicBezTo>
                      <a:pt x="62" y="335"/>
                      <a:pt x="62" y="335"/>
                      <a:pt x="62" y="335"/>
                    </a:cubicBezTo>
                    <a:cubicBezTo>
                      <a:pt x="63" y="335"/>
                      <a:pt x="64" y="334"/>
                      <a:pt x="65" y="335"/>
                    </a:cubicBezTo>
                    <a:cubicBezTo>
                      <a:pt x="65" y="335"/>
                      <a:pt x="65" y="335"/>
                      <a:pt x="65" y="335"/>
                    </a:cubicBezTo>
                    <a:cubicBezTo>
                      <a:pt x="66" y="336"/>
                      <a:pt x="66" y="337"/>
                      <a:pt x="65" y="338"/>
                    </a:cubicBezTo>
                    <a:cubicBezTo>
                      <a:pt x="65" y="338"/>
                      <a:pt x="65" y="338"/>
                      <a:pt x="65" y="338"/>
                    </a:cubicBezTo>
                    <a:cubicBezTo>
                      <a:pt x="65" y="339"/>
                      <a:pt x="64" y="339"/>
                      <a:pt x="64" y="339"/>
                    </a:cubicBezTo>
                    <a:cubicBezTo>
                      <a:pt x="64" y="339"/>
                      <a:pt x="64" y="339"/>
                      <a:pt x="64" y="339"/>
                    </a:cubicBezTo>
                    <a:cubicBezTo>
                      <a:pt x="63" y="339"/>
                      <a:pt x="63" y="339"/>
                      <a:pt x="62" y="338"/>
                    </a:cubicBezTo>
                    <a:close/>
                    <a:moveTo>
                      <a:pt x="330" y="334"/>
                    </a:moveTo>
                    <a:cubicBezTo>
                      <a:pt x="329" y="333"/>
                      <a:pt x="329" y="332"/>
                      <a:pt x="330" y="331"/>
                    </a:cubicBezTo>
                    <a:cubicBezTo>
                      <a:pt x="330" y="331"/>
                      <a:pt x="330" y="331"/>
                      <a:pt x="330" y="331"/>
                    </a:cubicBezTo>
                    <a:cubicBezTo>
                      <a:pt x="331" y="330"/>
                      <a:pt x="332" y="330"/>
                      <a:pt x="333" y="331"/>
                    </a:cubicBezTo>
                    <a:cubicBezTo>
                      <a:pt x="333" y="331"/>
                      <a:pt x="333" y="331"/>
                      <a:pt x="333" y="331"/>
                    </a:cubicBezTo>
                    <a:cubicBezTo>
                      <a:pt x="334" y="332"/>
                      <a:pt x="334" y="333"/>
                      <a:pt x="333" y="334"/>
                    </a:cubicBezTo>
                    <a:cubicBezTo>
                      <a:pt x="333" y="334"/>
                      <a:pt x="333" y="334"/>
                      <a:pt x="333" y="334"/>
                    </a:cubicBezTo>
                    <a:cubicBezTo>
                      <a:pt x="332" y="334"/>
                      <a:pt x="332" y="334"/>
                      <a:pt x="331" y="334"/>
                    </a:cubicBezTo>
                    <a:cubicBezTo>
                      <a:pt x="331" y="334"/>
                      <a:pt x="331" y="334"/>
                      <a:pt x="331" y="334"/>
                    </a:cubicBezTo>
                    <a:cubicBezTo>
                      <a:pt x="331" y="334"/>
                      <a:pt x="330" y="334"/>
                      <a:pt x="330" y="334"/>
                    </a:cubicBezTo>
                    <a:close/>
                    <a:moveTo>
                      <a:pt x="57" y="333"/>
                    </a:moveTo>
                    <a:cubicBezTo>
                      <a:pt x="56" y="332"/>
                      <a:pt x="56" y="331"/>
                      <a:pt x="57" y="330"/>
                    </a:cubicBezTo>
                    <a:cubicBezTo>
                      <a:pt x="57" y="330"/>
                      <a:pt x="57" y="330"/>
                      <a:pt x="57" y="330"/>
                    </a:cubicBezTo>
                    <a:cubicBezTo>
                      <a:pt x="58" y="329"/>
                      <a:pt x="59" y="329"/>
                      <a:pt x="60" y="330"/>
                    </a:cubicBezTo>
                    <a:cubicBezTo>
                      <a:pt x="60" y="330"/>
                      <a:pt x="60" y="330"/>
                      <a:pt x="60" y="330"/>
                    </a:cubicBezTo>
                    <a:cubicBezTo>
                      <a:pt x="61" y="331"/>
                      <a:pt x="61" y="332"/>
                      <a:pt x="60" y="333"/>
                    </a:cubicBezTo>
                    <a:cubicBezTo>
                      <a:pt x="60" y="333"/>
                      <a:pt x="60" y="333"/>
                      <a:pt x="60" y="333"/>
                    </a:cubicBezTo>
                    <a:cubicBezTo>
                      <a:pt x="60" y="334"/>
                      <a:pt x="59" y="334"/>
                      <a:pt x="59" y="334"/>
                    </a:cubicBezTo>
                    <a:cubicBezTo>
                      <a:pt x="59" y="334"/>
                      <a:pt x="59" y="334"/>
                      <a:pt x="59" y="334"/>
                    </a:cubicBezTo>
                    <a:cubicBezTo>
                      <a:pt x="58" y="334"/>
                      <a:pt x="57" y="334"/>
                      <a:pt x="57" y="333"/>
                    </a:cubicBezTo>
                    <a:close/>
                    <a:moveTo>
                      <a:pt x="335" y="329"/>
                    </a:moveTo>
                    <a:cubicBezTo>
                      <a:pt x="334" y="328"/>
                      <a:pt x="334" y="326"/>
                      <a:pt x="335" y="326"/>
                    </a:cubicBezTo>
                    <a:cubicBezTo>
                      <a:pt x="335" y="326"/>
                      <a:pt x="335" y="326"/>
                      <a:pt x="335" y="326"/>
                    </a:cubicBezTo>
                    <a:cubicBezTo>
                      <a:pt x="335" y="325"/>
                      <a:pt x="337" y="325"/>
                      <a:pt x="338" y="325"/>
                    </a:cubicBezTo>
                    <a:cubicBezTo>
                      <a:pt x="338" y="325"/>
                      <a:pt x="338" y="325"/>
                      <a:pt x="338" y="325"/>
                    </a:cubicBezTo>
                    <a:cubicBezTo>
                      <a:pt x="339" y="326"/>
                      <a:pt x="339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7" y="329"/>
                      <a:pt x="337" y="329"/>
                      <a:pt x="336" y="329"/>
                    </a:cubicBezTo>
                    <a:cubicBezTo>
                      <a:pt x="336" y="329"/>
                      <a:pt x="336" y="329"/>
                      <a:pt x="336" y="329"/>
                    </a:cubicBezTo>
                    <a:cubicBezTo>
                      <a:pt x="336" y="329"/>
                      <a:pt x="335" y="329"/>
                      <a:pt x="335" y="329"/>
                    </a:cubicBezTo>
                    <a:close/>
                    <a:moveTo>
                      <a:pt x="52" y="328"/>
                    </a:moveTo>
                    <a:cubicBezTo>
                      <a:pt x="52" y="328"/>
                      <a:pt x="52" y="328"/>
                      <a:pt x="52" y="328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1" y="327"/>
                      <a:pt x="51" y="326"/>
                      <a:pt x="52" y="325"/>
                    </a:cubicBezTo>
                    <a:cubicBezTo>
                      <a:pt x="52" y="325"/>
                      <a:pt x="52" y="325"/>
                      <a:pt x="52" y="325"/>
                    </a:cubicBezTo>
                    <a:cubicBezTo>
                      <a:pt x="53" y="324"/>
                      <a:pt x="54" y="324"/>
                      <a:pt x="55" y="325"/>
                    </a:cubicBezTo>
                    <a:cubicBezTo>
                      <a:pt x="55" y="325"/>
                      <a:pt x="55" y="325"/>
                      <a:pt x="55" y="325"/>
                    </a:cubicBezTo>
                    <a:cubicBezTo>
                      <a:pt x="56" y="326"/>
                      <a:pt x="56" y="327"/>
                      <a:pt x="55" y="328"/>
                    </a:cubicBezTo>
                    <a:cubicBezTo>
                      <a:pt x="55" y="328"/>
                      <a:pt x="55" y="328"/>
                      <a:pt x="55" y="328"/>
                    </a:cubicBezTo>
                    <a:cubicBezTo>
                      <a:pt x="55" y="329"/>
                      <a:pt x="54" y="329"/>
                      <a:pt x="54" y="329"/>
                    </a:cubicBezTo>
                    <a:cubicBezTo>
                      <a:pt x="54" y="329"/>
                      <a:pt x="54" y="329"/>
                      <a:pt x="54" y="329"/>
                    </a:cubicBezTo>
                    <a:cubicBezTo>
                      <a:pt x="53" y="329"/>
                      <a:pt x="52" y="329"/>
                      <a:pt x="52" y="328"/>
                    </a:cubicBezTo>
                    <a:close/>
                    <a:moveTo>
                      <a:pt x="340" y="323"/>
                    </a:moveTo>
                    <a:cubicBezTo>
                      <a:pt x="339" y="323"/>
                      <a:pt x="339" y="321"/>
                      <a:pt x="339" y="320"/>
                    </a:cubicBezTo>
                    <a:cubicBezTo>
                      <a:pt x="339" y="320"/>
                      <a:pt x="339" y="320"/>
                      <a:pt x="339" y="320"/>
                    </a:cubicBezTo>
                    <a:cubicBezTo>
                      <a:pt x="340" y="319"/>
                      <a:pt x="342" y="319"/>
                      <a:pt x="342" y="320"/>
                    </a:cubicBezTo>
                    <a:cubicBezTo>
                      <a:pt x="342" y="320"/>
                      <a:pt x="342" y="320"/>
                      <a:pt x="342" y="320"/>
                    </a:cubicBezTo>
                    <a:cubicBezTo>
                      <a:pt x="343" y="321"/>
                      <a:pt x="343" y="322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2" y="324"/>
                      <a:pt x="342" y="324"/>
                      <a:pt x="341" y="324"/>
                    </a:cubicBezTo>
                    <a:cubicBezTo>
                      <a:pt x="341" y="324"/>
                      <a:pt x="341" y="324"/>
                      <a:pt x="341" y="324"/>
                    </a:cubicBezTo>
                    <a:cubicBezTo>
                      <a:pt x="341" y="324"/>
                      <a:pt x="340" y="324"/>
                      <a:pt x="340" y="323"/>
                    </a:cubicBezTo>
                    <a:close/>
                    <a:moveTo>
                      <a:pt x="47" y="323"/>
                    </a:moveTo>
                    <a:cubicBezTo>
                      <a:pt x="47" y="323"/>
                      <a:pt x="47" y="323"/>
                      <a:pt x="47" y="323"/>
                    </a:cubicBezTo>
                    <a:cubicBezTo>
                      <a:pt x="47" y="323"/>
                      <a:pt x="47" y="323"/>
                      <a:pt x="47" y="323"/>
                    </a:cubicBezTo>
                    <a:cubicBezTo>
                      <a:pt x="46" y="322"/>
                      <a:pt x="46" y="320"/>
                      <a:pt x="47" y="320"/>
                    </a:cubicBezTo>
                    <a:cubicBezTo>
                      <a:pt x="47" y="320"/>
                      <a:pt x="47" y="320"/>
                      <a:pt x="47" y="320"/>
                    </a:cubicBezTo>
                    <a:cubicBezTo>
                      <a:pt x="48" y="319"/>
                      <a:pt x="50" y="319"/>
                      <a:pt x="50" y="320"/>
                    </a:cubicBezTo>
                    <a:cubicBezTo>
                      <a:pt x="50" y="320"/>
                      <a:pt x="50" y="320"/>
                      <a:pt x="50" y="320"/>
                    </a:cubicBezTo>
                    <a:cubicBezTo>
                      <a:pt x="51" y="321"/>
                      <a:pt x="51" y="322"/>
                      <a:pt x="50" y="323"/>
                    </a:cubicBezTo>
                    <a:cubicBezTo>
                      <a:pt x="50" y="323"/>
                      <a:pt x="50" y="323"/>
                      <a:pt x="50" y="323"/>
                    </a:cubicBezTo>
                    <a:cubicBezTo>
                      <a:pt x="50" y="323"/>
                      <a:pt x="49" y="323"/>
                      <a:pt x="49" y="323"/>
                    </a:cubicBezTo>
                    <a:cubicBezTo>
                      <a:pt x="49" y="323"/>
                      <a:pt x="49" y="323"/>
                      <a:pt x="49" y="323"/>
                    </a:cubicBezTo>
                    <a:cubicBezTo>
                      <a:pt x="48" y="323"/>
                      <a:pt x="48" y="323"/>
                      <a:pt x="47" y="323"/>
                    </a:cubicBezTo>
                    <a:close/>
                    <a:moveTo>
                      <a:pt x="344" y="318"/>
                    </a:moveTo>
                    <a:cubicBezTo>
                      <a:pt x="343" y="317"/>
                      <a:pt x="343" y="316"/>
                      <a:pt x="344" y="315"/>
                    </a:cubicBezTo>
                    <a:cubicBezTo>
                      <a:pt x="344" y="315"/>
                      <a:pt x="344" y="315"/>
                      <a:pt x="344" y="315"/>
                    </a:cubicBezTo>
                    <a:cubicBezTo>
                      <a:pt x="345" y="314"/>
                      <a:pt x="346" y="314"/>
                      <a:pt x="347" y="314"/>
                    </a:cubicBezTo>
                    <a:cubicBezTo>
                      <a:pt x="347" y="314"/>
                      <a:pt x="347" y="314"/>
                      <a:pt x="347" y="314"/>
                    </a:cubicBezTo>
                    <a:cubicBezTo>
                      <a:pt x="348" y="315"/>
                      <a:pt x="348" y="317"/>
                      <a:pt x="347" y="317"/>
                    </a:cubicBezTo>
                    <a:cubicBezTo>
                      <a:pt x="347" y="317"/>
                      <a:pt x="347" y="317"/>
                      <a:pt x="347" y="317"/>
                    </a:cubicBezTo>
                    <a:cubicBezTo>
                      <a:pt x="347" y="318"/>
                      <a:pt x="346" y="318"/>
                      <a:pt x="346" y="318"/>
                    </a:cubicBezTo>
                    <a:cubicBezTo>
                      <a:pt x="346" y="318"/>
                      <a:pt x="346" y="318"/>
                      <a:pt x="346" y="318"/>
                    </a:cubicBezTo>
                    <a:cubicBezTo>
                      <a:pt x="345" y="318"/>
                      <a:pt x="345" y="318"/>
                      <a:pt x="344" y="318"/>
                    </a:cubicBezTo>
                    <a:close/>
                    <a:moveTo>
                      <a:pt x="42" y="317"/>
                    </a:moveTo>
                    <a:cubicBezTo>
                      <a:pt x="42" y="316"/>
                      <a:pt x="42" y="315"/>
                      <a:pt x="43" y="314"/>
                    </a:cubicBezTo>
                    <a:cubicBezTo>
                      <a:pt x="43" y="314"/>
                      <a:pt x="43" y="314"/>
                      <a:pt x="43" y="314"/>
                    </a:cubicBezTo>
                    <a:cubicBezTo>
                      <a:pt x="44" y="313"/>
                      <a:pt x="45" y="313"/>
                      <a:pt x="46" y="314"/>
                    </a:cubicBezTo>
                    <a:cubicBezTo>
                      <a:pt x="46" y="314"/>
                      <a:pt x="46" y="314"/>
                      <a:pt x="46" y="314"/>
                    </a:cubicBezTo>
                    <a:cubicBezTo>
                      <a:pt x="47" y="315"/>
                      <a:pt x="46" y="317"/>
                      <a:pt x="45" y="317"/>
                    </a:cubicBezTo>
                    <a:cubicBezTo>
                      <a:pt x="45" y="317"/>
                      <a:pt x="45" y="317"/>
                      <a:pt x="45" y="317"/>
                    </a:cubicBezTo>
                    <a:cubicBezTo>
                      <a:pt x="45" y="318"/>
                      <a:pt x="45" y="318"/>
                      <a:pt x="44" y="318"/>
                    </a:cubicBezTo>
                    <a:cubicBezTo>
                      <a:pt x="44" y="318"/>
                      <a:pt x="44" y="318"/>
                      <a:pt x="44" y="318"/>
                    </a:cubicBezTo>
                    <a:cubicBezTo>
                      <a:pt x="44" y="318"/>
                      <a:pt x="43" y="318"/>
                      <a:pt x="42" y="317"/>
                    </a:cubicBezTo>
                    <a:close/>
                    <a:moveTo>
                      <a:pt x="349" y="312"/>
                    </a:moveTo>
                    <a:cubicBezTo>
                      <a:pt x="348" y="311"/>
                      <a:pt x="348" y="310"/>
                      <a:pt x="348" y="309"/>
                    </a:cubicBezTo>
                    <a:cubicBezTo>
                      <a:pt x="348" y="309"/>
                      <a:pt x="348" y="309"/>
                      <a:pt x="348" y="309"/>
                    </a:cubicBezTo>
                    <a:cubicBezTo>
                      <a:pt x="349" y="308"/>
                      <a:pt x="350" y="308"/>
                      <a:pt x="351" y="309"/>
                    </a:cubicBezTo>
                    <a:cubicBezTo>
                      <a:pt x="351" y="309"/>
                      <a:pt x="351" y="309"/>
                      <a:pt x="351" y="309"/>
                    </a:cubicBezTo>
                    <a:cubicBezTo>
                      <a:pt x="352" y="309"/>
                      <a:pt x="352" y="311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1" y="312"/>
                      <a:pt x="351" y="313"/>
                      <a:pt x="350" y="313"/>
                    </a:cubicBezTo>
                    <a:cubicBezTo>
                      <a:pt x="350" y="313"/>
                      <a:pt x="350" y="313"/>
                      <a:pt x="350" y="313"/>
                    </a:cubicBezTo>
                    <a:cubicBezTo>
                      <a:pt x="350" y="313"/>
                      <a:pt x="349" y="312"/>
                      <a:pt x="349" y="312"/>
                    </a:cubicBezTo>
                    <a:close/>
                    <a:moveTo>
                      <a:pt x="38" y="311"/>
                    </a:moveTo>
                    <a:cubicBezTo>
                      <a:pt x="37" y="310"/>
                      <a:pt x="38" y="309"/>
                      <a:pt x="38" y="308"/>
                    </a:cubicBezTo>
                    <a:cubicBezTo>
                      <a:pt x="38" y="308"/>
                      <a:pt x="38" y="308"/>
                      <a:pt x="38" y="308"/>
                    </a:cubicBezTo>
                    <a:cubicBezTo>
                      <a:pt x="39" y="308"/>
                      <a:pt x="41" y="308"/>
                      <a:pt x="41" y="309"/>
                    </a:cubicBezTo>
                    <a:cubicBezTo>
                      <a:pt x="41" y="309"/>
                      <a:pt x="41" y="309"/>
                      <a:pt x="41" y="309"/>
                    </a:cubicBezTo>
                    <a:cubicBezTo>
                      <a:pt x="42" y="310"/>
                      <a:pt x="42" y="311"/>
                      <a:pt x="41" y="312"/>
                    </a:cubicBezTo>
                    <a:cubicBezTo>
                      <a:pt x="41" y="312"/>
                      <a:pt x="41" y="312"/>
                      <a:pt x="41" y="312"/>
                    </a:cubicBezTo>
                    <a:cubicBezTo>
                      <a:pt x="41" y="312"/>
                      <a:pt x="40" y="312"/>
                      <a:pt x="40" y="312"/>
                    </a:cubicBezTo>
                    <a:cubicBezTo>
                      <a:pt x="40" y="312"/>
                      <a:pt x="40" y="312"/>
                      <a:pt x="40" y="312"/>
                    </a:cubicBezTo>
                    <a:cubicBezTo>
                      <a:pt x="39" y="312"/>
                      <a:pt x="38" y="312"/>
                      <a:pt x="38" y="311"/>
                    </a:cubicBezTo>
                    <a:close/>
                    <a:moveTo>
                      <a:pt x="353" y="306"/>
                    </a:moveTo>
                    <a:cubicBezTo>
                      <a:pt x="352" y="306"/>
                      <a:pt x="352" y="304"/>
                      <a:pt x="353" y="303"/>
                    </a:cubicBezTo>
                    <a:cubicBezTo>
                      <a:pt x="353" y="303"/>
                      <a:pt x="353" y="303"/>
                      <a:pt x="353" y="303"/>
                    </a:cubicBezTo>
                    <a:cubicBezTo>
                      <a:pt x="353" y="302"/>
                      <a:pt x="355" y="302"/>
                      <a:pt x="355" y="303"/>
                    </a:cubicBezTo>
                    <a:cubicBezTo>
                      <a:pt x="355" y="303"/>
                      <a:pt x="355" y="303"/>
                      <a:pt x="355" y="303"/>
                    </a:cubicBezTo>
                    <a:cubicBezTo>
                      <a:pt x="356" y="303"/>
                      <a:pt x="357" y="305"/>
                      <a:pt x="356" y="306"/>
                    </a:cubicBezTo>
                    <a:cubicBezTo>
                      <a:pt x="356" y="306"/>
                      <a:pt x="356" y="306"/>
                      <a:pt x="356" y="306"/>
                    </a:cubicBezTo>
                    <a:cubicBezTo>
                      <a:pt x="356" y="306"/>
                      <a:pt x="355" y="307"/>
                      <a:pt x="354" y="307"/>
                    </a:cubicBezTo>
                    <a:cubicBezTo>
                      <a:pt x="354" y="307"/>
                      <a:pt x="354" y="307"/>
                      <a:pt x="354" y="307"/>
                    </a:cubicBezTo>
                    <a:cubicBezTo>
                      <a:pt x="354" y="307"/>
                      <a:pt x="353" y="307"/>
                      <a:pt x="353" y="306"/>
                    </a:cubicBezTo>
                    <a:close/>
                    <a:moveTo>
                      <a:pt x="34" y="305"/>
                    </a:moveTo>
                    <a:cubicBezTo>
                      <a:pt x="33" y="304"/>
                      <a:pt x="33" y="303"/>
                      <a:pt x="34" y="302"/>
                    </a:cubicBezTo>
                    <a:cubicBezTo>
                      <a:pt x="34" y="302"/>
                      <a:pt x="34" y="302"/>
                      <a:pt x="34" y="302"/>
                    </a:cubicBezTo>
                    <a:cubicBezTo>
                      <a:pt x="35" y="302"/>
                      <a:pt x="37" y="302"/>
                      <a:pt x="37" y="303"/>
                    </a:cubicBezTo>
                    <a:cubicBezTo>
                      <a:pt x="37" y="303"/>
                      <a:pt x="37" y="303"/>
                      <a:pt x="37" y="303"/>
                    </a:cubicBezTo>
                    <a:cubicBezTo>
                      <a:pt x="38" y="304"/>
                      <a:pt x="38" y="305"/>
                      <a:pt x="37" y="306"/>
                    </a:cubicBezTo>
                    <a:cubicBezTo>
                      <a:pt x="37" y="306"/>
                      <a:pt x="37" y="306"/>
                      <a:pt x="37" y="306"/>
                    </a:cubicBezTo>
                    <a:cubicBezTo>
                      <a:pt x="36" y="306"/>
                      <a:pt x="36" y="306"/>
                      <a:pt x="36" y="306"/>
                    </a:cubicBezTo>
                    <a:cubicBezTo>
                      <a:pt x="36" y="306"/>
                      <a:pt x="36" y="306"/>
                      <a:pt x="36" y="306"/>
                    </a:cubicBezTo>
                    <a:cubicBezTo>
                      <a:pt x="35" y="306"/>
                      <a:pt x="34" y="306"/>
                      <a:pt x="34" y="305"/>
                    </a:cubicBezTo>
                    <a:close/>
                    <a:moveTo>
                      <a:pt x="357" y="300"/>
                    </a:moveTo>
                    <a:cubicBezTo>
                      <a:pt x="356" y="300"/>
                      <a:pt x="356" y="298"/>
                      <a:pt x="356" y="297"/>
                    </a:cubicBezTo>
                    <a:cubicBezTo>
                      <a:pt x="356" y="297"/>
                      <a:pt x="356" y="297"/>
                      <a:pt x="356" y="297"/>
                    </a:cubicBezTo>
                    <a:cubicBezTo>
                      <a:pt x="357" y="296"/>
                      <a:pt x="358" y="296"/>
                      <a:pt x="359" y="297"/>
                    </a:cubicBezTo>
                    <a:cubicBezTo>
                      <a:pt x="359" y="297"/>
                      <a:pt x="359" y="297"/>
                      <a:pt x="359" y="297"/>
                    </a:cubicBezTo>
                    <a:cubicBezTo>
                      <a:pt x="360" y="297"/>
                      <a:pt x="361" y="299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59" y="301"/>
                      <a:pt x="358" y="301"/>
                    </a:cubicBezTo>
                    <a:cubicBezTo>
                      <a:pt x="358" y="301"/>
                      <a:pt x="358" y="301"/>
                      <a:pt x="358" y="301"/>
                    </a:cubicBezTo>
                    <a:cubicBezTo>
                      <a:pt x="358" y="301"/>
                      <a:pt x="357" y="300"/>
                      <a:pt x="357" y="300"/>
                    </a:cubicBezTo>
                    <a:close/>
                    <a:moveTo>
                      <a:pt x="30" y="299"/>
                    </a:moveTo>
                    <a:cubicBezTo>
                      <a:pt x="30" y="299"/>
                      <a:pt x="30" y="299"/>
                      <a:pt x="30" y="299"/>
                    </a:cubicBezTo>
                    <a:cubicBezTo>
                      <a:pt x="30" y="299"/>
                      <a:pt x="30" y="299"/>
                      <a:pt x="30" y="299"/>
                    </a:cubicBezTo>
                    <a:cubicBezTo>
                      <a:pt x="29" y="298"/>
                      <a:pt x="29" y="297"/>
                      <a:pt x="30" y="296"/>
                    </a:cubicBezTo>
                    <a:cubicBezTo>
                      <a:pt x="30" y="296"/>
                      <a:pt x="30" y="296"/>
                      <a:pt x="30" y="296"/>
                    </a:cubicBezTo>
                    <a:cubicBezTo>
                      <a:pt x="31" y="296"/>
                      <a:pt x="33" y="296"/>
                      <a:pt x="33" y="297"/>
                    </a:cubicBezTo>
                    <a:cubicBezTo>
                      <a:pt x="33" y="297"/>
                      <a:pt x="33" y="297"/>
                      <a:pt x="33" y="297"/>
                    </a:cubicBezTo>
                    <a:cubicBezTo>
                      <a:pt x="34" y="298"/>
                      <a:pt x="34" y="299"/>
                      <a:pt x="33" y="300"/>
                    </a:cubicBezTo>
                    <a:cubicBezTo>
                      <a:pt x="33" y="300"/>
                      <a:pt x="33" y="300"/>
                      <a:pt x="33" y="300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1" y="300"/>
                      <a:pt x="30" y="300"/>
                      <a:pt x="30" y="299"/>
                    </a:cubicBezTo>
                    <a:close/>
                    <a:moveTo>
                      <a:pt x="361" y="294"/>
                    </a:moveTo>
                    <a:cubicBezTo>
                      <a:pt x="360" y="294"/>
                      <a:pt x="360" y="292"/>
                      <a:pt x="360" y="291"/>
                    </a:cubicBezTo>
                    <a:cubicBezTo>
                      <a:pt x="360" y="291"/>
                      <a:pt x="360" y="291"/>
                      <a:pt x="360" y="291"/>
                    </a:cubicBezTo>
                    <a:cubicBezTo>
                      <a:pt x="361" y="290"/>
                      <a:pt x="362" y="290"/>
                      <a:pt x="363" y="290"/>
                    </a:cubicBezTo>
                    <a:cubicBezTo>
                      <a:pt x="363" y="290"/>
                      <a:pt x="363" y="290"/>
                      <a:pt x="363" y="290"/>
                    </a:cubicBezTo>
                    <a:cubicBezTo>
                      <a:pt x="364" y="291"/>
                      <a:pt x="364" y="292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3" y="294"/>
                      <a:pt x="363" y="294"/>
                      <a:pt x="362" y="294"/>
                    </a:cubicBezTo>
                    <a:cubicBezTo>
                      <a:pt x="362" y="294"/>
                      <a:pt x="362" y="294"/>
                      <a:pt x="362" y="294"/>
                    </a:cubicBezTo>
                    <a:cubicBezTo>
                      <a:pt x="362" y="294"/>
                      <a:pt x="361" y="294"/>
                      <a:pt x="361" y="294"/>
                    </a:cubicBezTo>
                    <a:close/>
                    <a:moveTo>
                      <a:pt x="26" y="293"/>
                    </a:moveTo>
                    <a:cubicBezTo>
                      <a:pt x="25" y="292"/>
                      <a:pt x="26" y="291"/>
                      <a:pt x="27" y="290"/>
                    </a:cubicBezTo>
                    <a:cubicBezTo>
                      <a:pt x="27" y="290"/>
                      <a:pt x="27" y="290"/>
                      <a:pt x="27" y="290"/>
                    </a:cubicBezTo>
                    <a:cubicBezTo>
                      <a:pt x="28" y="289"/>
                      <a:pt x="29" y="290"/>
                      <a:pt x="30" y="291"/>
                    </a:cubicBezTo>
                    <a:cubicBezTo>
                      <a:pt x="30" y="291"/>
                      <a:pt x="30" y="291"/>
                      <a:pt x="30" y="291"/>
                    </a:cubicBezTo>
                    <a:cubicBezTo>
                      <a:pt x="30" y="292"/>
                      <a:pt x="30" y="293"/>
                      <a:pt x="29" y="294"/>
                    </a:cubicBezTo>
                    <a:cubicBezTo>
                      <a:pt x="29" y="294"/>
                      <a:pt x="29" y="294"/>
                      <a:pt x="29" y="294"/>
                    </a:cubicBezTo>
                    <a:cubicBezTo>
                      <a:pt x="29" y="294"/>
                      <a:pt x="28" y="294"/>
                      <a:pt x="28" y="294"/>
                    </a:cubicBezTo>
                    <a:cubicBezTo>
                      <a:pt x="28" y="294"/>
                      <a:pt x="28" y="294"/>
                      <a:pt x="28" y="294"/>
                    </a:cubicBezTo>
                    <a:cubicBezTo>
                      <a:pt x="27" y="294"/>
                      <a:pt x="26" y="294"/>
                      <a:pt x="26" y="293"/>
                    </a:cubicBezTo>
                    <a:close/>
                    <a:moveTo>
                      <a:pt x="365" y="288"/>
                    </a:moveTo>
                    <a:cubicBezTo>
                      <a:pt x="364" y="287"/>
                      <a:pt x="363" y="286"/>
                      <a:pt x="364" y="285"/>
                    </a:cubicBezTo>
                    <a:cubicBezTo>
                      <a:pt x="364" y="285"/>
                      <a:pt x="364" y="285"/>
                      <a:pt x="364" y="285"/>
                    </a:cubicBezTo>
                    <a:cubicBezTo>
                      <a:pt x="364" y="284"/>
                      <a:pt x="366" y="284"/>
                      <a:pt x="367" y="284"/>
                    </a:cubicBezTo>
                    <a:cubicBezTo>
                      <a:pt x="367" y="284"/>
                      <a:pt x="367" y="284"/>
                      <a:pt x="367" y="284"/>
                    </a:cubicBezTo>
                    <a:cubicBezTo>
                      <a:pt x="368" y="285"/>
                      <a:pt x="368" y="286"/>
                      <a:pt x="367" y="287"/>
                    </a:cubicBezTo>
                    <a:cubicBezTo>
                      <a:pt x="367" y="287"/>
                      <a:pt x="367" y="287"/>
                      <a:pt x="367" y="287"/>
                    </a:cubicBezTo>
                    <a:cubicBezTo>
                      <a:pt x="367" y="288"/>
                      <a:pt x="366" y="288"/>
                      <a:pt x="366" y="288"/>
                    </a:cubicBezTo>
                    <a:cubicBezTo>
                      <a:pt x="366" y="288"/>
                      <a:pt x="366" y="288"/>
                      <a:pt x="366" y="288"/>
                    </a:cubicBezTo>
                    <a:cubicBezTo>
                      <a:pt x="365" y="288"/>
                      <a:pt x="365" y="288"/>
                      <a:pt x="365" y="288"/>
                    </a:cubicBezTo>
                    <a:close/>
                    <a:moveTo>
                      <a:pt x="23" y="287"/>
                    </a:moveTo>
                    <a:cubicBezTo>
                      <a:pt x="22" y="286"/>
                      <a:pt x="22" y="284"/>
                      <a:pt x="23" y="284"/>
                    </a:cubicBezTo>
                    <a:cubicBezTo>
                      <a:pt x="23" y="284"/>
                      <a:pt x="23" y="284"/>
                      <a:pt x="23" y="284"/>
                    </a:cubicBezTo>
                    <a:cubicBezTo>
                      <a:pt x="24" y="283"/>
                      <a:pt x="26" y="284"/>
                      <a:pt x="26" y="285"/>
                    </a:cubicBezTo>
                    <a:cubicBezTo>
                      <a:pt x="26" y="285"/>
                      <a:pt x="26" y="285"/>
                      <a:pt x="26" y="285"/>
                    </a:cubicBezTo>
                    <a:cubicBezTo>
                      <a:pt x="27" y="286"/>
                      <a:pt x="26" y="287"/>
                      <a:pt x="25" y="287"/>
                    </a:cubicBezTo>
                    <a:cubicBezTo>
                      <a:pt x="25" y="287"/>
                      <a:pt x="25" y="287"/>
                      <a:pt x="25" y="287"/>
                    </a:cubicBezTo>
                    <a:cubicBezTo>
                      <a:pt x="25" y="288"/>
                      <a:pt x="25" y="288"/>
                      <a:pt x="24" y="288"/>
                    </a:cubicBezTo>
                    <a:cubicBezTo>
                      <a:pt x="24" y="288"/>
                      <a:pt x="24" y="288"/>
                      <a:pt x="24" y="288"/>
                    </a:cubicBezTo>
                    <a:cubicBezTo>
                      <a:pt x="24" y="288"/>
                      <a:pt x="23" y="287"/>
                      <a:pt x="23" y="287"/>
                    </a:cubicBezTo>
                    <a:close/>
                    <a:moveTo>
                      <a:pt x="368" y="281"/>
                    </a:moveTo>
                    <a:cubicBezTo>
                      <a:pt x="367" y="281"/>
                      <a:pt x="366" y="280"/>
                      <a:pt x="367" y="279"/>
                    </a:cubicBezTo>
                    <a:cubicBezTo>
                      <a:pt x="367" y="279"/>
                      <a:pt x="367" y="279"/>
                      <a:pt x="367" y="279"/>
                    </a:cubicBezTo>
                    <a:cubicBezTo>
                      <a:pt x="367" y="278"/>
                      <a:pt x="369" y="277"/>
                      <a:pt x="370" y="278"/>
                    </a:cubicBezTo>
                    <a:cubicBezTo>
                      <a:pt x="370" y="278"/>
                      <a:pt x="370" y="278"/>
                      <a:pt x="370" y="278"/>
                    </a:cubicBezTo>
                    <a:cubicBezTo>
                      <a:pt x="371" y="278"/>
                      <a:pt x="371" y="279"/>
                      <a:pt x="371" y="280"/>
                    </a:cubicBezTo>
                    <a:cubicBezTo>
                      <a:pt x="371" y="280"/>
                      <a:pt x="371" y="280"/>
                      <a:pt x="371" y="280"/>
                    </a:cubicBezTo>
                    <a:cubicBezTo>
                      <a:pt x="370" y="281"/>
                      <a:pt x="370" y="282"/>
                      <a:pt x="369" y="282"/>
                    </a:cubicBezTo>
                    <a:cubicBezTo>
                      <a:pt x="369" y="282"/>
                      <a:pt x="369" y="282"/>
                      <a:pt x="369" y="282"/>
                    </a:cubicBezTo>
                    <a:cubicBezTo>
                      <a:pt x="369" y="282"/>
                      <a:pt x="368" y="282"/>
                      <a:pt x="368" y="281"/>
                    </a:cubicBezTo>
                    <a:close/>
                    <a:moveTo>
                      <a:pt x="19" y="280"/>
                    </a:moveTo>
                    <a:cubicBezTo>
                      <a:pt x="19" y="279"/>
                      <a:pt x="19" y="278"/>
                      <a:pt x="20" y="277"/>
                    </a:cubicBezTo>
                    <a:cubicBezTo>
                      <a:pt x="20" y="277"/>
                      <a:pt x="20" y="277"/>
                      <a:pt x="20" y="277"/>
                    </a:cubicBezTo>
                    <a:cubicBezTo>
                      <a:pt x="21" y="277"/>
                      <a:pt x="23" y="277"/>
                      <a:pt x="23" y="278"/>
                    </a:cubicBezTo>
                    <a:cubicBezTo>
                      <a:pt x="23" y="278"/>
                      <a:pt x="23" y="278"/>
                      <a:pt x="23" y="278"/>
                    </a:cubicBezTo>
                    <a:cubicBezTo>
                      <a:pt x="24" y="279"/>
                      <a:pt x="23" y="281"/>
                      <a:pt x="22" y="281"/>
                    </a:cubicBezTo>
                    <a:cubicBezTo>
                      <a:pt x="22" y="281"/>
                      <a:pt x="22" y="281"/>
                      <a:pt x="22" y="281"/>
                    </a:cubicBezTo>
                    <a:cubicBezTo>
                      <a:pt x="22" y="281"/>
                      <a:pt x="21" y="281"/>
                      <a:pt x="21" y="281"/>
                    </a:cubicBezTo>
                    <a:cubicBezTo>
                      <a:pt x="21" y="281"/>
                      <a:pt x="21" y="281"/>
                      <a:pt x="21" y="281"/>
                    </a:cubicBezTo>
                    <a:cubicBezTo>
                      <a:pt x="20" y="281"/>
                      <a:pt x="20" y="281"/>
                      <a:pt x="19" y="280"/>
                    </a:cubicBezTo>
                    <a:close/>
                    <a:moveTo>
                      <a:pt x="371" y="275"/>
                    </a:moveTo>
                    <a:cubicBezTo>
                      <a:pt x="370" y="274"/>
                      <a:pt x="369" y="273"/>
                      <a:pt x="370" y="272"/>
                    </a:cubicBezTo>
                    <a:cubicBezTo>
                      <a:pt x="370" y="272"/>
                      <a:pt x="370" y="272"/>
                      <a:pt x="370" y="272"/>
                    </a:cubicBezTo>
                    <a:cubicBezTo>
                      <a:pt x="370" y="271"/>
                      <a:pt x="372" y="271"/>
                      <a:pt x="373" y="271"/>
                    </a:cubicBezTo>
                    <a:cubicBezTo>
                      <a:pt x="373" y="271"/>
                      <a:pt x="373" y="271"/>
                      <a:pt x="373" y="271"/>
                    </a:cubicBezTo>
                    <a:cubicBezTo>
                      <a:pt x="374" y="272"/>
                      <a:pt x="374" y="273"/>
                      <a:pt x="374" y="274"/>
                    </a:cubicBezTo>
                    <a:cubicBezTo>
                      <a:pt x="374" y="274"/>
                      <a:pt x="374" y="274"/>
                      <a:pt x="374" y="274"/>
                    </a:cubicBezTo>
                    <a:cubicBezTo>
                      <a:pt x="373" y="275"/>
                      <a:pt x="373" y="275"/>
                      <a:pt x="372" y="275"/>
                    </a:cubicBezTo>
                    <a:cubicBezTo>
                      <a:pt x="372" y="275"/>
                      <a:pt x="372" y="275"/>
                      <a:pt x="372" y="275"/>
                    </a:cubicBezTo>
                    <a:cubicBezTo>
                      <a:pt x="372" y="275"/>
                      <a:pt x="371" y="275"/>
                      <a:pt x="371" y="275"/>
                    </a:cubicBezTo>
                    <a:close/>
                    <a:moveTo>
                      <a:pt x="16" y="273"/>
                    </a:moveTo>
                    <a:cubicBezTo>
                      <a:pt x="16" y="272"/>
                      <a:pt x="16" y="271"/>
                      <a:pt x="17" y="271"/>
                    </a:cubicBezTo>
                    <a:cubicBezTo>
                      <a:pt x="17" y="271"/>
                      <a:pt x="17" y="271"/>
                      <a:pt x="17" y="271"/>
                    </a:cubicBezTo>
                    <a:cubicBezTo>
                      <a:pt x="18" y="270"/>
                      <a:pt x="20" y="271"/>
                      <a:pt x="20" y="272"/>
                    </a:cubicBezTo>
                    <a:cubicBezTo>
                      <a:pt x="20" y="272"/>
                      <a:pt x="20" y="272"/>
                      <a:pt x="20" y="272"/>
                    </a:cubicBezTo>
                    <a:cubicBezTo>
                      <a:pt x="21" y="273"/>
                      <a:pt x="20" y="274"/>
                      <a:pt x="19" y="275"/>
                    </a:cubicBezTo>
                    <a:cubicBezTo>
                      <a:pt x="19" y="275"/>
                      <a:pt x="19" y="275"/>
                      <a:pt x="19" y="275"/>
                    </a:cubicBezTo>
                    <a:cubicBezTo>
                      <a:pt x="19" y="275"/>
                      <a:pt x="18" y="275"/>
                      <a:pt x="18" y="275"/>
                    </a:cubicBezTo>
                    <a:cubicBezTo>
                      <a:pt x="18" y="275"/>
                      <a:pt x="18" y="275"/>
                      <a:pt x="18" y="275"/>
                    </a:cubicBezTo>
                    <a:cubicBezTo>
                      <a:pt x="17" y="275"/>
                      <a:pt x="17" y="274"/>
                      <a:pt x="16" y="273"/>
                    </a:cubicBezTo>
                    <a:close/>
                    <a:moveTo>
                      <a:pt x="374" y="268"/>
                    </a:moveTo>
                    <a:cubicBezTo>
                      <a:pt x="373" y="268"/>
                      <a:pt x="372" y="267"/>
                      <a:pt x="373" y="266"/>
                    </a:cubicBezTo>
                    <a:cubicBezTo>
                      <a:pt x="373" y="266"/>
                      <a:pt x="373" y="266"/>
                      <a:pt x="373" y="266"/>
                    </a:cubicBezTo>
                    <a:cubicBezTo>
                      <a:pt x="373" y="264"/>
                      <a:pt x="374" y="264"/>
                      <a:pt x="375" y="264"/>
                    </a:cubicBezTo>
                    <a:cubicBezTo>
                      <a:pt x="375" y="264"/>
                      <a:pt x="375" y="264"/>
                      <a:pt x="375" y="264"/>
                    </a:cubicBezTo>
                    <a:cubicBezTo>
                      <a:pt x="377" y="265"/>
                      <a:pt x="377" y="266"/>
                      <a:pt x="377" y="267"/>
                    </a:cubicBezTo>
                    <a:cubicBezTo>
                      <a:pt x="377" y="267"/>
                      <a:pt x="377" y="267"/>
                      <a:pt x="377" y="267"/>
                    </a:cubicBezTo>
                    <a:cubicBezTo>
                      <a:pt x="376" y="268"/>
                      <a:pt x="375" y="268"/>
                      <a:pt x="375" y="268"/>
                    </a:cubicBezTo>
                    <a:cubicBezTo>
                      <a:pt x="375" y="268"/>
                      <a:pt x="375" y="268"/>
                      <a:pt x="375" y="268"/>
                    </a:cubicBezTo>
                    <a:cubicBezTo>
                      <a:pt x="374" y="268"/>
                      <a:pt x="374" y="268"/>
                      <a:pt x="374" y="268"/>
                    </a:cubicBezTo>
                    <a:close/>
                    <a:moveTo>
                      <a:pt x="13" y="267"/>
                    </a:moveTo>
                    <a:cubicBezTo>
                      <a:pt x="13" y="267"/>
                      <a:pt x="13" y="267"/>
                      <a:pt x="13" y="267"/>
                    </a:cubicBezTo>
                    <a:cubicBezTo>
                      <a:pt x="13" y="267"/>
                      <a:pt x="13" y="267"/>
                      <a:pt x="13" y="267"/>
                    </a:cubicBezTo>
                    <a:cubicBezTo>
                      <a:pt x="13" y="266"/>
                      <a:pt x="13" y="264"/>
                      <a:pt x="15" y="264"/>
                    </a:cubicBezTo>
                    <a:cubicBezTo>
                      <a:pt x="15" y="264"/>
                      <a:pt x="15" y="264"/>
                      <a:pt x="15" y="264"/>
                    </a:cubicBezTo>
                    <a:cubicBezTo>
                      <a:pt x="16" y="264"/>
                      <a:pt x="17" y="264"/>
                      <a:pt x="17" y="265"/>
                    </a:cubicBezTo>
                    <a:cubicBezTo>
                      <a:pt x="17" y="265"/>
                      <a:pt x="17" y="265"/>
                      <a:pt x="17" y="265"/>
                    </a:cubicBezTo>
                    <a:cubicBezTo>
                      <a:pt x="18" y="266"/>
                      <a:pt x="17" y="267"/>
                      <a:pt x="16" y="268"/>
                    </a:cubicBezTo>
                    <a:cubicBezTo>
                      <a:pt x="16" y="268"/>
                      <a:pt x="16" y="268"/>
                      <a:pt x="16" y="268"/>
                    </a:cubicBezTo>
                    <a:cubicBezTo>
                      <a:pt x="16" y="268"/>
                      <a:pt x="16" y="268"/>
                      <a:pt x="15" y="268"/>
                    </a:cubicBezTo>
                    <a:cubicBezTo>
                      <a:pt x="15" y="268"/>
                      <a:pt x="15" y="268"/>
                      <a:pt x="15" y="268"/>
                    </a:cubicBezTo>
                    <a:cubicBezTo>
                      <a:pt x="15" y="268"/>
                      <a:pt x="14" y="268"/>
                      <a:pt x="13" y="267"/>
                    </a:cubicBezTo>
                    <a:close/>
                    <a:moveTo>
                      <a:pt x="376" y="262"/>
                    </a:moveTo>
                    <a:cubicBezTo>
                      <a:pt x="375" y="261"/>
                      <a:pt x="375" y="260"/>
                      <a:pt x="375" y="259"/>
                    </a:cubicBezTo>
                    <a:cubicBezTo>
                      <a:pt x="375" y="259"/>
                      <a:pt x="375" y="259"/>
                      <a:pt x="375" y="259"/>
                    </a:cubicBezTo>
                    <a:cubicBezTo>
                      <a:pt x="376" y="258"/>
                      <a:pt x="377" y="257"/>
                      <a:pt x="378" y="258"/>
                    </a:cubicBezTo>
                    <a:cubicBezTo>
                      <a:pt x="378" y="258"/>
                      <a:pt x="378" y="258"/>
                      <a:pt x="378" y="258"/>
                    </a:cubicBezTo>
                    <a:cubicBezTo>
                      <a:pt x="379" y="258"/>
                      <a:pt x="380" y="259"/>
                      <a:pt x="379" y="260"/>
                    </a:cubicBezTo>
                    <a:cubicBezTo>
                      <a:pt x="379" y="260"/>
                      <a:pt x="379" y="260"/>
                      <a:pt x="379" y="260"/>
                    </a:cubicBezTo>
                    <a:cubicBezTo>
                      <a:pt x="379" y="261"/>
                      <a:pt x="378" y="262"/>
                      <a:pt x="377" y="262"/>
                    </a:cubicBezTo>
                    <a:cubicBezTo>
                      <a:pt x="377" y="262"/>
                      <a:pt x="377" y="262"/>
                      <a:pt x="377" y="262"/>
                    </a:cubicBezTo>
                    <a:cubicBezTo>
                      <a:pt x="377" y="262"/>
                      <a:pt x="377" y="262"/>
                      <a:pt x="376" y="262"/>
                    </a:cubicBezTo>
                    <a:close/>
                    <a:moveTo>
                      <a:pt x="11" y="260"/>
                    </a:moveTo>
                    <a:cubicBezTo>
                      <a:pt x="10" y="259"/>
                      <a:pt x="11" y="258"/>
                      <a:pt x="12" y="257"/>
                    </a:cubicBezTo>
                    <a:cubicBezTo>
                      <a:pt x="12" y="257"/>
                      <a:pt x="12" y="257"/>
                      <a:pt x="12" y="257"/>
                    </a:cubicBezTo>
                    <a:cubicBezTo>
                      <a:pt x="13" y="257"/>
                      <a:pt x="14" y="257"/>
                      <a:pt x="15" y="258"/>
                    </a:cubicBezTo>
                    <a:cubicBezTo>
                      <a:pt x="15" y="258"/>
                      <a:pt x="15" y="258"/>
                      <a:pt x="15" y="258"/>
                    </a:cubicBezTo>
                    <a:cubicBezTo>
                      <a:pt x="15" y="260"/>
                      <a:pt x="15" y="261"/>
                      <a:pt x="14" y="261"/>
                    </a:cubicBezTo>
                    <a:cubicBezTo>
                      <a:pt x="14" y="261"/>
                      <a:pt x="14" y="261"/>
                      <a:pt x="14" y="261"/>
                    </a:cubicBezTo>
                    <a:cubicBezTo>
                      <a:pt x="13" y="261"/>
                      <a:pt x="13" y="261"/>
                      <a:pt x="13" y="261"/>
                    </a:cubicBezTo>
                    <a:cubicBezTo>
                      <a:pt x="13" y="261"/>
                      <a:pt x="13" y="261"/>
                      <a:pt x="13" y="261"/>
                    </a:cubicBezTo>
                    <a:cubicBezTo>
                      <a:pt x="12" y="261"/>
                      <a:pt x="11" y="261"/>
                      <a:pt x="11" y="260"/>
                    </a:cubicBezTo>
                    <a:close/>
                    <a:moveTo>
                      <a:pt x="379" y="255"/>
                    </a:moveTo>
                    <a:cubicBezTo>
                      <a:pt x="378" y="254"/>
                      <a:pt x="377" y="253"/>
                      <a:pt x="377" y="252"/>
                    </a:cubicBezTo>
                    <a:cubicBezTo>
                      <a:pt x="377" y="252"/>
                      <a:pt x="377" y="252"/>
                      <a:pt x="377" y="252"/>
                    </a:cubicBezTo>
                    <a:cubicBezTo>
                      <a:pt x="378" y="251"/>
                      <a:pt x="379" y="250"/>
                      <a:pt x="380" y="251"/>
                    </a:cubicBezTo>
                    <a:cubicBezTo>
                      <a:pt x="380" y="251"/>
                      <a:pt x="380" y="251"/>
                      <a:pt x="380" y="251"/>
                    </a:cubicBezTo>
                    <a:cubicBezTo>
                      <a:pt x="381" y="251"/>
                      <a:pt x="382" y="252"/>
                      <a:pt x="381" y="253"/>
                    </a:cubicBezTo>
                    <a:cubicBezTo>
                      <a:pt x="381" y="253"/>
                      <a:pt x="381" y="253"/>
                      <a:pt x="381" y="253"/>
                    </a:cubicBezTo>
                    <a:cubicBezTo>
                      <a:pt x="381" y="254"/>
                      <a:pt x="380" y="255"/>
                      <a:pt x="379" y="255"/>
                    </a:cubicBezTo>
                    <a:cubicBezTo>
                      <a:pt x="379" y="255"/>
                      <a:pt x="379" y="255"/>
                      <a:pt x="379" y="255"/>
                    </a:cubicBezTo>
                    <a:cubicBezTo>
                      <a:pt x="379" y="255"/>
                      <a:pt x="379" y="255"/>
                      <a:pt x="379" y="255"/>
                    </a:cubicBezTo>
                    <a:close/>
                    <a:moveTo>
                      <a:pt x="9" y="253"/>
                    </a:moveTo>
                    <a:cubicBezTo>
                      <a:pt x="9" y="253"/>
                      <a:pt x="9" y="253"/>
                      <a:pt x="9" y="253"/>
                    </a:cubicBezTo>
                    <a:cubicBezTo>
                      <a:pt x="9" y="253"/>
                      <a:pt x="9" y="253"/>
                      <a:pt x="9" y="253"/>
                    </a:cubicBezTo>
                    <a:cubicBezTo>
                      <a:pt x="8" y="252"/>
                      <a:pt x="9" y="251"/>
                      <a:pt x="10" y="250"/>
                    </a:cubicBezTo>
                    <a:cubicBezTo>
                      <a:pt x="10" y="250"/>
                      <a:pt x="10" y="250"/>
                      <a:pt x="10" y="250"/>
                    </a:cubicBezTo>
                    <a:cubicBezTo>
                      <a:pt x="11" y="250"/>
                      <a:pt x="12" y="251"/>
                      <a:pt x="13" y="252"/>
                    </a:cubicBezTo>
                    <a:cubicBezTo>
                      <a:pt x="13" y="252"/>
                      <a:pt x="13" y="252"/>
                      <a:pt x="13" y="252"/>
                    </a:cubicBezTo>
                    <a:cubicBezTo>
                      <a:pt x="13" y="253"/>
                      <a:pt x="12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0" y="254"/>
                      <a:pt x="9" y="254"/>
                      <a:pt x="9" y="253"/>
                    </a:cubicBezTo>
                    <a:close/>
                    <a:moveTo>
                      <a:pt x="381" y="248"/>
                    </a:moveTo>
                    <a:cubicBezTo>
                      <a:pt x="380" y="247"/>
                      <a:pt x="379" y="246"/>
                      <a:pt x="379" y="245"/>
                    </a:cubicBezTo>
                    <a:cubicBezTo>
                      <a:pt x="379" y="245"/>
                      <a:pt x="379" y="245"/>
                      <a:pt x="379" y="245"/>
                    </a:cubicBezTo>
                    <a:cubicBezTo>
                      <a:pt x="380" y="244"/>
                      <a:pt x="381" y="243"/>
                      <a:pt x="382" y="244"/>
                    </a:cubicBezTo>
                    <a:cubicBezTo>
                      <a:pt x="382" y="244"/>
                      <a:pt x="382" y="244"/>
                      <a:pt x="382" y="244"/>
                    </a:cubicBezTo>
                    <a:cubicBezTo>
                      <a:pt x="383" y="244"/>
                      <a:pt x="384" y="245"/>
                      <a:pt x="384" y="246"/>
                    </a:cubicBezTo>
                    <a:cubicBezTo>
                      <a:pt x="384" y="246"/>
                      <a:pt x="384" y="246"/>
                      <a:pt x="384" y="246"/>
                    </a:cubicBezTo>
                    <a:cubicBezTo>
                      <a:pt x="383" y="247"/>
                      <a:pt x="382" y="248"/>
                      <a:pt x="381" y="248"/>
                    </a:cubicBezTo>
                    <a:cubicBezTo>
                      <a:pt x="381" y="248"/>
                      <a:pt x="381" y="248"/>
                      <a:pt x="381" y="248"/>
                    </a:cubicBezTo>
                    <a:cubicBezTo>
                      <a:pt x="381" y="248"/>
                      <a:pt x="381" y="248"/>
                      <a:pt x="381" y="248"/>
                    </a:cubicBezTo>
                    <a:close/>
                    <a:moveTo>
                      <a:pt x="7" y="246"/>
                    </a:moveTo>
                    <a:cubicBezTo>
                      <a:pt x="6" y="245"/>
                      <a:pt x="7" y="244"/>
                      <a:pt x="8" y="243"/>
                    </a:cubicBezTo>
                    <a:cubicBezTo>
                      <a:pt x="8" y="243"/>
                      <a:pt x="8" y="243"/>
                      <a:pt x="8" y="243"/>
                    </a:cubicBezTo>
                    <a:cubicBezTo>
                      <a:pt x="9" y="243"/>
                      <a:pt x="10" y="244"/>
                      <a:pt x="11" y="245"/>
                    </a:cubicBezTo>
                    <a:cubicBezTo>
                      <a:pt x="11" y="245"/>
                      <a:pt x="11" y="245"/>
                      <a:pt x="11" y="245"/>
                    </a:cubicBezTo>
                    <a:cubicBezTo>
                      <a:pt x="11" y="246"/>
                      <a:pt x="10" y="247"/>
                      <a:pt x="9" y="247"/>
                    </a:cubicBezTo>
                    <a:cubicBezTo>
                      <a:pt x="9" y="247"/>
                      <a:pt x="9" y="247"/>
                      <a:pt x="9" y="247"/>
                    </a:cubicBezTo>
                    <a:cubicBezTo>
                      <a:pt x="9" y="247"/>
                      <a:pt x="9" y="248"/>
                      <a:pt x="9" y="248"/>
                    </a:cubicBezTo>
                    <a:cubicBezTo>
                      <a:pt x="9" y="248"/>
                      <a:pt x="9" y="248"/>
                      <a:pt x="9" y="248"/>
                    </a:cubicBezTo>
                    <a:cubicBezTo>
                      <a:pt x="8" y="248"/>
                      <a:pt x="7" y="247"/>
                      <a:pt x="7" y="246"/>
                    </a:cubicBezTo>
                    <a:close/>
                    <a:moveTo>
                      <a:pt x="383" y="241"/>
                    </a:moveTo>
                    <a:cubicBezTo>
                      <a:pt x="382" y="241"/>
                      <a:pt x="381" y="239"/>
                      <a:pt x="381" y="238"/>
                    </a:cubicBezTo>
                    <a:cubicBezTo>
                      <a:pt x="381" y="238"/>
                      <a:pt x="381" y="238"/>
                      <a:pt x="381" y="238"/>
                    </a:cubicBezTo>
                    <a:cubicBezTo>
                      <a:pt x="381" y="237"/>
                      <a:pt x="383" y="236"/>
                      <a:pt x="384" y="237"/>
                    </a:cubicBezTo>
                    <a:cubicBezTo>
                      <a:pt x="384" y="237"/>
                      <a:pt x="384" y="237"/>
                      <a:pt x="384" y="237"/>
                    </a:cubicBezTo>
                    <a:cubicBezTo>
                      <a:pt x="385" y="237"/>
                      <a:pt x="386" y="238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40"/>
                      <a:pt x="384" y="241"/>
                      <a:pt x="383" y="241"/>
                    </a:cubicBezTo>
                    <a:cubicBezTo>
                      <a:pt x="383" y="241"/>
                      <a:pt x="383" y="241"/>
                      <a:pt x="383" y="241"/>
                    </a:cubicBezTo>
                    <a:cubicBezTo>
                      <a:pt x="383" y="241"/>
                      <a:pt x="383" y="241"/>
                      <a:pt x="383" y="241"/>
                    </a:cubicBezTo>
                    <a:close/>
                    <a:moveTo>
                      <a:pt x="5" y="239"/>
                    </a:moveTo>
                    <a:cubicBezTo>
                      <a:pt x="5" y="238"/>
                      <a:pt x="5" y="237"/>
                      <a:pt x="6" y="236"/>
                    </a:cubicBezTo>
                    <a:cubicBezTo>
                      <a:pt x="6" y="236"/>
                      <a:pt x="6" y="236"/>
                      <a:pt x="6" y="236"/>
                    </a:cubicBezTo>
                    <a:cubicBezTo>
                      <a:pt x="8" y="236"/>
                      <a:pt x="9" y="237"/>
                      <a:pt x="9" y="238"/>
                    </a:cubicBezTo>
                    <a:cubicBezTo>
                      <a:pt x="9" y="238"/>
                      <a:pt x="9" y="238"/>
                      <a:pt x="9" y="238"/>
                    </a:cubicBezTo>
                    <a:cubicBezTo>
                      <a:pt x="9" y="239"/>
                      <a:pt x="8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6" y="240"/>
                      <a:pt x="5" y="240"/>
                      <a:pt x="5" y="239"/>
                    </a:cubicBezTo>
                    <a:close/>
                    <a:moveTo>
                      <a:pt x="384" y="234"/>
                    </a:moveTo>
                    <a:cubicBezTo>
                      <a:pt x="383" y="234"/>
                      <a:pt x="382" y="232"/>
                      <a:pt x="383" y="231"/>
                    </a:cubicBezTo>
                    <a:cubicBezTo>
                      <a:pt x="383" y="231"/>
                      <a:pt x="383" y="231"/>
                      <a:pt x="383" y="231"/>
                    </a:cubicBezTo>
                    <a:cubicBezTo>
                      <a:pt x="383" y="230"/>
                      <a:pt x="384" y="229"/>
                      <a:pt x="385" y="230"/>
                    </a:cubicBezTo>
                    <a:cubicBezTo>
                      <a:pt x="385" y="230"/>
                      <a:pt x="385" y="230"/>
                      <a:pt x="385" y="230"/>
                    </a:cubicBezTo>
                    <a:cubicBezTo>
                      <a:pt x="386" y="230"/>
                      <a:pt x="387" y="231"/>
                      <a:pt x="387" y="232"/>
                    </a:cubicBezTo>
                    <a:cubicBezTo>
                      <a:pt x="387" y="232"/>
                      <a:pt x="387" y="232"/>
                      <a:pt x="387" y="232"/>
                    </a:cubicBezTo>
                    <a:cubicBezTo>
                      <a:pt x="387" y="233"/>
                      <a:pt x="386" y="234"/>
                      <a:pt x="385" y="234"/>
                    </a:cubicBezTo>
                    <a:cubicBezTo>
                      <a:pt x="385" y="234"/>
                      <a:pt x="385" y="234"/>
                      <a:pt x="385" y="234"/>
                    </a:cubicBezTo>
                    <a:cubicBezTo>
                      <a:pt x="385" y="234"/>
                      <a:pt x="384" y="234"/>
                      <a:pt x="384" y="234"/>
                    </a:cubicBezTo>
                    <a:close/>
                    <a:moveTo>
                      <a:pt x="3" y="232"/>
                    </a:moveTo>
                    <a:cubicBezTo>
                      <a:pt x="3" y="231"/>
                      <a:pt x="4" y="229"/>
                      <a:pt x="5" y="229"/>
                    </a:cubicBezTo>
                    <a:cubicBezTo>
                      <a:pt x="5" y="229"/>
                      <a:pt x="5" y="229"/>
                      <a:pt x="5" y="229"/>
                    </a:cubicBezTo>
                    <a:cubicBezTo>
                      <a:pt x="6" y="229"/>
                      <a:pt x="7" y="230"/>
                      <a:pt x="7" y="231"/>
                    </a:cubicBezTo>
                    <a:cubicBezTo>
                      <a:pt x="7" y="231"/>
                      <a:pt x="7" y="231"/>
                      <a:pt x="7" y="231"/>
                    </a:cubicBezTo>
                    <a:cubicBezTo>
                      <a:pt x="8" y="232"/>
                      <a:pt x="7" y="233"/>
                      <a:pt x="6" y="233"/>
                    </a:cubicBezTo>
                    <a:cubicBezTo>
                      <a:pt x="6" y="233"/>
                      <a:pt x="6" y="233"/>
                      <a:pt x="6" y="233"/>
                    </a:cubicBezTo>
                    <a:cubicBezTo>
                      <a:pt x="6" y="233"/>
                      <a:pt x="6" y="233"/>
                      <a:pt x="5" y="233"/>
                    </a:cubicBezTo>
                    <a:cubicBezTo>
                      <a:pt x="5" y="233"/>
                      <a:pt x="5" y="233"/>
                      <a:pt x="5" y="233"/>
                    </a:cubicBezTo>
                    <a:cubicBezTo>
                      <a:pt x="4" y="233"/>
                      <a:pt x="3" y="233"/>
                      <a:pt x="3" y="232"/>
                    </a:cubicBezTo>
                    <a:close/>
                    <a:moveTo>
                      <a:pt x="386" y="227"/>
                    </a:moveTo>
                    <a:cubicBezTo>
                      <a:pt x="384" y="226"/>
                      <a:pt x="384" y="225"/>
                      <a:pt x="384" y="224"/>
                    </a:cubicBezTo>
                    <a:cubicBezTo>
                      <a:pt x="384" y="224"/>
                      <a:pt x="384" y="224"/>
                      <a:pt x="384" y="224"/>
                    </a:cubicBezTo>
                    <a:cubicBezTo>
                      <a:pt x="384" y="223"/>
                      <a:pt x="385" y="222"/>
                      <a:pt x="386" y="222"/>
                    </a:cubicBezTo>
                    <a:cubicBezTo>
                      <a:pt x="386" y="222"/>
                      <a:pt x="386" y="222"/>
                      <a:pt x="386" y="222"/>
                    </a:cubicBezTo>
                    <a:cubicBezTo>
                      <a:pt x="387" y="223"/>
                      <a:pt x="388" y="224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6"/>
                      <a:pt x="387" y="227"/>
                      <a:pt x="386" y="227"/>
                    </a:cubicBezTo>
                    <a:cubicBezTo>
                      <a:pt x="386" y="227"/>
                      <a:pt x="386" y="227"/>
                      <a:pt x="386" y="227"/>
                    </a:cubicBezTo>
                    <a:cubicBezTo>
                      <a:pt x="386" y="227"/>
                      <a:pt x="386" y="227"/>
                      <a:pt x="386" y="227"/>
                    </a:cubicBezTo>
                    <a:close/>
                    <a:moveTo>
                      <a:pt x="2" y="225"/>
                    </a:moveTo>
                    <a:cubicBezTo>
                      <a:pt x="2" y="223"/>
                      <a:pt x="3" y="222"/>
                      <a:pt x="4" y="222"/>
                    </a:cubicBezTo>
                    <a:cubicBezTo>
                      <a:pt x="4" y="222"/>
                      <a:pt x="4" y="222"/>
                      <a:pt x="4" y="222"/>
                    </a:cubicBezTo>
                    <a:cubicBezTo>
                      <a:pt x="5" y="222"/>
                      <a:pt x="6" y="223"/>
                      <a:pt x="6" y="224"/>
                    </a:cubicBezTo>
                    <a:cubicBezTo>
                      <a:pt x="6" y="224"/>
                      <a:pt x="6" y="224"/>
                      <a:pt x="6" y="224"/>
                    </a:cubicBezTo>
                    <a:cubicBezTo>
                      <a:pt x="6" y="225"/>
                      <a:pt x="6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3" y="226"/>
                      <a:pt x="2" y="226"/>
                      <a:pt x="2" y="225"/>
                    </a:cubicBezTo>
                    <a:close/>
                    <a:moveTo>
                      <a:pt x="387" y="219"/>
                    </a:moveTo>
                    <a:cubicBezTo>
                      <a:pt x="385" y="219"/>
                      <a:pt x="385" y="218"/>
                      <a:pt x="385" y="217"/>
                    </a:cubicBezTo>
                    <a:cubicBezTo>
                      <a:pt x="385" y="217"/>
                      <a:pt x="385" y="217"/>
                      <a:pt x="385" y="217"/>
                    </a:cubicBezTo>
                    <a:cubicBezTo>
                      <a:pt x="385" y="216"/>
                      <a:pt x="386" y="215"/>
                      <a:pt x="387" y="215"/>
                    </a:cubicBezTo>
                    <a:cubicBezTo>
                      <a:pt x="387" y="215"/>
                      <a:pt x="387" y="215"/>
                      <a:pt x="387" y="215"/>
                    </a:cubicBezTo>
                    <a:cubicBezTo>
                      <a:pt x="388" y="215"/>
                      <a:pt x="389" y="216"/>
                      <a:pt x="389" y="218"/>
                    </a:cubicBezTo>
                    <a:cubicBezTo>
                      <a:pt x="389" y="218"/>
                      <a:pt x="389" y="218"/>
                      <a:pt x="389" y="218"/>
                    </a:cubicBezTo>
                    <a:cubicBezTo>
                      <a:pt x="389" y="219"/>
                      <a:pt x="388" y="220"/>
                      <a:pt x="387" y="220"/>
                    </a:cubicBezTo>
                    <a:cubicBezTo>
                      <a:pt x="387" y="220"/>
                      <a:pt x="387" y="220"/>
                      <a:pt x="387" y="220"/>
                    </a:cubicBezTo>
                    <a:cubicBezTo>
                      <a:pt x="387" y="220"/>
                      <a:pt x="387" y="220"/>
                      <a:pt x="387" y="219"/>
                    </a:cubicBezTo>
                    <a:close/>
                    <a:moveTo>
                      <a:pt x="1" y="217"/>
                    </a:moveTo>
                    <a:cubicBezTo>
                      <a:pt x="1" y="216"/>
                      <a:pt x="2" y="215"/>
                      <a:pt x="3" y="215"/>
                    </a:cubicBezTo>
                    <a:cubicBezTo>
                      <a:pt x="3" y="215"/>
                      <a:pt x="3" y="215"/>
                      <a:pt x="3" y="215"/>
                    </a:cubicBezTo>
                    <a:cubicBezTo>
                      <a:pt x="4" y="215"/>
                      <a:pt x="5" y="216"/>
                      <a:pt x="5" y="217"/>
                    </a:cubicBezTo>
                    <a:cubicBezTo>
                      <a:pt x="5" y="217"/>
                      <a:pt x="5" y="217"/>
                      <a:pt x="5" y="217"/>
                    </a:cubicBezTo>
                    <a:cubicBezTo>
                      <a:pt x="5" y="218"/>
                      <a:pt x="5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2" y="219"/>
                      <a:pt x="1" y="218"/>
                      <a:pt x="1" y="217"/>
                    </a:cubicBezTo>
                    <a:close/>
                    <a:moveTo>
                      <a:pt x="387" y="212"/>
                    </a:moveTo>
                    <a:cubicBezTo>
                      <a:pt x="386" y="212"/>
                      <a:pt x="385" y="211"/>
                      <a:pt x="385" y="210"/>
                    </a:cubicBezTo>
                    <a:cubicBezTo>
                      <a:pt x="385" y="210"/>
                      <a:pt x="385" y="210"/>
                      <a:pt x="385" y="210"/>
                    </a:cubicBezTo>
                    <a:cubicBezTo>
                      <a:pt x="386" y="209"/>
                      <a:pt x="387" y="208"/>
                      <a:pt x="388" y="208"/>
                    </a:cubicBezTo>
                    <a:cubicBezTo>
                      <a:pt x="388" y="208"/>
                      <a:pt x="388" y="208"/>
                      <a:pt x="388" y="208"/>
                    </a:cubicBezTo>
                    <a:cubicBezTo>
                      <a:pt x="389" y="208"/>
                      <a:pt x="390" y="209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1"/>
                      <a:pt x="389" y="212"/>
                      <a:pt x="388" y="212"/>
                    </a:cubicBezTo>
                    <a:cubicBezTo>
                      <a:pt x="388" y="212"/>
                      <a:pt x="388" y="212"/>
                      <a:pt x="388" y="212"/>
                    </a:cubicBezTo>
                    <a:cubicBezTo>
                      <a:pt x="387" y="212"/>
                      <a:pt x="387" y="212"/>
                      <a:pt x="387" y="212"/>
                    </a:cubicBezTo>
                    <a:close/>
                    <a:moveTo>
                      <a:pt x="0" y="210"/>
                    </a:moveTo>
                    <a:cubicBezTo>
                      <a:pt x="0" y="209"/>
                      <a:pt x="1" y="208"/>
                      <a:pt x="2" y="208"/>
                    </a:cubicBezTo>
                    <a:cubicBezTo>
                      <a:pt x="2" y="208"/>
                      <a:pt x="2" y="208"/>
                      <a:pt x="2" y="208"/>
                    </a:cubicBezTo>
                    <a:cubicBezTo>
                      <a:pt x="4" y="208"/>
                      <a:pt x="5" y="209"/>
                      <a:pt x="5" y="210"/>
                    </a:cubicBezTo>
                    <a:cubicBezTo>
                      <a:pt x="5" y="210"/>
                      <a:pt x="5" y="210"/>
                      <a:pt x="5" y="210"/>
                    </a:cubicBezTo>
                    <a:cubicBezTo>
                      <a:pt x="5" y="211"/>
                      <a:pt x="4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1" y="212"/>
                      <a:pt x="1" y="211"/>
                      <a:pt x="0" y="210"/>
                    </a:cubicBezTo>
                    <a:close/>
                    <a:moveTo>
                      <a:pt x="388" y="205"/>
                    </a:moveTo>
                    <a:cubicBezTo>
                      <a:pt x="387" y="205"/>
                      <a:pt x="386" y="204"/>
                      <a:pt x="386" y="203"/>
                    </a:cubicBezTo>
                    <a:cubicBezTo>
                      <a:pt x="386" y="203"/>
                      <a:pt x="386" y="203"/>
                      <a:pt x="386" y="203"/>
                    </a:cubicBezTo>
                    <a:cubicBezTo>
                      <a:pt x="386" y="202"/>
                      <a:pt x="387" y="201"/>
                      <a:pt x="388" y="201"/>
                    </a:cubicBezTo>
                    <a:cubicBezTo>
                      <a:pt x="388" y="201"/>
                      <a:pt x="388" y="201"/>
                      <a:pt x="388" y="201"/>
                    </a:cubicBezTo>
                    <a:cubicBezTo>
                      <a:pt x="389" y="201"/>
                      <a:pt x="390" y="202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4"/>
                      <a:pt x="389" y="205"/>
                      <a:pt x="388" y="205"/>
                    </a:cubicBezTo>
                    <a:cubicBezTo>
                      <a:pt x="388" y="205"/>
                      <a:pt x="388" y="205"/>
                      <a:pt x="388" y="205"/>
                    </a:cubicBezTo>
                    <a:cubicBezTo>
                      <a:pt x="388" y="205"/>
                      <a:pt x="388" y="205"/>
                      <a:pt x="388" y="205"/>
                    </a:cubicBezTo>
                    <a:close/>
                    <a:moveTo>
                      <a:pt x="0" y="203"/>
                    </a:moveTo>
                    <a:cubicBezTo>
                      <a:pt x="0" y="202"/>
                      <a:pt x="1" y="201"/>
                      <a:pt x="2" y="201"/>
                    </a:cubicBezTo>
                    <a:cubicBezTo>
                      <a:pt x="2" y="201"/>
                      <a:pt x="2" y="201"/>
                      <a:pt x="2" y="201"/>
                    </a:cubicBezTo>
                    <a:cubicBezTo>
                      <a:pt x="3" y="200"/>
                      <a:pt x="4" y="201"/>
                      <a:pt x="4" y="203"/>
                    </a:cubicBezTo>
                    <a:cubicBezTo>
                      <a:pt x="4" y="203"/>
                      <a:pt x="4" y="203"/>
                      <a:pt x="4" y="203"/>
                    </a:cubicBezTo>
                    <a:cubicBezTo>
                      <a:pt x="4" y="204"/>
                      <a:pt x="3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1" y="205"/>
                      <a:pt x="0" y="204"/>
                      <a:pt x="0" y="203"/>
                    </a:cubicBezTo>
                    <a:close/>
                    <a:moveTo>
                      <a:pt x="388" y="198"/>
                    </a:moveTo>
                    <a:cubicBezTo>
                      <a:pt x="387" y="198"/>
                      <a:pt x="386" y="197"/>
                      <a:pt x="386" y="196"/>
                    </a:cubicBezTo>
                    <a:cubicBezTo>
                      <a:pt x="386" y="196"/>
                      <a:pt x="386" y="196"/>
                      <a:pt x="386" y="196"/>
                    </a:cubicBezTo>
                    <a:cubicBezTo>
                      <a:pt x="386" y="195"/>
                      <a:pt x="387" y="194"/>
                      <a:pt x="388" y="194"/>
                    </a:cubicBezTo>
                    <a:cubicBezTo>
                      <a:pt x="388" y="194"/>
                      <a:pt x="388" y="194"/>
                      <a:pt x="388" y="194"/>
                    </a:cubicBezTo>
                    <a:cubicBezTo>
                      <a:pt x="389" y="194"/>
                      <a:pt x="390" y="195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7"/>
                      <a:pt x="389" y="198"/>
                      <a:pt x="388" y="198"/>
                    </a:cubicBezTo>
                    <a:cubicBezTo>
                      <a:pt x="388" y="198"/>
                      <a:pt x="388" y="198"/>
                      <a:pt x="388" y="198"/>
                    </a:cubicBezTo>
                    <a:cubicBezTo>
                      <a:pt x="388" y="198"/>
                      <a:pt x="388" y="198"/>
                      <a:pt x="388" y="198"/>
                    </a:cubicBezTo>
                    <a:close/>
                    <a:moveTo>
                      <a:pt x="2" y="198"/>
                    </a:moveTo>
                    <a:cubicBezTo>
                      <a:pt x="1" y="198"/>
                      <a:pt x="0" y="197"/>
                      <a:pt x="0" y="195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194"/>
                      <a:pt x="1" y="193"/>
                      <a:pt x="2" y="193"/>
                    </a:cubicBezTo>
                    <a:cubicBezTo>
                      <a:pt x="2" y="193"/>
                      <a:pt x="2" y="193"/>
                      <a:pt x="2" y="193"/>
                    </a:cubicBezTo>
                    <a:cubicBezTo>
                      <a:pt x="3" y="193"/>
                      <a:pt x="4" y="194"/>
                      <a:pt x="4" y="195"/>
                    </a:cubicBezTo>
                    <a:cubicBezTo>
                      <a:pt x="4" y="195"/>
                      <a:pt x="4" y="195"/>
                      <a:pt x="4" y="195"/>
                    </a:cubicBezTo>
                    <a:cubicBezTo>
                      <a:pt x="4" y="197"/>
                      <a:pt x="3" y="198"/>
                      <a:pt x="2" y="198"/>
                    </a:cubicBezTo>
                    <a:cubicBezTo>
                      <a:pt x="2" y="198"/>
                      <a:pt x="2" y="198"/>
                      <a:pt x="2" y="198"/>
                    </a:cubicBezTo>
                    <a:cubicBezTo>
                      <a:pt x="2" y="198"/>
                      <a:pt x="2" y="198"/>
                      <a:pt x="2" y="198"/>
                    </a:cubicBezTo>
                    <a:close/>
                    <a:moveTo>
                      <a:pt x="390" y="196"/>
                    </a:move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lose/>
                    <a:moveTo>
                      <a:pt x="386" y="189"/>
                    </a:moveTo>
                    <a:cubicBezTo>
                      <a:pt x="386" y="187"/>
                      <a:pt x="387" y="186"/>
                      <a:pt x="388" y="186"/>
                    </a:cubicBezTo>
                    <a:cubicBezTo>
                      <a:pt x="388" y="186"/>
                      <a:pt x="388" y="186"/>
                      <a:pt x="388" y="186"/>
                    </a:cubicBezTo>
                    <a:cubicBezTo>
                      <a:pt x="389" y="186"/>
                      <a:pt x="390" y="187"/>
                      <a:pt x="390" y="188"/>
                    </a:cubicBezTo>
                    <a:cubicBezTo>
                      <a:pt x="390" y="188"/>
                      <a:pt x="390" y="188"/>
                      <a:pt x="390" y="188"/>
                    </a:cubicBezTo>
                    <a:cubicBezTo>
                      <a:pt x="390" y="190"/>
                      <a:pt x="389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7" y="191"/>
                      <a:pt x="386" y="190"/>
                      <a:pt x="386" y="189"/>
                    </a:cubicBezTo>
                    <a:close/>
                    <a:moveTo>
                      <a:pt x="2" y="190"/>
                    </a:moveTo>
                    <a:cubicBezTo>
                      <a:pt x="1" y="190"/>
                      <a:pt x="0" y="189"/>
                      <a:pt x="0" y="188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7"/>
                      <a:pt x="1" y="186"/>
                      <a:pt x="2" y="186"/>
                    </a:cubicBezTo>
                    <a:cubicBezTo>
                      <a:pt x="2" y="186"/>
                      <a:pt x="2" y="186"/>
                      <a:pt x="2" y="186"/>
                    </a:cubicBezTo>
                    <a:cubicBezTo>
                      <a:pt x="3" y="186"/>
                      <a:pt x="4" y="187"/>
                      <a:pt x="4" y="188"/>
                    </a:cubicBezTo>
                    <a:cubicBezTo>
                      <a:pt x="4" y="188"/>
                      <a:pt x="4" y="188"/>
                      <a:pt x="4" y="188"/>
                    </a:cubicBezTo>
                    <a:cubicBezTo>
                      <a:pt x="4" y="189"/>
                      <a:pt x="3" y="190"/>
                      <a:pt x="2" y="190"/>
                    </a:cubicBezTo>
                    <a:cubicBezTo>
                      <a:pt x="2" y="190"/>
                      <a:pt x="2" y="190"/>
                      <a:pt x="2" y="190"/>
                    </a:cubicBezTo>
                    <a:cubicBezTo>
                      <a:pt x="2" y="190"/>
                      <a:pt x="2" y="190"/>
                      <a:pt x="2" y="190"/>
                    </a:cubicBezTo>
                    <a:close/>
                    <a:moveTo>
                      <a:pt x="385" y="181"/>
                    </a:moveTo>
                    <a:cubicBezTo>
                      <a:pt x="385" y="180"/>
                      <a:pt x="386" y="179"/>
                      <a:pt x="387" y="179"/>
                    </a:cubicBezTo>
                    <a:cubicBezTo>
                      <a:pt x="387" y="179"/>
                      <a:pt x="387" y="179"/>
                      <a:pt x="387" y="179"/>
                    </a:cubicBezTo>
                    <a:cubicBezTo>
                      <a:pt x="389" y="179"/>
                      <a:pt x="390" y="180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2"/>
                      <a:pt x="389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6" y="183"/>
                      <a:pt x="386" y="183"/>
                      <a:pt x="385" y="181"/>
                    </a:cubicBezTo>
                    <a:close/>
                    <a:moveTo>
                      <a:pt x="2" y="183"/>
                    </a:moveTo>
                    <a:cubicBezTo>
                      <a:pt x="1" y="183"/>
                      <a:pt x="0" y="182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1" y="180"/>
                      <a:pt x="2" y="179"/>
                      <a:pt x="3" y="179"/>
                    </a:cubicBezTo>
                    <a:cubicBezTo>
                      <a:pt x="3" y="179"/>
                      <a:pt x="3" y="179"/>
                      <a:pt x="3" y="179"/>
                    </a:cubicBezTo>
                    <a:cubicBezTo>
                      <a:pt x="4" y="179"/>
                      <a:pt x="5" y="180"/>
                      <a:pt x="5" y="181"/>
                    </a:cubicBezTo>
                    <a:cubicBezTo>
                      <a:pt x="5" y="181"/>
                      <a:pt x="5" y="181"/>
                      <a:pt x="5" y="181"/>
                    </a:cubicBezTo>
                    <a:cubicBezTo>
                      <a:pt x="5" y="182"/>
                      <a:pt x="4" y="183"/>
                      <a:pt x="3" y="183"/>
                    </a:cubicBezTo>
                    <a:cubicBezTo>
                      <a:pt x="3" y="183"/>
                      <a:pt x="3" y="183"/>
                      <a:pt x="3" y="183"/>
                    </a:cubicBezTo>
                    <a:cubicBezTo>
                      <a:pt x="3" y="183"/>
                      <a:pt x="2" y="183"/>
                      <a:pt x="2" y="183"/>
                    </a:cubicBezTo>
                    <a:close/>
                    <a:moveTo>
                      <a:pt x="385" y="174"/>
                    </a:moveTo>
                    <a:cubicBezTo>
                      <a:pt x="385" y="173"/>
                      <a:pt x="386" y="172"/>
                      <a:pt x="387" y="172"/>
                    </a:cubicBezTo>
                    <a:cubicBezTo>
                      <a:pt x="387" y="172"/>
                      <a:pt x="387" y="172"/>
                      <a:pt x="387" y="172"/>
                    </a:cubicBezTo>
                    <a:cubicBezTo>
                      <a:pt x="388" y="172"/>
                      <a:pt x="389" y="173"/>
                      <a:pt x="389" y="174"/>
                    </a:cubicBezTo>
                    <a:cubicBezTo>
                      <a:pt x="389" y="174"/>
                      <a:pt x="389" y="174"/>
                      <a:pt x="389" y="174"/>
                    </a:cubicBezTo>
                    <a:cubicBezTo>
                      <a:pt x="389" y="175"/>
                      <a:pt x="388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6" y="176"/>
                      <a:pt x="385" y="175"/>
                      <a:pt x="385" y="174"/>
                    </a:cubicBezTo>
                    <a:close/>
                    <a:moveTo>
                      <a:pt x="3" y="176"/>
                    </a:moveTo>
                    <a:cubicBezTo>
                      <a:pt x="2" y="176"/>
                      <a:pt x="1" y="175"/>
                      <a:pt x="1" y="174"/>
                    </a:cubicBezTo>
                    <a:cubicBezTo>
                      <a:pt x="1" y="174"/>
                      <a:pt x="1" y="174"/>
                      <a:pt x="1" y="174"/>
                    </a:cubicBezTo>
                    <a:cubicBezTo>
                      <a:pt x="1" y="172"/>
                      <a:pt x="2" y="172"/>
                      <a:pt x="3" y="172"/>
                    </a:cubicBezTo>
                    <a:cubicBezTo>
                      <a:pt x="3" y="172"/>
                      <a:pt x="3" y="172"/>
                      <a:pt x="3" y="172"/>
                    </a:cubicBezTo>
                    <a:cubicBezTo>
                      <a:pt x="5" y="172"/>
                      <a:pt x="5" y="173"/>
                      <a:pt x="5" y="174"/>
                    </a:cubicBezTo>
                    <a:cubicBezTo>
                      <a:pt x="5" y="174"/>
                      <a:pt x="5" y="174"/>
                      <a:pt x="5" y="174"/>
                    </a:cubicBezTo>
                    <a:cubicBezTo>
                      <a:pt x="5" y="175"/>
                      <a:pt x="4" y="176"/>
                      <a:pt x="3" y="176"/>
                    </a:cubicBezTo>
                    <a:cubicBezTo>
                      <a:pt x="3" y="176"/>
                      <a:pt x="3" y="176"/>
                      <a:pt x="3" y="176"/>
                    </a:cubicBezTo>
                    <a:cubicBezTo>
                      <a:pt x="3" y="176"/>
                      <a:pt x="3" y="176"/>
                      <a:pt x="3" y="176"/>
                    </a:cubicBezTo>
                    <a:close/>
                    <a:moveTo>
                      <a:pt x="384" y="167"/>
                    </a:moveTo>
                    <a:cubicBezTo>
                      <a:pt x="384" y="166"/>
                      <a:pt x="385" y="165"/>
                      <a:pt x="386" y="165"/>
                    </a:cubicBezTo>
                    <a:cubicBezTo>
                      <a:pt x="386" y="165"/>
                      <a:pt x="386" y="165"/>
                      <a:pt x="386" y="165"/>
                    </a:cubicBezTo>
                    <a:cubicBezTo>
                      <a:pt x="387" y="165"/>
                      <a:pt x="388" y="166"/>
                      <a:pt x="388" y="167"/>
                    </a:cubicBezTo>
                    <a:cubicBezTo>
                      <a:pt x="388" y="167"/>
                      <a:pt x="388" y="167"/>
                      <a:pt x="388" y="167"/>
                    </a:cubicBezTo>
                    <a:cubicBezTo>
                      <a:pt x="388" y="168"/>
                      <a:pt x="387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5" y="169"/>
                      <a:pt x="384" y="168"/>
                      <a:pt x="384" y="167"/>
                    </a:cubicBezTo>
                    <a:close/>
                    <a:moveTo>
                      <a:pt x="4" y="169"/>
                    </a:moveTo>
                    <a:cubicBezTo>
                      <a:pt x="3" y="169"/>
                      <a:pt x="2" y="167"/>
                      <a:pt x="2" y="166"/>
                    </a:cubicBezTo>
                    <a:cubicBezTo>
                      <a:pt x="2" y="166"/>
                      <a:pt x="2" y="166"/>
                      <a:pt x="2" y="166"/>
                    </a:cubicBezTo>
                    <a:cubicBezTo>
                      <a:pt x="2" y="165"/>
                      <a:pt x="3" y="164"/>
                      <a:pt x="5" y="165"/>
                    </a:cubicBezTo>
                    <a:cubicBezTo>
                      <a:pt x="5" y="165"/>
                      <a:pt x="5" y="165"/>
                      <a:pt x="5" y="165"/>
                    </a:cubicBezTo>
                    <a:cubicBezTo>
                      <a:pt x="6" y="165"/>
                      <a:pt x="6" y="166"/>
                      <a:pt x="6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8"/>
                      <a:pt x="5" y="169"/>
                      <a:pt x="4" y="169"/>
                    </a:cubicBezTo>
                    <a:cubicBezTo>
                      <a:pt x="4" y="169"/>
                      <a:pt x="4" y="169"/>
                      <a:pt x="4" y="169"/>
                    </a:cubicBezTo>
                    <a:cubicBezTo>
                      <a:pt x="4" y="169"/>
                      <a:pt x="4" y="169"/>
                      <a:pt x="4" y="169"/>
                    </a:cubicBezTo>
                    <a:close/>
                    <a:moveTo>
                      <a:pt x="383" y="160"/>
                    </a:moveTo>
                    <a:cubicBezTo>
                      <a:pt x="383" y="160"/>
                      <a:pt x="383" y="160"/>
                      <a:pt x="383" y="160"/>
                    </a:cubicBezTo>
                    <a:cubicBezTo>
                      <a:pt x="383" y="159"/>
                      <a:pt x="383" y="158"/>
                      <a:pt x="384" y="158"/>
                    </a:cubicBezTo>
                    <a:cubicBezTo>
                      <a:pt x="384" y="158"/>
                      <a:pt x="384" y="158"/>
                      <a:pt x="384" y="158"/>
                    </a:cubicBezTo>
                    <a:cubicBezTo>
                      <a:pt x="386" y="158"/>
                      <a:pt x="387" y="158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61"/>
                      <a:pt x="386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4" y="162"/>
                      <a:pt x="383" y="161"/>
                      <a:pt x="383" y="160"/>
                    </a:cubicBezTo>
                    <a:close/>
                    <a:moveTo>
                      <a:pt x="5" y="162"/>
                    </a:moveTo>
                    <a:cubicBezTo>
                      <a:pt x="4" y="161"/>
                      <a:pt x="3" y="160"/>
                      <a:pt x="3" y="159"/>
                    </a:cubicBezTo>
                    <a:cubicBezTo>
                      <a:pt x="3" y="159"/>
                      <a:pt x="3" y="159"/>
                      <a:pt x="3" y="159"/>
                    </a:cubicBezTo>
                    <a:cubicBezTo>
                      <a:pt x="4" y="158"/>
                      <a:pt x="5" y="157"/>
                      <a:pt x="6" y="157"/>
                    </a:cubicBezTo>
                    <a:cubicBezTo>
                      <a:pt x="6" y="157"/>
                      <a:pt x="6" y="157"/>
                      <a:pt x="6" y="157"/>
                    </a:cubicBezTo>
                    <a:cubicBezTo>
                      <a:pt x="7" y="158"/>
                      <a:pt x="8" y="159"/>
                      <a:pt x="7" y="160"/>
                    </a:cubicBezTo>
                    <a:cubicBezTo>
                      <a:pt x="7" y="160"/>
                      <a:pt x="7" y="160"/>
                      <a:pt x="7" y="160"/>
                    </a:cubicBezTo>
                    <a:cubicBezTo>
                      <a:pt x="7" y="161"/>
                      <a:pt x="6" y="162"/>
                      <a:pt x="5" y="162"/>
                    </a:cubicBezTo>
                    <a:cubicBezTo>
                      <a:pt x="5" y="162"/>
                      <a:pt x="5" y="162"/>
                      <a:pt x="5" y="162"/>
                    </a:cubicBezTo>
                    <a:cubicBezTo>
                      <a:pt x="5" y="162"/>
                      <a:pt x="5" y="162"/>
                      <a:pt x="5" y="162"/>
                    </a:cubicBezTo>
                    <a:close/>
                    <a:moveTo>
                      <a:pt x="381" y="153"/>
                    </a:moveTo>
                    <a:cubicBezTo>
                      <a:pt x="381" y="152"/>
                      <a:pt x="382" y="151"/>
                      <a:pt x="383" y="151"/>
                    </a:cubicBezTo>
                    <a:cubicBezTo>
                      <a:pt x="383" y="151"/>
                      <a:pt x="383" y="151"/>
                      <a:pt x="383" y="151"/>
                    </a:cubicBezTo>
                    <a:cubicBezTo>
                      <a:pt x="384" y="150"/>
                      <a:pt x="385" y="151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6" y="153"/>
                      <a:pt x="385" y="155"/>
                      <a:pt x="384" y="155"/>
                    </a:cubicBezTo>
                    <a:cubicBezTo>
                      <a:pt x="384" y="155"/>
                      <a:pt x="384" y="155"/>
                      <a:pt x="384" y="155"/>
                    </a:cubicBezTo>
                    <a:cubicBezTo>
                      <a:pt x="384" y="155"/>
                      <a:pt x="383" y="155"/>
                      <a:pt x="383" y="155"/>
                    </a:cubicBezTo>
                    <a:cubicBezTo>
                      <a:pt x="383" y="155"/>
                      <a:pt x="383" y="155"/>
                      <a:pt x="383" y="155"/>
                    </a:cubicBezTo>
                    <a:cubicBezTo>
                      <a:pt x="382" y="155"/>
                      <a:pt x="381" y="154"/>
                      <a:pt x="381" y="153"/>
                    </a:cubicBezTo>
                    <a:close/>
                    <a:moveTo>
                      <a:pt x="6" y="155"/>
                    </a:moveTo>
                    <a:cubicBezTo>
                      <a:pt x="5" y="154"/>
                      <a:pt x="5" y="153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1"/>
                      <a:pt x="6" y="150"/>
                      <a:pt x="7" y="150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8" y="151"/>
                      <a:pt x="9" y="152"/>
                      <a:pt x="9" y="153"/>
                    </a:cubicBezTo>
                    <a:cubicBezTo>
                      <a:pt x="9" y="153"/>
                      <a:pt x="9" y="153"/>
                      <a:pt x="9" y="153"/>
                    </a:cubicBezTo>
                    <a:cubicBezTo>
                      <a:pt x="9" y="154"/>
                      <a:pt x="8" y="155"/>
                      <a:pt x="7" y="155"/>
                    </a:cubicBezTo>
                    <a:cubicBezTo>
                      <a:pt x="7" y="155"/>
                      <a:pt x="7" y="155"/>
                      <a:pt x="7" y="155"/>
                    </a:cubicBezTo>
                    <a:cubicBezTo>
                      <a:pt x="7" y="155"/>
                      <a:pt x="7" y="155"/>
                      <a:pt x="6" y="155"/>
                    </a:cubicBezTo>
                    <a:close/>
                    <a:moveTo>
                      <a:pt x="380" y="146"/>
                    </a:moveTo>
                    <a:cubicBezTo>
                      <a:pt x="379" y="145"/>
                      <a:pt x="380" y="144"/>
                      <a:pt x="381" y="144"/>
                    </a:cubicBezTo>
                    <a:cubicBezTo>
                      <a:pt x="381" y="144"/>
                      <a:pt x="381" y="144"/>
                      <a:pt x="381" y="144"/>
                    </a:cubicBezTo>
                    <a:cubicBezTo>
                      <a:pt x="382" y="143"/>
                      <a:pt x="383" y="144"/>
                      <a:pt x="384" y="145"/>
                    </a:cubicBezTo>
                    <a:cubicBezTo>
                      <a:pt x="384" y="145"/>
                      <a:pt x="384" y="145"/>
                      <a:pt x="384" y="145"/>
                    </a:cubicBezTo>
                    <a:cubicBezTo>
                      <a:pt x="384" y="146"/>
                      <a:pt x="383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1" y="148"/>
                      <a:pt x="380" y="147"/>
                      <a:pt x="380" y="146"/>
                    </a:cubicBezTo>
                    <a:close/>
                    <a:moveTo>
                      <a:pt x="8" y="147"/>
                    </a:moveTo>
                    <a:cubicBezTo>
                      <a:pt x="7" y="147"/>
                      <a:pt x="6" y="146"/>
                      <a:pt x="7" y="145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7" y="144"/>
                      <a:pt x="8" y="143"/>
                      <a:pt x="9" y="143"/>
                    </a:cubicBezTo>
                    <a:cubicBezTo>
                      <a:pt x="9" y="143"/>
                      <a:pt x="9" y="143"/>
                      <a:pt x="9" y="143"/>
                    </a:cubicBezTo>
                    <a:cubicBezTo>
                      <a:pt x="10" y="144"/>
                      <a:pt x="11" y="145"/>
                      <a:pt x="11" y="146"/>
                    </a:cubicBezTo>
                    <a:cubicBezTo>
                      <a:pt x="11" y="146"/>
                      <a:pt x="11" y="146"/>
                      <a:pt x="11" y="146"/>
                    </a:cubicBezTo>
                    <a:cubicBezTo>
                      <a:pt x="10" y="147"/>
                      <a:pt x="10" y="148"/>
                      <a:pt x="9" y="148"/>
                    </a:cubicBezTo>
                    <a:cubicBezTo>
                      <a:pt x="9" y="148"/>
                      <a:pt x="9" y="148"/>
                      <a:pt x="9" y="148"/>
                    </a:cubicBezTo>
                    <a:cubicBezTo>
                      <a:pt x="8" y="148"/>
                      <a:pt x="8" y="148"/>
                      <a:pt x="8" y="147"/>
                    </a:cubicBezTo>
                    <a:close/>
                    <a:moveTo>
                      <a:pt x="378" y="139"/>
                    </a:moveTo>
                    <a:cubicBezTo>
                      <a:pt x="377" y="138"/>
                      <a:pt x="378" y="137"/>
                      <a:pt x="379" y="137"/>
                    </a:cubicBezTo>
                    <a:cubicBezTo>
                      <a:pt x="379" y="137"/>
                      <a:pt x="379" y="137"/>
                      <a:pt x="379" y="137"/>
                    </a:cubicBezTo>
                    <a:cubicBezTo>
                      <a:pt x="380" y="136"/>
                      <a:pt x="381" y="137"/>
                      <a:pt x="382" y="138"/>
                    </a:cubicBezTo>
                    <a:cubicBezTo>
                      <a:pt x="382" y="138"/>
                      <a:pt x="382" y="138"/>
                      <a:pt x="382" y="138"/>
                    </a:cubicBezTo>
                    <a:cubicBezTo>
                      <a:pt x="382" y="139"/>
                      <a:pt x="381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79" y="141"/>
                      <a:pt x="378" y="140"/>
                      <a:pt x="378" y="139"/>
                    </a:cubicBezTo>
                    <a:close/>
                    <a:moveTo>
                      <a:pt x="10" y="141"/>
                    </a:moveTo>
                    <a:cubicBezTo>
                      <a:pt x="9" y="140"/>
                      <a:pt x="8" y="139"/>
                      <a:pt x="9" y="138"/>
                    </a:cubicBezTo>
                    <a:cubicBezTo>
                      <a:pt x="9" y="138"/>
                      <a:pt x="9" y="138"/>
                      <a:pt x="9" y="138"/>
                    </a:cubicBezTo>
                    <a:cubicBezTo>
                      <a:pt x="9" y="137"/>
                      <a:pt x="10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7"/>
                      <a:pt x="13" y="138"/>
                      <a:pt x="13" y="139"/>
                    </a:cubicBezTo>
                    <a:cubicBezTo>
                      <a:pt x="13" y="139"/>
                      <a:pt x="13" y="139"/>
                      <a:pt x="13" y="139"/>
                    </a:cubicBezTo>
                    <a:cubicBezTo>
                      <a:pt x="12" y="140"/>
                      <a:pt x="12" y="141"/>
                      <a:pt x="11" y="141"/>
                    </a:cubicBezTo>
                    <a:cubicBezTo>
                      <a:pt x="11" y="141"/>
                      <a:pt x="11" y="141"/>
                      <a:pt x="11" y="141"/>
                    </a:cubicBezTo>
                    <a:cubicBezTo>
                      <a:pt x="10" y="141"/>
                      <a:pt x="10" y="141"/>
                      <a:pt x="10" y="141"/>
                    </a:cubicBezTo>
                    <a:close/>
                    <a:moveTo>
                      <a:pt x="375" y="133"/>
                    </a:moveTo>
                    <a:cubicBezTo>
                      <a:pt x="375" y="132"/>
                      <a:pt x="376" y="130"/>
                      <a:pt x="377" y="130"/>
                    </a:cubicBezTo>
                    <a:cubicBezTo>
                      <a:pt x="377" y="130"/>
                      <a:pt x="377" y="130"/>
                      <a:pt x="377" y="130"/>
                    </a:cubicBezTo>
                    <a:cubicBezTo>
                      <a:pt x="378" y="130"/>
                      <a:pt x="379" y="130"/>
                      <a:pt x="379" y="131"/>
                    </a:cubicBezTo>
                    <a:cubicBezTo>
                      <a:pt x="379" y="131"/>
                      <a:pt x="379" y="131"/>
                      <a:pt x="379" y="131"/>
                    </a:cubicBezTo>
                    <a:cubicBezTo>
                      <a:pt x="380" y="132"/>
                      <a:pt x="379" y="134"/>
                      <a:pt x="378" y="134"/>
                    </a:cubicBezTo>
                    <a:cubicBezTo>
                      <a:pt x="378" y="134"/>
                      <a:pt x="378" y="134"/>
                      <a:pt x="378" y="134"/>
                    </a:cubicBezTo>
                    <a:cubicBezTo>
                      <a:pt x="378" y="134"/>
                      <a:pt x="378" y="134"/>
                      <a:pt x="377" y="134"/>
                    </a:cubicBezTo>
                    <a:cubicBezTo>
                      <a:pt x="377" y="134"/>
                      <a:pt x="377" y="134"/>
                      <a:pt x="377" y="134"/>
                    </a:cubicBezTo>
                    <a:cubicBezTo>
                      <a:pt x="376" y="134"/>
                      <a:pt x="376" y="134"/>
                      <a:pt x="375" y="133"/>
                    </a:cubicBezTo>
                    <a:close/>
                    <a:moveTo>
                      <a:pt x="12" y="134"/>
                    </a:moveTo>
                    <a:cubicBezTo>
                      <a:pt x="11" y="133"/>
                      <a:pt x="11" y="132"/>
                      <a:pt x="11" y="131"/>
                    </a:cubicBezTo>
                    <a:cubicBezTo>
                      <a:pt x="11" y="131"/>
                      <a:pt x="11" y="131"/>
                      <a:pt x="11" y="131"/>
                    </a:cubicBezTo>
                    <a:cubicBezTo>
                      <a:pt x="11" y="130"/>
                      <a:pt x="12" y="129"/>
                      <a:pt x="14" y="130"/>
                    </a:cubicBezTo>
                    <a:cubicBezTo>
                      <a:pt x="14" y="130"/>
                      <a:pt x="14" y="130"/>
                      <a:pt x="14" y="130"/>
                    </a:cubicBezTo>
                    <a:cubicBezTo>
                      <a:pt x="15" y="130"/>
                      <a:pt x="15" y="131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5" y="133"/>
                      <a:pt x="14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2" y="134"/>
                      <a:pt x="12" y="134"/>
                    </a:cubicBezTo>
                    <a:close/>
                    <a:moveTo>
                      <a:pt x="373" y="126"/>
                    </a:moveTo>
                    <a:cubicBezTo>
                      <a:pt x="372" y="125"/>
                      <a:pt x="373" y="124"/>
                      <a:pt x="374" y="123"/>
                    </a:cubicBezTo>
                    <a:cubicBezTo>
                      <a:pt x="374" y="123"/>
                      <a:pt x="374" y="123"/>
                      <a:pt x="374" y="123"/>
                    </a:cubicBezTo>
                    <a:cubicBezTo>
                      <a:pt x="375" y="123"/>
                      <a:pt x="376" y="123"/>
                      <a:pt x="377" y="124"/>
                    </a:cubicBezTo>
                    <a:cubicBezTo>
                      <a:pt x="377" y="124"/>
                      <a:pt x="377" y="124"/>
                      <a:pt x="377" y="124"/>
                    </a:cubicBezTo>
                    <a:cubicBezTo>
                      <a:pt x="377" y="126"/>
                      <a:pt x="377" y="127"/>
                      <a:pt x="376" y="127"/>
                    </a:cubicBezTo>
                    <a:cubicBezTo>
                      <a:pt x="376" y="127"/>
                      <a:pt x="376" y="127"/>
                      <a:pt x="376" y="127"/>
                    </a:cubicBezTo>
                    <a:cubicBezTo>
                      <a:pt x="375" y="127"/>
                      <a:pt x="375" y="127"/>
                      <a:pt x="375" y="127"/>
                    </a:cubicBezTo>
                    <a:cubicBezTo>
                      <a:pt x="375" y="127"/>
                      <a:pt x="375" y="127"/>
                      <a:pt x="375" y="127"/>
                    </a:cubicBezTo>
                    <a:cubicBezTo>
                      <a:pt x="374" y="127"/>
                      <a:pt x="373" y="127"/>
                      <a:pt x="373" y="126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3" y="125"/>
                      <a:pt x="13" y="124"/>
                    </a:cubicBezTo>
                    <a:cubicBezTo>
                      <a:pt x="13" y="124"/>
                      <a:pt x="13" y="124"/>
                      <a:pt x="13" y="124"/>
                    </a:cubicBezTo>
                    <a:cubicBezTo>
                      <a:pt x="14" y="123"/>
                      <a:pt x="15" y="122"/>
                      <a:pt x="16" y="123"/>
                    </a:cubicBezTo>
                    <a:cubicBezTo>
                      <a:pt x="16" y="123"/>
                      <a:pt x="16" y="123"/>
                      <a:pt x="16" y="123"/>
                    </a:cubicBezTo>
                    <a:cubicBezTo>
                      <a:pt x="17" y="123"/>
                      <a:pt x="18" y="125"/>
                      <a:pt x="17" y="126"/>
                    </a:cubicBezTo>
                    <a:cubicBezTo>
                      <a:pt x="17" y="126"/>
                      <a:pt x="17" y="126"/>
                      <a:pt x="17" y="126"/>
                    </a:cubicBezTo>
                    <a:cubicBezTo>
                      <a:pt x="17" y="126"/>
                      <a:pt x="16" y="127"/>
                      <a:pt x="15" y="127"/>
                    </a:cubicBezTo>
                    <a:cubicBezTo>
                      <a:pt x="15" y="127"/>
                      <a:pt x="15" y="127"/>
                      <a:pt x="15" y="127"/>
                    </a:cubicBezTo>
                    <a:cubicBezTo>
                      <a:pt x="15" y="127"/>
                      <a:pt x="15" y="127"/>
                      <a:pt x="15" y="127"/>
                    </a:cubicBezTo>
                    <a:close/>
                    <a:moveTo>
                      <a:pt x="370" y="119"/>
                    </a:moveTo>
                    <a:cubicBezTo>
                      <a:pt x="370" y="118"/>
                      <a:pt x="370" y="117"/>
                      <a:pt x="371" y="117"/>
                    </a:cubicBezTo>
                    <a:cubicBezTo>
                      <a:pt x="371" y="117"/>
                      <a:pt x="371" y="117"/>
                      <a:pt x="371" y="117"/>
                    </a:cubicBezTo>
                    <a:cubicBezTo>
                      <a:pt x="372" y="116"/>
                      <a:pt x="374" y="117"/>
                      <a:pt x="374" y="118"/>
                    </a:cubicBezTo>
                    <a:cubicBezTo>
                      <a:pt x="374" y="118"/>
                      <a:pt x="374" y="118"/>
                      <a:pt x="374" y="118"/>
                    </a:cubicBezTo>
                    <a:cubicBezTo>
                      <a:pt x="375" y="119"/>
                      <a:pt x="374" y="120"/>
                      <a:pt x="373" y="121"/>
                    </a:cubicBezTo>
                    <a:cubicBezTo>
                      <a:pt x="373" y="121"/>
                      <a:pt x="373" y="121"/>
                      <a:pt x="373" y="121"/>
                    </a:cubicBezTo>
                    <a:cubicBezTo>
                      <a:pt x="373" y="121"/>
                      <a:pt x="372" y="121"/>
                      <a:pt x="372" y="121"/>
                    </a:cubicBezTo>
                    <a:cubicBezTo>
                      <a:pt x="372" y="121"/>
                      <a:pt x="372" y="121"/>
                      <a:pt x="372" y="121"/>
                    </a:cubicBezTo>
                    <a:cubicBezTo>
                      <a:pt x="371" y="121"/>
                      <a:pt x="371" y="120"/>
                      <a:pt x="370" y="119"/>
                    </a:cubicBezTo>
                    <a:close/>
                    <a:moveTo>
                      <a:pt x="17" y="120"/>
                    </a:moveTo>
                    <a:cubicBezTo>
                      <a:pt x="16" y="120"/>
                      <a:pt x="16" y="118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6"/>
                      <a:pt x="18" y="116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ubicBezTo>
                      <a:pt x="20" y="117"/>
                      <a:pt x="21" y="118"/>
                      <a:pt x="20" y="119"/>
                    </a:cubicBezTo>
                    <a:cubicBezTo>
                      <a:pt x="20" y="119"/>
                      <a:pt x="20" y="119"/>
                      <a:pt x="20" y="119"/>
                    </a:cubicBezTo>
                    <a:cubicBezTo>
                      <a:pt x="20" y="120"/>
                      <a:pt x="19" y="120"/>
                      <a:pt x="18" y="120"/>
                    </a:cubicBezTo>
                    <a:cubicBezTo>
                      <a:pt x="18" y="120"/>
                      <a:pt x="18" y="120"/>
                      <a:pt x="18" y="120"/>
                    </a:cubicBezTo>
                    <a:cubicBezTo>
                      <a:pt x="18" y="120"/>
                      <a:pt x="18" y="120"/>
                      <a:pt x="17" y="120"/>
                    </a:cubicBezTo>
                    <a:close/>
                    <a:moveTo>
                      <a:pt x="367" y="113"/>
                    </a:moveTo>
                    <a:cubicBezTo>
                      <a:pt x="367" y="112"/>
                      <a:pt x="367" y="111"/>
                      <a:pt x="368" y="110"/>
                    </a:cubicBezTo>
                    <a:cubicBezTo>
                      <a:pt x="368" y="110"/>
                      <a:pt x="368" y="110"/>
                      <a:pt x="368" y="110"/>
                    </a:cubicBezTo>
                    <a:cubicBezTo>
                      <a:pt x="369" y="110"/>
                      <a:pt x="370" y="110"/>
                      <a:pt x="371" y="111"/>
                    </a:cubicBezTo>
                    <a:cubicBezTo>
                      <a:pt x="371" y="111"/>
                      <a:pt x="371" y="111"/>
                      <a:pt x="371" y="111"/>
                    </a:cubicBezTo>
                    <a:cubicBezTo>
                      <a:pt x="372" y="112"/>
                      <a:pt x="371" y="113"/>
                      <a:pt x="370" y="114"/>
                    </a:cubicBezTo>
                    <a:cubicBezTo>
                      <a:pt x="370" y="114"/>
                      <a:pt x="370" y="114"/>
                      <a:pt x="370" y="114"/>
                    </a:cubicBezTo>
                    <a:cubicBezTo>
                      <a:pt x="370" y="114"/>
                      <a:pt x="369" y="114"/>
                      <a:pt x="369" y="114"/>
                    </a:cubicBezTo>
                    <a:cubicBezTo>
                      <a:pt x="369" y="114"/>
                      <a:pt x="369" y="114"/>
                      <a:pt x="369" y="114"/>
                    </a:cubicBezTo>
                    <a:cubicBezTo>
                      <a:pt x="368" y="114"/>
                      <a:pt x="368" y="114"/>
                      <a:pt x="367" y="113"/>
                    </a:cubicBezTo>
                    <a:close/>
                    <a:moveTo>
                      <a:pt x="20" y="114"/>
                    </a:moveTo>
                    <a:cubicBezTo>
                      <a:pt x="19" y="113"/>
                      <a:pt x="19" y="112"/>
                      <a:pt x="19" y="111"/>
                    </a:cubicBezTo>
                    <a:cubicBezTo>
                      <a:pt x="19" y="111"/>
                      <a:pt x="19" y="111"/>
                      <a:pt x="19" y="111"/>
                    </a:cubicBezTo>
                    <a:cubicBezTo>
                      <a:pt x="20" y="110"/>
                      <a:pt x="21" y="109"/>
                      <a:pt x="22" y="110"/>
                    </a:cubicBezTo>
                    <a:cubicBezTo>
                      <a:pt x="22" y="110"/>
                      <a:pt x="22" y="110"/>
                      <a:pt x="22" y="110"/>
                    </a:cubicBezTo>
                    <a:cubicBezTo>
                      <a:pt x="23" y="110"/>
                      <a:pt x="24" y="111"/>
                      <a:pt x="23" y="113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3" y="113"/>
                      <a:pt x="22" y="114"/>
                      <a:pt x="21" y="114"/>
                    </a:cubicBezTo>
                    <a:cubicBezTo>
                      <a:pt x="21" y="114"/>
                      <a:pt x="21" y="114"/>
                      <a:pt x="21" y="114"/>
                    </a:cubicBezTo>
                    <a:cubicBezTo>
                      <a:pt x="21" y="114"/>
                      <a:pt x="21" y="114"/>
                      <a:pt x="20" y="114"/>
                    </a:cubicBezTo>
                    <a:close/>
                    <a:moveTo>
                      <a:pt x="364" y="107"/>
                    </a:moveTo>
                    <a:cubicBezTo>
                      <a:pt x="363" y="106"/>
                      <a:pt x="364" y="104"/>
                      <a:pt x="365" y="104"/>
                    </a:cubicBezTo>
                    <a:cubicBezTo>
                      <a:pt x="365" y="104"/>
                      <a:pt x="365" y="104"/>
                      <a:pt x="365" y="104"/>
                    </a:cubicBezTo>
                    <a:cubicBezTo>
                      <a:pt x="366" y="103"/>
                      <a:pt x="367" y="104"/>
                      <a:pt x="368" y="105"/>
                    </a:cubicBezTo>
                    <a:cubicBezTo>
                      <a:pt x="368" y="105"/>
                      <a:pt x="368" y="105"/>
                      <a:pt x="368" y="105"/>
                    </a:cubicBezTo>
                    <a:cubicBezTo>
                      <a:pt x="368" y="106"/>
                      <a:pt x="368" y="107"/>
                      <a:pt x="367" y="107"/>
                    </a:cubicBezTo>
                    <a:cubicBezTo>
                      <a:pt x="367" y="107"/>
                      <a:pt x="367" y="107"/>
                      <a:pt x="367" y="107"/>
                    </a:cubicBezTo>
                    <a:cubicBezTo>
                      <a:pt x="367" y="108"/>
                      <a:pt x="366" y="108"/>
                      <a:pt x="366" y="108"/>
                    </a:cubicBezTo>
                    <a:cubicBezTo>
                      <a:pt x="366" y="108"/>
                      <a:pt x="366" y="108"/>
                      <a:pt x="366" y="108"/>
                    </a:cubicBezTo>
                    <a:cubicBezTo>
                      <a:pt x="365" y="108"/>
                      <a:pt x="364" y="107"/>
                      <a:pt x="364" y="107"/>
                    </a:cubicBezTo>
                    <a:close/>
                    <a:moveTo>
                      <a:pt x="24" y="107"/>
                    </a:moveTo>
                    <a:cubicBezTo>
                      <a:pt x="22" y="106"/>
                      <a:pt x="22" y="105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3"/>
                      <a:pt x="24" y="103"/>
                      <a:pt x="26" y="103"/>
                    </a:cubicBezTo>
                    <a:cubicBezTo>
                      <a:pt x="26" y="103"/>
                      <a:pt x="26" y="103"/>
                      <a:pt x="26" y="103"/>
                    </a:cubicBezTo>
                    <a:cubicBezTo>
                      <a:pt x="27" y="104"/>
                      <a:pt x="27" y="105"/>
                      <a:pt x="26" y="106"/>
                    </a:cubicBezTo>
                    <a:cubicBezTo>
                      <a:pt x="26" y="106"/>
                      <a:pt x="26" y="106"/>
                      <a:pt x="26" y="106"/>
                    </a:cubicBezTo>
                    <a:cubicBezTo>
                      <a:pt x="26" y="107"/>
                      <a:pt x="25" y="107"/>
                      <a:pt x="25" y="107"/>
                    </a:cubicBezTo>
                    <a:cubicBezTo>
                      <a:pt x="25" y="107"/>
                      <a:pt x="25" y="107"/>
                      <a:pt x="25" y="107"/>
                    </a:cubicBezTo>
                    <a:cubicBezTo>
                      <a:pt x="24" y="107"/>
                      <a:pt x="24" y="107"/>
                      <a:pt x="24" y="107"/>
                    </a:cubicBezTo>
                    <a:close/>
                    <a:moveTo>
                      <a:pt x="361" y="100"/>
                    </a:moveTo>
                    <a:cubicBezTo>
                      <a:pt x="360" y="99"/>
                      <a:pt x="360" y="98"/>
                      <a:pt x="361" y="97"/>
                    </a:cubicBezTo>
                    <a:cubicBezTo>
                      <a:pt x="361" y="97"/>
                      <a:pt x="361" y="97"/>
                      <a:pt x="361" y="97"/>
                    </a:cubicBezTo>
                    <a:cubicBezTo>
                      <a:pt x="362" y="97"/>
                      <a:pt x="364" y="97"/>
                      <a:pt x="364" y="98"/>
                    </a:cubicBezTo>
                    <a:cubicBezTo>
                      <a:pt x="364" y="98"/>
                      <a:pt x="364" y="98"/>
                      <a:pt x="364" y="98"/>
                    </a:cubicBezTo>
                    <a:cubicBezTo>
                      <a:pt x="365" y="99"/>
                      <a:pt x="364" y="101"/>
                      <a:pt x="363" y="101"/>
                    </a:cubicBezTo>
                    <a:cubicBezTo>
                      <a:pt x="363" y="101"/>
                      <a:pt x="363" y="101"/>
                      <a:pt x="363" y="101"/>
                    </a:cubicBezTo>
                    <a:cubicBezTo>
                      <a:pt x="363" y="101"/>
                      <a:pt x="363" y="101"/>
                      <a:pt x="362" y="101"/>
                    </a:cubicBezTo>
                    <a:cubicBezTo>
                      <a:pt x="362" y="101"/>
                      <a:pt x="362" y="101"/>
                      <a:pt x="362" y="101"/>
                    </a:cubicBezTo>
                    <a:cubicBezTo>
                      <a:pt x="362" y="101"/>
                      <a:pt x="361" y="101"/>
                      <a:pt x="361" y="100"/>
                    </a:cubicBezTo>
                    <a:close/>
                    <a:moveTo>
                      <a:pt x="27" y="101"/>
                    </a:moveTo>
                    <a:cubicBezTo>
                      <a:pt x="26" y="100"/>
                      <a:pt x="26" y="99"/>
                      <a:pt x="26" y="98"/>
                    </a:cubicBezTo>
                    <a:cubicBezTo>
                      <a:pt x="26" y="98"/>
                      <a:pt x="26" y="98"/>
                      <a:pt x="26" y="98"/>
                    </a:cubicBezTo>
                    <a:cubicBezTo>
                      <a:pt x="27" y="97"/>
                      <a:pt x="28" y="96"/>
                      <a:pt x="29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30" y="98"/>
                      <a:pt x="30" y="99"/>
                      <a:pt x="30" y="100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29" y="101"/>
                      <a:pt x="29" y="101"/>
                      <a:pt x="28" y="101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28" y="101"/>
                      <a:pt x="27" y="101"/>
                      <a:pt x="27" y="101"/>
                    </a:cubicBezTo>
                    <a:close/>
                    <a:moveTo>
                      <a:pt x="357" y="94"/>
                    </a:moveTo>
                    <a:cubicBezTo>
                      <a:pt x="357" y="94"/>
                      <a:pt x="357" y="94"/>
                      <a:pt x="357" y="94"/>
                    </a:cubicBezTo>
                    <a:cubicBezTo>
                      <a:pt x="356" y="93"/>
                      <a:pt x="357" y="92"/>
                      <a:pt x="358" y="91"/>
                    </a:cubicBezTo>
                    <a:cubicBezTo>
                      <a:pt x="358" y="91"/>
                      <a:pt x="358" y="91"/>
                      <a:pt x="358" y="91"/>
                    </a:cubicBezTo>
                    <a:cubicBezTo>
                      <a:pt x="359" y="91"/>
                      <a:pt x="360" y="91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1" y="93"/>
                      <a:pt x="361" y="94"/>
                      <a:pt x="360" y="95"/>
                    </a:cubicBezTo>
                    <a:cubicBezTo>
                      <a:pt x="360" y="95"/>
                      <a:pt x="360" y="95"/>
                      <a:pt x="360" y="95"/>
                    </a:cubicBezTo>
                    <a:cubicBezTo>
                      <a:pt x="359" y="95"/>
                      <a:pt x="359" y="95"/>
                      <a:pt x="359" y="95"/>
                    </a:cubicBezTo>
                    <a:cubicBezTo>
                      <a:pt x="359" y="95"/>
                      <a:pt x="359" y="95"/>
                      <a:pt x="359" y="95"/>
                    </a:cubicBezTo>
                    <a:cubicBezTo>
                      <a:pt x="358" y="95"/>
                      <a:pt x="357" y="95"/>
                      <a:pt x="357" y="94"/>
                    </a:cubicBezTo>
                    <a:close/>
                    <a:moveTo>
                      <a:pt x="31" y="94"/>
                    </a:moveTo>
                    <a:cubicBezTo>
                      <a:pt x="30" y="94"/>
                      <a:pt x="29" y="93"/>
                      <a:pt x="30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91"/>
                      <a:pt x="32" y="90"/>
                      <a:pt x="33" y="91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34" y="91"/>
                      <a:pt x="34" y="93"/>
                      <a:pt x="34" y="94"/>
                    </a:cubicBezTo>
                    <a:cubicBezTo>
                      <a:pt x="34" y="94"/>
                      <a:pt x="34" y="94"/>
                      <a:pt x="34" y="94"/>
                    </a:cubicBezTo>
                    <a:cubicBezTo>
                      <a:pt x="33" y="94"/>
                      <a:pt x="32" y="95"/>
                      <a:pt x="32" y="95"/>
                    </a:cubicBezTo>
                    <a:cubicBezTo>
                      <a:pt x="32" y="95"/>
                      <a:pt x="32" y="95"/>
                      <a:pt x="32" y="95"/>
                    </a:cubicBezTo>
                    <a:cubicBezTo>
                      <a:pt x="31" y="95"/>
                      <a:pt x="31" y="95"/>
                      <a:pt x="31" y="94"/>
                    </a:cubicBezTo>
                    <a:close/>
                    <a:moveTo>
                      <a:pt x="353" y="88"/>
                    </a:moveTo>
                    <a:cubicBezTo>
                      <a:pt x="353" y="88"/>
                      <a:pt x="353" y="88"/>
                      <a:pt x="353" y="88"/>
                    </a:cubicBezTo>
                    <a:cubicBezTo>
                      <a:pt x="352" y="87"/>
                      <a:pt x="353" y="86"/>
                      <a:pt x="353" y="85"/>
                    </a:cubicBezTo>
                    <a:cubicBezTo>
                      <a:pt x="353" y="85"/>
                      <a:pt x="353" y="85"/>
                      <a:pt x="353" y="85"/>
                    </a:cubicBezTo>
                    <a:cubicBezTo>
                      <a:pt x="354" y="85"/>
                      <a:pt x="356" y="85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7" y="87"/>
                      <a:pt x="357" y="88"/>
                      <a:pt x="356" y="89"/>
                    </a:cubicBezTo>
                    <a:cubicBezTo>
                      <a:pt x="356" y="89"/>
                      <a:pt x="356" y="89"/>
                      <a:pt x="356" y="89"/>
                    </a:cubicBezTo>
                    <a:cubicBezTo>
                      <a:pt x="356" y="89"/>
                      <a:pt x="355" y="89"/>
                      <a:pt x="355" y="89"/>
                    </a:cubicBezTo>
                    <a:cubicBezTo>
                      <a:pt x="355" y="89"/>
                      <a:pt x="355" y="89"/>
                      <a:pt x="355" y="89"/>
                    </a:cubicBezTo>
                    <a:cubicBezTo>
                      <a:pt x="354" y="89"/>
                      <a:pt x="353" y="89"/>
                      <a:pt x="353" y="88"/>
                    </a:cubicBezTo>
                    <a:close/>
                    <a:moveTo>
                      <a:pt x="35" y="88"/>
                    </a:moveTo>
                    <a:cubicBezTo>
                      <a:pt x="34" y="88"/>
                      <a:pt x="33" y="86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5" y="84"/>
                      <a:pt x="36" y="84"/>
                      <a:pt x="37" y="85"/>
                    </a:cubicBezTo>
                    <a:cubicBezTo>
                      <a:pt x="37" y="85"/>
                      <a:pt x="37" y="85"/>
                      <a:pt x="37" y="85"/>
                    </a:cubicBezTo>
                    <a:cubicBezTo>
                      <a:pt x="38" y="86"/>
                      <a:pt x="38" y="87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7" y="88"/>
                      <a:pt x="36" y="89"/>
                      <a:pt x="36" y="89"/>
                    </a:cubicBezTo>
                    <a:cubicBezTo>
                      <a:pt x="36" y="89"/>
                      <a:pt x="36" y="89"/>
                      <a:pt x="36" y="89"/>
                    </a:cubicBezTo>
                    <a:cubicBezTo>
                      <a:pt x="35" y="89"/>
                      <a:pt x="35" y="89"/>
                      <a:pt x="35" y="88"/>
                    </a:cubicBezTo>
                    <a:close/>
                    <a:moveTo>
                      <a:pt x="349" y="82"/>
                    </a:moveTo>
                    <a:cubicBezTo>
                      <a:pt x="348" y="82"/>
                      <a:pt x="348" y="80"/>
                      <a:pt x="349" y="79"/>
                    </a:cubicBezTo>
                    <a:cubicBezTo>
                      <a:pt x="349" y="79"/>
                      <a:pt x="349" y="79"/>
                      <a:pt x="349" y="79"/>
                    </a:cubicBezTo>
                    <a:cubicBezTo>
                      <a:pt x="350" y="79"/>
                      <a:pt x="352" y="79"/>
                      <a:pt x="352" y="80"/>
                    </a:cubicBezTo>
                    <a:cubicBezTo>
                      <a:pt x="352" y="80"/>
                      <a:pt x="352" y="80"/>
                      <a:pt x="352" y="80"/>
                    </a:cubicBezTo>
                    <a:cubicBezTo>
                      <a:pt x="353" y="81"/>
                      <a:pt x="353" y="82"/>
                      <a:pt x="352" y="83"/>
                    </a:cubicBezTo>
                    <a:cubicBezTo>
                      <a:pt x="352" y="83"/>
                      <a:pt x="352" y="83"/>
                      <a:pt x="352" y="83"/>
                    </a:cubicBezTo>
                    <a:cubicBezTo>
                      <a:pt x="351" y="83"/>
                      <a:pt x="351" y="83"/>
                      <a:pt x="351" y="83"/>
                    </a:cubicBezTo>
                    <a:cubicBezTo>
                      <a:pt x="351" y="83"/>
                      <a:pt x="351" y="83"/>
                      <a:pt x="351" y="83"/>
                    </a:cubicBezTo>
                    <a:cubicBezTo>
                      <a:pt x="350" y="83"/>
                      <a:pt x="349" y="83"/>
                      <a:pt x="349" y="82"/>
                    </a:cubicBezTo>
                    <a:close/>
                    <a:moveTo>
                      <a:pt x="39" y="82"/>
                    </a:moveTo>
                    <a:cubicBezTo>
                      <a:pt x="38" y="82"/>
                      <a:pt x="38" y="80"/>
                      <a:pt x="38" y="79"/>
                    </a:cubicBezTo>
                    <a:cubicBezTo>
                      <a:pt x="38" y="79"/>
                      <a:pt x="38" y="79"/>
                      <a:pt x="38" y="79"/>
                    </a:cubicBezTo>
                    <a:cubicBezTo>
                      <a:pt x="39" y="79"/>
                      <a:pt x="40" y="78"/>
                      <a:pt x="41" y="79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42" y="80"/>
                      <a:pt x="42" y="81"/>
                      <a:pt x="42" y="82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1" y="83"/>
                      <a:pt x="41" y="83"/>
                      <a:pt x="40" y="83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40" y="83"/>
                      <a:pt x="39" y="83"/>
                      <a:pt x="39" y="82"/>
                    </a:cubicBezTo>
                    <a:close/>
                    <a:moveTo>
                      <a:pt x="344" y="77"/>
                    </a:moveTo>
                    <a:cubicBezTo>
                      <a:pt x="344" y="76"/>
                      <a:pt x="344" y="75"/>
                      <a:pt x="345" y="74"/>
                    </a:cubicBezTo>
                    <a:cubicBezTo>
                      <a:pt x="345" y="74"/>
                      <a:pt x="345" y="74"/>
                      <a:pt x="345" y="74"/>
                    </a:cubicBezTo>
                    <a:cubicBezTo>
                      <a:pt x="346" y="73"/>
                      <a:pt x="347" y="73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9" y="75"/>
                      <a:pt x="348" y="76"/>
                      <a:pt x="347" y="77"/>
                    </a:cubicBezTo>
                    <a:cubicBezTo>
                      <a:pt x="347" y="77"/>
                      <a:pt x="347" y="77"/>
                      <a:pt x="347" y="77"/>
                    </a:cubicBezTo>
                    <a:cubicBezTo>
                      <a:pt x="347" y="77"/>
                      <a:pt x="347" y="78"/>
                      <a:pt x="346" y="78"/>
                    </a:cubicBezTo>
                    <a:cubicBezTo>
                      <a:pt x="346" y="78"/>
                      <a:pt x="346" y="78"/>
                      <a:pt x="346" y="78"/>
                    </a:cubicBezTo>
                    <a:cubicBezTo>
                      <a:pt x="346" y="78"/>
                      <a:pt x="345" y="77"/>
                      <a:pt x="344" y="77"/>
                    </a:cubicBezTo>
                    <a:close/>
                    <a:moveTo>
                      <a:pt x="43" y="77"/>
                    </a:moveTo>
                    <a:cubicBezTo>
                      <a:pt x="42" y="76"/>
                      <a:pt x="42" y="75"/>
                      <a:pt x="43" y="74"/>
                    </a:cubicBezTo>
                    <a:cubicBezTo>
                      <a:pt x="43" y="74"/>
                      <a:pt x="43" y="74"/>
                      <a:pt x="43" y="74"/>
                    </a:cubicBezTo>
                    <a:cubicBezTo>
                      <a:pt x="43" y="73"/>
                      <a:pt x="45" y="73"/>
                      <a:pt x="46" y="73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7" y="74"/>
                      <a:pt x="47" y="75"/>
                      <a:pt x="46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7"/>
                      <a:pt x="45" y="77"/>
                      <a:pt x="44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4" y="77"/>
                      <a:pt x="43" y="77"/>
                      <a:pt x="43" y="77"/>
                    </a:cubicBezTo>
                    <a:close/>
                    <a:moveTo>
                      <a:pt x="340" y="71"/>
                    </a:moveTo>
                    <a:cubicBezTo>
                      <a:pt x="339" y="70"/>
                      <a:pt x="339" y="69"/>
                      <a:pt x="340" y="68"/>
                    </a:cubicBezTo>
                    <a:cubicBezTo>
                      <a:pt x="340" y="68"/>
                      <a:pt x="340" y="68"/>
                      <a:pt x="340" y="68"/>
                    </a:cubicBezTo>
                    <a:cubicBezTo>
                      <a:pt x="341" y="68"/>
                      <a:pt x="342" y="68"/>
                      <a:pt x="343" y="69"/>
                    </a:cubicBezTo>
                    <a:cubicBezTo>
                      <a:pt x="343" y="69"/>
                      <a:pt x="343" y="69"/>
                      <a:pt x="343" y="69"/>
                    </a:cubicBezTo>
                    <a:cubicBezTo>
                      <a:pt x="344" y="69"/>
                      <a:pt x="344" y="71"/>
                      <a:pt x="343" y="72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3" y="72"/>
                      <a:pt x="342" y="72"/>
                      <a:pt x="342" y="72"/>
                    </a:cubicBezTo>
                    <a:cubicBezTo>
                      <a:pt x="342" y="72"/>
                      <a:pt x="342" y="72"/>
                      <a:pt x="342" y="72"/>
                    </a:cubicBezTo>
                    <a:cubicBezTo>
                      <a:pt x="341" y="72"/>
                      <a:pt x="340" y="72"/>
                      <a:pt x="340" y="71"/>
                    </a:cubicBezTo>
                    <a:close/>
                    <a:moveTo>
                      <a:pt x="48" y="71"/>
                    </a:moveTo>
                    <a:cubicBezTo>
                      <a:pt x="47" y="70"/>
                      <a:pt x="47" y="69"/>
                      <a:pt x="47" y="68"/>
                    </a:cubicBezTo>
                    <a:cubicBezTo>
                      <a:pt x="47" y="68"/>
                      <a:pt x="47" y="68"/>
                      <a:pt x="47" y="68"/>
                    </a:cubicBezTo>
                    <a:cubicBezTo>
                      <a:pt x="48" y="67"/>
                      <a:pt x="49" y="67"/>
                      <a:pt x="50" y="68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51" y="69"/>
                      <a:pt x="51" y="70"/>
                      <a:pt x="51" y="71"/>
                    </a:cubicBezTo>
                    <a:cubicBezTo>
                      <a:pt x="51" y="71"/>
                      <a:pt x="51" y="71"/>
                      <a:pt x="51" y="71"/>
                    </a:cubicBezTo>
                    <a:cubicBezTo>
                      <a:pt x="50" y="71"/>
                      <a:pt x="50" y="72"/>
                      <a:pt x="49" y="72"/>
                    </a:cubicBezTo>
                    <a:cubicBezTo>
                      <a:pt x="49" y="72"/>
                      <a:pt x="49" y="72"/>
                      <a:pt x="49" y="72"/>
                    </a:cubicBezTo>
                    <a:cubicBezTo>
                      <a:pt x="48" y="72"/>
                      <a:pt x="48" y="71"/>
                      <a:pt x="48" y="71"/>
                    </a:cubicBezTo>
                    <a:close/>
                    <a:moveTo>
                      <a:pt x="335" y="66"/>
                    </a:moveTo>
                    <a:cubicBezTo>
                      <a:pt x="334" y="65"/>
                      <a:pt x="334" y="64"/>
                      <a:pt x="335" y="63"/>
                    </a:cubicBezTo>
                    <a:cubicBezTo>
                      <a:pt x="335" y="63"/>
                      <a:pt x="335" y="63"/>
                      <a:pt x="335" y="63"/>
                    </a:cubicBezTo>
                    <a:cubicBezTo>
                      <a:pt x="336" y="62"/>
                      <a:pt x="338" y="62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9" y="64"/>
                      <a:pt x="339" y="65"/>
                      <a:pt x="338" y="66"/>
                    </a:cubicBezTo>
                    <a:cubicBezTo>
                      <a:pt x="338" y="66"/>
                      <a:pt x="338" y="66"/>
                      <a:pt x="338" y="66"/>
                    </a:cubicBezTo>
                    <a:cubicBezTo>
                      <a:pt x="338" y="66"/>
                      <a:pt x="337" y="67"/>
                      <a:pt x="337" y="67"/>
                    </a:cubicBezTo>
                    <a:cubicBezTo>
                      <a:pt x="337" y="67"/>
                      <a:pt x="337" y="67"/>
                      <a:pt x="337" y="67"/>
                    </a:cubicBezTo>
                    <a:cubicBezTo>
                      <a:pt x="336" y="67"/>
                      <a:pt x="336" y="66"/>
                      <a:pt x="335" y="66"/>
                    </a:cubicBezTo>
                    <a:close/>
                    <a:moveTo>
                      <a:pt x="52" y="66"/>
                    </a:moveTo>
                    <a:cubicBezTo>
                      <a:pt x="51" y="65"/>
                      <a:pt x="51" y="64"/>
                      <a:pt x="52" y="63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3" y="62"/>
                      <a:pt x="54" y="62"/>
                      <a:pt x="55" y="63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6" y="63"/>
                      <a:pt x="56" y="65"/>
                      <a:pt x="55" y="66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55" y="66"/>
                      <a:pt x="54" y="66"/>
                      <a:pt x="54" y="66"/>
                    </a:cubicBezTo>
                    <a:cubicBezTo>
                      <a:pt x="54" y="66"/>
                      <a:pt x="54" y="66"/>
                      <a:pt x="54" y="66"/>
                    </a:cubicBezTo>
                    <a:cubicBezTo>
                      <a:pt x="53" y="66"/>
                      <a:pt x="53" y="66"/>
                      <a:pt x="52" y="66"/>
                    </a:cubicBezTo>
                    <a:close/>
                    <a:moveTo>
                      <a:pt x="330" y="61"/>
                    </a:moveTo>
                    <a:cubicBezTo>
                      <a:pt x="329" y="60"/>
                      <a:pt x="329" y="59"/>
                      <a:pt x="330" y="58"/>
                    </a:cubicBezTo>
                    <a:cubicBezTo>
                      <a:pt x="330" y="58"/>
                      <a:pt x="330" y="58"/>
                      <a:pt x="330" y="58"/>
                    </a:cubicBezTo>
                    <a:cubicBezTo>
                      <a:pt x="331" y="57"/>
                      <a:pt x="332" y="57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4" y="59"/>
                      <a:pt x="334" y="60"/>
                      <a:pt x="333" y="61"/>
                    </a:cubicBezTo>
                    <a:cubicBezTo>
                      <a:pt x="333" y="61"/>
                      <a:pt x="333" y="61"/>
                      <a:pt x="333" y="61"/>
                    </a:cubicBezTo>
                    <a:cubicBezTo>
                      <a:pt x="333" y="61"/>
                      <a:pt x="332" y="61"/>
                      <a:pt x="332" y="61"/>
                    </a:cubicBezTo>
                    <a:cubicBezTo>
                      <a:pt x="332" y="61"/>
                      <a:pt x="332" y="61"/>
                      <a:pt x="332" y="61"/>
                    </a:cubicBezTo>
                    <a:cubicBezTo>
                      <a:pt x="331" y="61"/>
                      <a:pt x="331" y="61"/>
                      <a:pt x="330" y="61"/>
                    </a:cubicBezTo>
                    <a:close/>
                    <a:moveTo>
                      <a:pt x="57" y="60"/>
                    </a:moveTo>
                    <a:cubicBezTo>
                      <a:pt x="56" y="60"/>
                      <a:pt x="56" y="58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8" y="57"/>
                      <a:pt x="59" y="57"/>
                      <a:pt x="60" y="57"/>
                    </a:cubicBezTo>
                    <a:cubicBezTo>
                      <a:pt x="60" y="57"/>
                      <a:pt x="60" y="57"/>
                      <a:pt x="60" y="57"/>
                    </a:cubicBezTo>
                    <a:cubicBezTo>
                      <a:pt x="61" y="58"/>
                      <a:pt x="61" y="60"/>
                      <a:pt x="60" y="6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60" y="61"/>
                      <a:pt x="59" y="61"/>
                      <a:pt x="59" y="61"/>
                    </a:cubicBezTo>
                    <a:cubicBezTo>
                      <a:pt x="59" y="61"/>
                      <a:pt x="59" y="61"/>
                      <a:pt x="59" y="61"/>
                    </a:cubicBezTo>
                    <a:cubicBezTo>
                      <a:pt x="58" y="61"/>
                      <a:pt x="58" y="61"/>
                      <a:pt x="57" y="60"/>
                    </a:cubicBezTo>
                    <a:close/>
                    <a:moveTo>
                      <a:pt x="325" y="56"/>
                    </a:moveTo>
                    <a:cubicBezTo>
                      <a:pt x="325" y="56"/>
                      <a:pt x="325" y="56"/>
                      <a:pt x="325" y="56"/>
                    </a:cubicBezTo>
                    <a:cubicBezTo>
                      <a:pt x="324" y="55"/>
                      <a:pt x="324" y="54"/>
                      <a:pt x="325" y="53"/>
                    </a:cubicBezTo>
                    <a:cubicBezTo>
                      <a:pt x="325" y="53"/>
                      <a:pt x="325" y="53"/>
                      <a:pt x="325" y="53"/>
                    </a:cubicBezTo>
                    <a:cubicBezTo>
                      <a:pt x="326" y="52"/>
                      <a:pt x="327" y="52"/>
                      <a:pt x="328" y="53"/>
                    </a:cubicBezTo>
                    <a:cubicBezTo>
                      <a:pt x="328" y="53"/>
                      <a:pt x="328" y="53"/>
                      <a:pt x="328" y="53"/>
                    </a:cubicBezTo>
                    <a:cubicBezTo>
                      <a:pt x="329" y="54"/>
                      <a:pt x="329" y="55"/>
                      <a:pt x="328" y="56"/>
                    </a:cubicBezTo>
                    <a:cubicBezTo>
                      <a:pt x="328" y="56"/>
                      <a:pt x="328" y="56"/>
                      <a:pt x="328" y="56"/>
                    </a:cubicBezTo>
                    <a:cubicBezTo>
                      <a:pt x="328" y="56"/>
                      <a:pt x="327" y="56"/>
                      <a:pt x="327" y="56"/>
                    </a:cubicBezTo>
                    <a:cubicBezTo>
                      <a:pt x="327" y="56"/>
                      <a:pt x="327" y="56"/>
                      <a:pt x="327" y="56"/>
                    </a:cubicBezTo>
                    <a:cubicBezTo>
                      <a:pt x="326" y="56"/>
                      <a:pt x="326" y="56"/>
                      <a:pt x="325" y="56"/>
                    </a:cubicBezTo>
                    <a:close/>
                    <a:moveTo>
                      <a:pt x="62" y="55"/>
                    </a:moveTo>
                    <a:cubicBezTo>
                      <a:pt x="62" y="54"/>
                      <a:pt x="62" y="53"/>
                      <a:pt x="63" y="52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52"/>
                      <a:pt x="65" y="52"/>
                      <a:pt x="66" y="52"/>
                    </a:cubicBezTo>
                    <a:cubicBezTo>
                      <a:pt x="66" y="52"/>
                      <a:pt x="66" y="52"/>
                      <a:pt x="66" y="52"/>
                    </a:cubicBezTo>
                    <a:cubicBezTo>
                      <a:pt x="66" y="53"/>
                      <a:pt x="66" y="55"/>
                      <a:pt x="65" y="55"/>
                    </a:cubicBezTo>
                    <a:cubicBezTo>
                      <a:pt x="65" y="55"/>
                      <a:pt x="65" y="55"/>
                      <a:pt x="65" y="55"/>
                    </a:cubicBezTo>
                    <a:cubicBezTo>
                      <a:pt x="65" y="56"/>
                      <a:pt x="65" y="56"/>
                      <a:pt x="64" y="56"/>
                    </a:cubicBezTo>
                    <a:cubicBezTo>
                      <a:pt x="64" y="56"/>
                      <a:pt x="64" y="56"/>
                      <a:pt x="64" y="56"/>
                    </a:cubicBezTo>
                    <a:cubicBezTo>
                      <a:pt x="63" y="56"/>
                      <a:pt x="63" y="56"/>
                      <a:pt x="62" y="55"/>
                    </a:cubicBezTo>
                    <a:close/>
                    <a:moveTo>
                      <a:pt x="320" y="51"/>
                    </a:moveTo>
                    <a:cubicBezTo>
                      <a:pt x="319" y="50"/>
                      <a:pt x="319" y="49"/>
                      <a:pt x="320" y="48"/>
                    </a:cubicBezTo>
                    <a:cubicBezTo>
                      <a:pt x="320" y="48"/>
                      <a:pt x="320" y="48"/>
                      <a:pt x="320" y="48"/>
                    </a:cubicBezTo>
                    <a:cubicBezTo>
                      <a:pt x="320" y="47"/>
                      <a:pt x="322" y="47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9"/>
                      <a:pt x="324" y="50"/>
                      <a:pt x="323" y="51"/>
                    </a:cubicBezTo>
                    <a:cubicBezTo>
                      <a:pt x="323" y="51"/>
                      <a:pt x="323" y="51"/>
                      <a:pt x="323" y="51"/>
                    </a:cubicBezTo>
                    <a:cubicBezTo>
                      <a:pt x="322" y="51"/>
                      <a:pt x="322" y="52"/>
                      <a:pt x="321" y="52"/>
                    </a:cubicBezTo>
                    <a:cubicBezTo>
                      <a:pt x="321" y="52"/>
                      <a:pt x="321" y="52"/>
                      <a:pt x="321" y="52"/>
                    </a:cubicBezTo>
                    <a:cubicBezTo>
                      <a:pt x="321" y="52"/>
                      <a:pt x="320" y="51"/>
                      <a:pt x="320" y="51"/>
                    </a:cubicBezTo>
                    <a:close/>
                    <a:moveTo>
                      <a:pt x="68" y="50"/>
                    </a:moveTo>
                    <a:cubicBezTo>
                      <a:pt x="67" y="50"/>
                      <a:pt x="67" y="48"/>
                      <a:pt x="68" y="47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9" y="47"/>
                      <a:pt x="70" y="47"/>
                      <a:pt x="71" y="48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2" y="49"/>
                      <a:pt x="72" y="50"/>
                      <a:pt x="71" y="51"/>
                    </a:cubicBezTo>
                    <a:cubicBezTo>
                      <a:pt x="71" y="51"/>
                      <a:pt x="71" y="51"/>
                      <a:pt x="71" y="51"/>
                    </a:cubicBezTo>
                    <a:cubicBezTo>
                      <a:pt x="70" y="51"/>
                      <a:pt x="70" y="51"/>
                      <a:pt x="69" y="51"/>
                    </a:cubicBezTo>
                    <a:cubicBezTo>
                      <a:pt x="69" y="51"/>
                      <a:pt x="69" y="51"/>
                      <a:pt x="69" y="51"/>
                    </a:cubicBezTo>
                    <a:cubicBezTo>
                      <a:pt x="69" y="51"/>
                      <a:pt x="68" y="51"/>
                      <a:pt x="68" y="50"/>
                    </a:cubicBezTo>
                    <a:close/>
                    <a:moveTo>
                      <a:pt x="314" y="46"/>
                    </a:moveTo>
                    <a:cubicBezTo>
                      <a:pt x="313" y="46"/>
                      <a:pt x="313" y="44"/>
                      <a:pt x="314" y="44"/>
                    </a:cubicBezTo>
                    <a:cubicBezTo>
                      <a:pt x="314" y="44"/>
                      <a:pt x="314" y="44"/>
                      <a:pt x="314" y="44"/>
                    </a:cubicBezTo>
                    <a:cubicBezTo>
                      <a:pt x="315" y="43"/>
                      <a:pt x="316" y="42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8" y="44"/>
                      <a:pt x="318" y="45"/>
                      <a:pt x="317" y="46"/>
                    </a:cubicBezTo>
                    <a:cubicBezTo>
                      <a:pt x="317" y="46"/>
                      <a:pt x="317" y="46"/>
                      <a:pt x="317" y="46"/>
                    </a:cubicBezTo>
                    <a:cubicBezTo>
                      <a:pt x="317" y="47"/>
                      <a:pt x="316" y="47"/>
                      <a:pt x="316" y="47"/>
                    </a:cubicBezTo>
                    <a:cubicBezTo>
                      <a:pt x="316" y="47"/>
                      <a:pt x="316" y="47"/>
                      <a:pt x="316" y="47"/>
                    </a:cubicBezTo>
                    <a:cubicBezTo>
                      <a:pt x="315" y="47"/>
                      <a:pt x="315" y="47"/>
                      <a:pt x="314" y="46"/>
                    </a:cubicBezTo>
                    <a:close/>
                    <a:moveTo>
                      <a:pt x="73" y="46"/>
                    </a:moveTo>
                    <a:cubicBezTo>
                      <a:pt x="73" y="45"/>
                      <a:pt x="73" y="44"/>
                      <a:pt x="74" y="4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5" y="42"/>
                      <a:pt x="76" y="42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4"/>
                      <a:pt x="77" y="45"/>
                      <a:pt x="76" y="46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6"/>
                      <a:pt x="75" y="47"/>
                      <a:pt x="75" y="47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4" y="47"/>
                      <a:pt x="74" y="46"/>
                      <a:pt x="73" y="46"/>
                    </a:cubicBezTo>
                    <a:close/>
                    <a:moveTo>
                      <a:pt x="309" y="42"/>
                    </a:moveTo>
                    <a:cubicBezTo>
                      <a:pt x="309" y="42"/>
                      <a:pt x="309" y="42"/>
                      <a:pt x="309" y="42"/>
                    </a:cubicBezTo>
                    <a:cubicBezTo>
                      <a:pt x="308" y="41"/>
                      <a:pt x="307" y="40"/>
                      <a:pt x="308" y="39"/>
                    </a:cubicBezTo>
                    <a:cubicBezTo>
                      <a:pt x="308" y="39"/>
                      <a:pt x="308" y="39"/>
                      <a:pt x="308" y="39"/>
                    </a:cubicBezTo>
                    <a:cubicBezTo>
                      <a:pt x="309" y="38"/>
                      <a:pt x="310" y="38"/>
                      <a:pt x="311" y="39"/>
                    </a:cubicBezTo>
                    <a:cubicBezTo>
                      <a:pt x="311" y="39"/>
                      <a:pt x="311" y="39"/>
                      <a:pt x="311" y="39"/>
                    </a:cubicBezTo>
                    <a:cubicBezTo>
                      <a:pt x="312" y="39"/>
                      <a:pt x="312" y="41"/>
                      <a:pt x="312" y="42"/>
                    </a:cubicBezTo>
                    <a:cubicBezTo>
                      <a:pt x="312" y="42"/>
                      <a:pt x="312" y="42"/>
                      <a:pt x="312" y="42"/>
                    </a:cubicBezTo>
                    <a:cubicBezTo>
                      <a:pt x="311" y="42"/>
                      <a:pt x="311" y="43"/>
                      <a:pt x="310" y="43"/>
                    </a:cubicBezTo>
                    <a:cubicBezTo>
                      <a:pt x="310" y="43"/>
                      <a:pt x="310" y="43"/>
                      <a:pt x="310" y="43"/>
                    </a:cubicBezTo>
                    <a:cubicBezTo>
                      <a:pt x="309" y="43"/>
                      <a:pt x="309" y="42"/>
                      <a:pt x="309" y="42"/>
                    </a:cubicBezTo>
                    <a:close/>
                    <a:moveTo>
                      <a:pt x="79" y="41"/>
                    </a:moveTo>
                    <a:cubicBezTo>
                      <a:pt x="78" y="40"/>
                      <a:pt x="78" y="39"/>
                      <a:pt x="79" y="38"/>
                    </a:cubicBezTo>
                    <a:cubicBezTo>
                      <a:pt x="79" y="38"/>
                      <a:pt x="79" y="38"/>
                      <a:pt x="79" y="38"/>
                    </a:cubicBezTo>
                    <a:cubicBezTo>
                      <a:pt x="80" y="38"/>
                      <a:pt x="82" y="38"/>
                      <a:pt x="82" y="39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3" y="40"/>
                      <a:pt x="83" y="41"/>
                      <a:pt x="82" y="42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82" y="42"/>
                      <a:pt x="81" y="42"/>
                      <a:pt x="81" y="4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80" y="42"/>
                      <a:pt x="79" y="42"/>
                      <a:pt x="79" y="41"/>
                    </a:cubicBezTo>
                    <a:close/>
                    <a:moveTo>
                      <a:pt x="303" y="38"/>
                    </a:moveTo>
                    <a:cubicBezTo>
                      <a:pt x="302" y="37"/>
                      <a:pt x="302" y="36"/>
                      <a:pt x="302" y="35"/>
                    </a:cubicBezTo>
                    <a:cubicBezTo>
                      <a:pt x="302" y="35"/>
                      <a:pt x="302" y="35"/>
                      <a:pt x="302" y="35"/>
                    </a:cubicBezTo>
                    <a:cubicBezTo>
                      <a:pt x="303" y="34"/>
                      <a:pt x="304" y="34"/>
                      <a:pt x="305" y="34"/>
                    </a:cubicBezTo>
                    <a:cubicBezTo>
                      <a:pt x="305" y="34"/>
                      <a:pt x="305" y="34"/>
                      <a:pt x="305" y="34"/>
                    </a:cubicBezTo>
                    <a:cubicBezTo>
                      <a:pt x="306" y="35"/>
                      <a:pt x="306" y="36"/>
                      <a:pt x="306" y="37"/>
                    </a:cubicBezTo>
                    <a:cubicBezTo>
                      <a:pt x="306" y="37"/>
                      <a:pt x="306" y="37"/>
                      <a:pt x="306" y="37"/>
                    </a:cubicBezTo>
                    <a:cubicBezTo>
                      <a:pt x="305" y="38"/>
                      <a:pt x="305" y="38"/>
                      <a:pt x="304" y="38"/>
                    </a:cubicBezTo>
                    <a:cubicBezTo>
                      <a:pt x="304" y="38"/>
                      <a:pt x="304" y="38"/>
                      <a:pt x="304" y="38"/>
                    </a:cubicBezTo>
                    <a:cubicBezTo>
                      <a:pt x="304" y="38"/>
                      <a:pt x="303" y="38"/>
                      <a:pt x="303" y="38"/>
                    </a:cubicBezTo>
                    <a:close/>
                    <a:moveTo>
                      <a:pt x="85" y="37"/>
                    </a:moveTo>
                    <a:cubicBezTo>
                      <a:pt x="84" y="36"/>
                      <a:pt x="84" y="35"/>
                      <a:pt x="85" y="34"/>
                    </a:cubicBezTo>
                    <a:cubicBezTo>
                      <a:pt x="85" y="34"/>
                      <a:pt x="85" y="34"/>
                      <a:pt x="85" y="34"/>
                    </a:cubicBezTo>
                    <a:cubicBezTo>
                      <a:pt x="86" y="34"/>
                      <a:pt x="88" y="34"/>
                      <a:pt x="88" y="35"/>
                    </a:cubicBezTo>
                    <a:cubicBezTo>
                      <a:pt x="88" y="35"/>
                      <a:pt x="88" y="35"/>
                      <a:pt x="88" y="35"/>
                    </a:cubicBezTo>
                    <a:cubicBezTo>
                      <a:pt x="89" y="36"/>
                      <a:pt x="89" y="37"/>
                      <a:pt x="88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6" y="38"/>
                      <a:pt x="85" y="38"/>
                      <a:pt x="85" y="37"/>
                    </a:cubicBezTo>
                    <a:close/>
                    <a:moveTo>
                      <a:pt x="297" y="34"/>
                    </a:moveTo>
                    <a:cubicBezTo>
                      <a:pt x="296" y="33"/>
                      <a:pt x="296" y="32"/>
                      <a:pt x="296" y="31"/>
                    </a:cubicBezTo>
                    <a:cubicBezTo>
                      <a:pt x="296" y="31"/>
                      <a:pt x="296" y="31"/>
                      <a:pt x="296" y="31"/>
                    </a:cubicBezTo>
                    <a:cubicBezTo>
                      <a:pt x="297" y="30"/>
                      <a:pt x="298" y="30"/>
                      <a:pt x="299" y="30"/>
                    </a:cubicBezTo>
                    <a:cubicBezTo>
                      <a:pt x="299" y="30"/>
                      <a:pt x="299" y="30"/>
                      <a:pt x="299" y="30"/>
                    </a:cubicBezTo>
                    <a:cubicBezTo>
                      <a:pt x="300" y="31"/>
                      <a:pt x="300" y="32"/>
                      <a:pt x="300" y="33"/>
                    </a:cubicBezTo>
                    <a:cubicBezTo>
                      <a:pt x="300" y="33"/>
                      <a:pt x="300" y="33"/>
                      <a:pt x="300" y="33"/>
                    </a:cubicBezTo>
                    <a:cubicBezTo>
                      <a:pt x="299" y="34"/>
                      <a:pt x="299" y="34"/>
                      <a:pt x="298" y="34"/>
                    </a:cubicBezTo>
                    <a:cubicBezTo>
                      <a:pt x="298" y="34"/>
                      <a:pt x="298" y="34"/>
                      <a:pt x="298" y="34"/>
                    </a:cubicBezTo>
                    <a:cubicBezTo>
                      <a:pt x="298" y="34"/>
                      <a:pt x="297" y="34"/>
                      <a:pt x="297" y="34"/>
                    </a:cubicBezTo>
                    <a:close/>
                    <a:moveTo>
                      <a:pt x="91" y="33"/>
                    </a:moveTo>
                    <a:cubicBezTo>
                      <a:pt x="90" y="32"/>
                      <a:pt x="90" y="31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2" y="30"/>
                      <a:pt x="94" y="30"/>
                      <a:pt x="94" y="31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5" y="32"/>
                      <a:pt x="95" y="33"/>
                      <a:pt x="94" y="34"/>
                    </a:cubicBezTo>
                    <a:cubicBezTo>
                      <a:pt x="94" y="34"/>
                      <a:pt x="94" y="34"/>
                      <a:pt x="94" y="34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2" y="34"/>
                      <a:pt x="91" y="34"/>
                      <a:pt x="91" y="33"/>
                    </a:cubicBezTo>
                    <a:close/>
                    <a:moveTo>
                      <a:pt x="291" y="30"/>
                    </a:moveTo>
                    <a:cubicBezTo>
                      <a:pt x="291" y="30"/>
                      <a:pt x="291" y="30"/>
                      <a:pt x="291" y="30"/>
                    </a:cubicBezTo>
                    <a:cubicBezTo>
                      <a:pt x="290" y="30"/>
                      <a:pt x="289" y="28"/>
                      <a:pt x="290" y="27"/>
                    </a:cubicBezTo>
                    <a:cubicBezTo>
                      <a:pt x="290" y="27"/>
                      <a:pt x="290" y="27"/>
                      <a:pt x="290" y="27"/>
                    </a:cubicBezTo>
                    <a:cubicBezTo>
                      <a:pt x="291" y="26"/>
                      <a:pt x="292" y="26"/>
                      <a:pt x="293" y="27"/>
                    </a:cubicBezTo>
                    <a:cubicBezTo>
                      <a:pt x="293" y="27"/>
                      <a:pt x="293" y="27"/>
                      <a:pt x="293" y="27"/>
                    </a:cubicBezTo>
                    <a:cubicBezTo>
                      <a:pt x="294" y="27"/>
                      <a:pt x="294" y="29"/>
                      <a:pt x="294" y="30"/>
                    </a:cubicBezTo>
                    <a:cubicBezTo>
                      <a:pt x="294" y="30"/>
                      <a:pt x="294" y="30"/>
                      <a:pt x="294" y="30"/>
                    </a:cubicBezTo>
                    <a:cubicBezTo>
                      <a:pt x="293" y="30"/>
                      <a:pt x="293" y="31"/>
                      <a:pt x="292" y="31"/>
                    </a:cubicBezTo>
                    <a:cubicBezTo>
                      <a:pt x="292" y="31"/>
                      <a:pt x="292" y="31"/>
                      <a:pt x="292" y="31"/>
                    </a:cubicBezTo>
                    <a:cubicBezTo>
                      <a:pt x="291" y="31"/>
                      <a:pt x="291" y="31"/>
                      <a:pt x="291" y="30"/>
                    </a:cubicBezTo>
                    <a:close/>
                    <a:moveTo>
                      <a:pt x="97" y="29"/>
                    </a:moveTo>
                    <a:cubicBezTo>
                      <a:pt x="96" y="28"/>
                      <a:pt x="97" y="27"/>
                      <a:pt x="98" y="26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99" y="26"/>
                      <a:pt x="100" y="26"/>
                      <a:pt x="101" y="27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101" y="28"/>
                      <a:pt x="101" y="30"/>
                      <a:pt x="100" y="30"/>
                    </a:cubicBezTo>
                    <a:cubicBezTo>
                      <a:pt x="100" y="30"/>
                      <a:pt x="100" y="30"/>
                      <a:pt x="100" y="30"/>
                    </a:cubicBezTo>
                    <a:cubicBezTo>
                      <a:pt x="100" y="30"/>
                      <a:pt x="99" y="30"/>
                      <a:pt x="99" y="30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98" y="30"/>
                      <a:pt x="97" y="30"/>
                      <a:pt x="97" y="29"/>
                    </a:cubicBezTo>
                    <a:close/>
                    <a:moveTo>
                      <a:pt x="284" y="27"/>
                    </a:moveTo>
                    <a:cubicBezTo>
                      <a:pt x="283" y="26"/>
                      <a:pt x="283" y="25"/>
                      <a:pt x="284" y="24"/>
                    </a:cubicBezTo>
                    <a:cubicBezTo>
                      <a:pt x="284" y="24"/>
                      <a:pt x="284" y="24"/>
                      <a:pt x="284" y="24"/>
                    </a:cubicBezTo>
                    <a:cubicBezTo>
                      <a:pt x="284" y="23"/>
                      <a:pt x="285" y="23"/>
                      <a:pt x="286" y="23"/>
                    </a:cubicBezTo>
                    <a:cubicBezTo>
                      <a:pt x="286" y="23"/>
                      <a:pt x="286" y="23"/>
                      <a:pt x="286" y="23"/>
                    </a:cubicBezTo>
                    <a:cubicBezTo>
                      <a:pt x="288" y="24"/>
                      <a:pt x="288" y="25"/>
                      <a:pt x="287" y="26"/>
                    </a:cubicBezTo>
                    <a:cubicBezTo>
                      <a:pt x="287" y="26"/>
                      <a:pt x="287" y="26"/>
                      <a:pt x="287" y="26"/>
                    </a:cubicBezTo>
                    <a:cubicBezTo>
                      <a:pt x="287" y="27"/>
                      <a:pt x="286" y="27"/>
                      <a:pt x="285" y="27"/>
                    </a:cubicBezTo>
                    <a:cubicBezTo>
                      <a:pt x="285" y="27"/>
                      <a:pt x="285" y="27"/>
                      <a:pt x="285" y="27"/>
                    </a:cubicBezTo>
                    <a:cubicBezTo>
                      <a:pt x="285" y="27"/>
                      <a:pt x="285" y="27"/>
                      <a:pt x="284" y="27"/>
                    </a:cubicBezTo>
                    <a:close/>
                    <a:moveTo>
                      <a:pt x="103" y="26"/>
                    </a:moveTo>
                    <a:cubicBezTo>
                      <a:pt x="103" y="25"/>
                      <a:pt x="103" y="23"/>
                      <a:pt x="104" y="23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5" y="22"/>
                      <a:pt x="106" y="23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8" y="25"/>
                      <a:pt x="107" y="26"/>
                      <a:pt x="106" y="27"/>
                    </a:cubicBezTo>
                    <a:cubicBezTo>
                      <a:pt x="106" y="27"/>
                      <a:pt x="106" y="27"/>
                      <a:pt x="106" y="27"/>
                    </a:cubicBezTo>
                    <a:cubicBezTo>
                      <a:pt x="106" y="27"/>
                      <a:pt x="105" y="27"/>
                      <a:pt x="105" y="27"/>
                    </a:cubicBezTo>
                    <a:cubicBezTo>
                      <a:pt x="105" y="27"/>
                      <a:pt x="105" y="27"/>
                      <a:pt x="105" y="27"/>
                    </a:cubicBezTo>
                    <a:cubicBezTo>
                      <a:pt x="104" y="27"/>
                      <a:pt x="104" y="26"/>
                      <a:pt x="103" y="26"/>
                    </a:cubicBezTo>
                    <a:close/>
                    <a:moveTo>
                      <a:pt x="278" y="24"/>
                    </a:moveTo>
                    <a:cubicBezTo>
                      <a:pt x="277" y="23"/>
                      <a:pt x="277" y="22"/>
                      <a:pt x="277" y="21"/>
                    </a:cubicBezTo>
                    <a:cubicBezTo>
                      <a:pt x="277" y="21"/>
                      <a:pt x="277" y="21"/>
                      <a:pt x="277" y="21"/>
                    </a:cubicBezTo>
                    <a:cubicBezTo>
                      <a:pt x="278" y="20"/>
                      <a:pt x="279" y="19"/>
                      <a:pt x="280" y="20"/>
                    </a:cubicBezTo>
                    <a:cubicBezTo>
                      <a:pt x="280" y="20"/>
                      <a:pt x="280" y="20"/>
                      <a:pt x="280" y="20"/>
                    </a:cubicBezTo>
                    <a:cubicBezTo>
                      <a:pt x="281" y="20"/>
                      <a:pt x="281" y="22"/>
                      <a:pt x="281" y="23"/>
                    </a:cubicBezTo>
                    <a:cubicBezTo>
                      <a:pt x="281" y="23"/>
                      <a:pt x="281" y="23"/>
                      <a:pt x="281" y="23"/>
                    </a:cubicBezTo>
                    <a:cubicBezTo>
                      <a:pt x="281" y="23"/>
                      <a:pt x="280" y="24"/>
                      <a:pt x="279" y="24"/>
                    </a:cubicBezTo>
                    <a:cubicBezTo>
                      <a:pt x="279" y="24"/>
                      <a:pt x="279" y="24"/>
                      <a:pt x="279" y="24"/>
                    </a:cubicBezTo>
                    <a:cubicBezTo>
                      <a:pt x="279" y="24"/>
                      <a:pt x="278" y="24"/>
                      <a:pt x="278" y="24"/>
                    </a:cubicBezTo>
                    <a:close/>
                    <a:moveTo>
                      <a:pt x="110" y="22"/>
                    </a:moveTo>
                    <a:cubicBezTo>
                      <a:pt x="109" y="21"/>
                      <a:pt x="110" y="20"/>
                      <a:pt x="111" y="20"/>
                    </a:cubicBezTo>
                    <a:cubicBezTo>
                      <a:pt x="111" y="20"/>
                      <a:pt x="111" y="20"/>
                      <a:pt x="111" y="20"/>
                    </a:cubicBezTo>
                    <a:cubicBezTo>
                      <a:pt x="112" y="19"/>
                      <a:pt x="113" y="20"/>
                      <a:pt x="113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2"/>
                      <a:pt x="113" y="23"/>
                      <a:pt x="112" y="23"/>
                    </a:cubicBezTo>
                    <a:cubicBezTo>
                      <a:pt x="112" y="23"/>
                      <a:pt x="112" y="23"/>
                      <a:pt x="112" y="23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11" y="24"/>
                      <a:pt x="110" y="23"/>
                      <a:pt x="110" y="22"/>
                    </a:cubicBezTo>
                    <a:close/>
                    <a:moveTo>
                      <a:pt x="272" y="21"/>
                    </a:moveTo>
                    <a:cubicBezTo>
                      <a:pt x="271" y="20"/>
                      <a:pt x="270" y="19"/>
                      <a:pt x="271" y="18"/>
                    </a:cubicBezTo>
                    <a:cubicBezTo>
                      <a:pt x="271" y="18"/>
                      <a:pt x="271" y="18"/>
                      <a:pt x="271" y="18"/>
                    </a:cubicBezTo>
                    <a:cubicBezTo>
                      <a:pt x="271" y="17"/>
                      <a:pt x="272" y="16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4" y="17"/>
                      <a:pt x="275" y="18"/>
                      <a:pt x="274" y="20"/>
                    </a:cubicBezTo>
                    <a:cubicBezTo>
                      <a:pt x="274" y="20"/>
                      <a:pt x="274" y="20"/>
                      <a:pt x="274" y="20"/>
                    </a:cubicBezTo>
                    <a:cubicBezTo>
                      <a:pt x="274" y="20"/>
                      <a:pt x="273" y="21"/>
                      <a:pt x="272" y="21"/>
                    </a:cubicBezTo>
                    <a:cubicBezTo>
                      <a:pt x="272" y="21"/>
                      <a:pt x="272" y="21"/>
                      <a:pt x="272" y="21"/>
                    </a:cubicBezTo>
                    <a:cubicBezTo>
                      <a:pt x="272" y="21"/>
                      <a:pt x="272" y="21"/>
                      <a:pt x="272" y="21"/>
                    </a:cubicBezTo>
                    <a:close/>
                    <a:moveTo>
                      <a:pt x="116" y="19"/>
                    </a:moveTo>
                    <a:cubicBezTo>
                      <a:pt x="116" y="18"/>
                      <a:pt x="116" y="17"/>
                      <a:pt x="117" y="17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18" y="16"/>
                      <a:pt x="120" y="17"/>
                      <a:pt x="120" y="18"/>
                    </a:cubicBezTo>
                    <a:cubicBezTo>
                      <a:pt x="120" y="18"/>
                      <a:pt x="120" y="18"/>
                      <a:pt x="120" y="18"/>
                    </a:cubicBezTo>
                    <a:cubicBezTo>
                      <a:pt x="120" y="19"/>
                      <a:pt x="120" y="20"/>
                      <a:pt x="119" y="20"/>
                    </a:cubicBezTo>
                    <a:cubicBezTo>
                      <a:pt x="119" y="20"/>
                      <a:pt x="119" y="20"/>
                      <a:pt x="119" y="20"/>
                    </a:cubicBezTo>
                    <a:cubicBezTo>
                      <a:pt x="119" y="21"/>
                      <a:pt x="118" y="21"/>
                      <a:pt x="118" y="21"/>
                    </a:cubicBezTo>
                    <a:cubicBezTo>
                      <a:pt x="118" y="21"/>
                      <a:pt x="118" y="21"/>
                      <a:pt x="118" y="21"/>
                    </a:cubicBezTo>
                    <a:cubicBezTo>
                      <a:pt x="117" y="21"/>
                      <a:pt x="116" y="20"/>
                      <a:pt x="116" y="19"/>
                    </a:cubicBezTo>
                    <a:close/>
                    <a:moveTo>
                      <a:pt x="265" y="18"/>
                    </a:moveTo>
                    <a:cubicBezTo>
                      <a:pt x="264" y="17"/>
                      <a:pt x="263" y="16"/>
                      <a:pt x="264" y="15"/>
                    </a:cubicBezTo>
                    <a:cubicBezTo>
                      <a:pt x="264" y="15"/>
                      <a:pt x="264" y="15"/>
                      <a:pt x="264" y="15"/>
                    </a:cubicBezTo>
                    <a:cubicBezTo>
                      <a:pt x="264" y="14"/>
                      <a:pt x="265" y="13"/>
                      <a:pt x="267" y="14"/>
                    </a:cubicBezTo>
                    <a:cubicBezTo>
                      <a:pt x="267" y="14"/>
                      <a:pt x="267" y="14"/>
                      <a:pt x="267" y="14"/>
                    </a:cubicBezTo>
                    <a:cubicBezTo>
                      <a:pt x="268" y="14"/>
                      <a:pt x="268" y="16"/>
                      <a:pt x="268" y="17"/>
                    </a:cubicBezTo>
                    <a:cubicBezTo>
                      <a:pt x="268" y="17"/>
                      <a:pt x="268" y="17"/>
                      <a:pt x="268" y="17"/>
                    </a:cubicBezTo>
                    <a:cubicBezTo>
                      <a:pt x="267" y="18"/>
                      <a:pt x="267" y="18"/>
                      <a:pt x="266" y="18"/>
                    </a:cubicBezTo>
                    <a:cubicBezTo>
                      <a:pt x="266" y="18"/>
                      <a:pt x="266" y="18"/>
                      <a:pt x="266" y="18"/>
                    </a:cubicBezTo>
                    <a:cubicBezTo>
                      <a:pt x="266" y="18"/>
                      <a:pt x="265" y="18"/>
                      <a:pt x="265" y="18"/>
                    </a:cubicBezTo>
                    <a:close/>
                    <a:moveTo>
                      <a:pt x="123" y="17"/>
                    </a:moveTo>
                    <a:cubicBezTo>
                      <a:pt x="122" y="15"/>
                      <a:pt x="123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5" y="13"/>
                      <a:pt x="126" y="14"/>
                      <a:pt x="127" y="15"/>
                    </a:cubicBezTo>
                    <a:cubicBezTo>
                      <a:pt x="127" y="15"/>
                      <a:pt x="127" y="15"/>
                      <a:pt x="127" y="15"/>
                    </a:cubicBezTo>
                    <a:cubicBezTo>
                      <a:pt x="127" y="16"/>
                      <a:pt x="127" y="17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4" y="18"/>
                      <a:pt x="123" y="17"/>
                      <a:pt x="123" y="17"/>
                    </a:cubicBezTo>
                    <a:close/>
                    <a:moveTo>
                      <a:pt x="258" y="15"/>
                    </a:moveTo>
                    <a:cubicBezTo>
                      <a:pt x="258" y="15"/>
                      <a:pt x="258" y="15"/>
                      <a:pt x="258" y="15"/>
                    </a:cubicBezTo>
                    <a:cubicBezTo>
                      <a:pt x="257" y="15"/>
                      <a:pt x="257" y="14"/>
                      <a:pt x="257" y="13"/>
                    </a:cubicBezTo>
                    <a:cubicBezTo>
                      <a:pt x="257" y="13"/>
                      <a:pt x="257" y="13"/>
                      <a:pt x="257" y="13"/>
                    </a:cubicBezTo>
                    <a:cubicBezTo>
                      <a:pt x="257" y="12"/>
                      <a:pt x="259" y="11"/>
                      <a:pt x="260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61" y="12"/>
                      <a:pt x="261" y="13"/>
                      <a:pt x="261" y="14"/>
                    </a:cubicBezTo>
                    <a:cubicBezTo>
                      <a:pt x="261" y="14"/>
                      <a:pt x="261" y="14"/>
                      <a:pt x="261" y="14"/>
                    </a:cubicBezTo>
                    <a:cubicBezTo>
                      <a:pt x="261" y="15"/>
                      <a:pt x="260" y="15"/>
                      <a:pt x="259" y="15"/>
                    </a:cubicBezTo>
                    <a:cubicBezTo>
                      <a:pt x="259" y="15"/>
                      <a:pt x="259" y="15"/>
                      <a:pt x="259" y="15"/>
                    </a:cubicBezTo>
                    <a:cubicBezTo>
                      <a:pt x="259" y="15"/>
                      <a:pt x="259" y="15"/>
                      <a:pt x="258" y="15"/>
                    </a:cubicBezTo>
                    <a:close/>
                    <a:moveTo>
                      <a:pt x="129" y="14"/>
                    </a:moveTo>
                    <a:cubicBezTo>
                      <a:pt x="129" y="13"/>
                      <a:pt x="130" y="12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2" y="11"/>
                      <a:pt x="133" y="11"/>
                      <a:pt x="133" y="13"/>
                    </a:cubicBezTo>
                    <a:cubicBezTo>
                      <a:pt x="133" y="13"/>
                      <a:pt x="133" y="13"/>
                      <a:pt x="133" y="13"/>
                    </a:cubicBezTo>
                    <a:cubicBezTo>
                      <a:pt x="134" y="14"/>
                      <a:pt x="133" y="15"/>
                      <a:pt x="132" y="15"/>
                    </a:cubicBezTo>
                    <a:cubicBezTo>
                      <a:pt x="132" y="15"/>
                      <a:pt x="132" y="15"/>
                      <a:pt x="132" y="15"/>
                    </a:cubicBezTo>
                    <a:cubicBezTo>
                      <a:pt x="132" y="15"/>
                      <a:pt x="132" y="15"/>
                      <a:pt x="131" y="15"/>
                    </a:cubicBezTo>
                    <a:cubicBezTo>
                      <a:pt x="131" y="15"/>
                      <a:pt x="131" y="15"/>
                      <a:pt x="131" y="15"/>
                    </a:cubicBezTo>
                    <a:cubicBezTo>
                      <a:pt x="131" y="15"/>
                      <a:pt x="130" y="15"/>
                      <a:pt x="129" y="14"/>
                    </a:cubicBezTo>
                    <a:close/>
                    <a:moveTo>
                      <a:pt x="252" y="13"/>
                    </a:moveTo>
                    <a:cubicBezTo>
                      <a:pt x="250" y="13"/>
                      <a:pt x="250" y="12"/>
                      <a:pt x="250" y="10"/>
                    </a:cubicBezTo>
                    <a:cubicBezTo>
                      <a:pt x="250" y="10"/>
                      <a:pt x="250" y="10"/>
                      <a:pt x="250" y="10"/>
                    </a:cubicBezTo>
                    <a:cubicBezTo>
                      <a:pt x="250" y="9"/>
                      <a:pt x="252" y="9"/>
                      <a:pt x="253" y="9"/>
                    </a:cubicBezTo>
                    <a:cubicBezTo>
                      <a:pt x="253" y="9"/>
                      <a:pt x="253" y="9"/>
                      <a:pt x="253" y="9"/>
                    </a:cubicBezTo>
                    <a:cubicBezTo>
                      <a:pt x="254" y="9"/>
                      <a:pt x="255" y="11"/>
                      <a:pt x="254" y="12"/>
                    </a:cubicBezTo>
                    <a:cubicBezTo>
                      <a:pt x="254" y="12"/>
                      <a:pt x="254" y="12"/>
                      <a:pt x="254" y="12"/>
                    </a:cubicBezTo>
                    <a:cubicBezTo>
                      <a:pt x="254" y="13"/>
                      <a:pt x="253" y="13"/>
                      <a:pt x="252" y="13"/>
                    </a:cubicBezTo>
                    <a:cubicBezTo>
                      <a:pt x="252" y="13"/>
                      <a:pt x="252" y="13"/>
                      <a:pt x="252" y="13"/>
                    </a:cubicBezTo>
                    <a:cubicBezTo>
                      <a:pt x="252" y="13"/>
                      <a:pt x="252" y="13"/>
                      <a:pt x="252" y="13"/>
                    </a:cubicBezTo>
                    <a:close/>
                    <a:moveTo>
                      <a:pt x="136" y="12"/>
                    </a:moveTo>
                    <a:cubicBezTo>
                      <a:pt x="136" y="10"/>
                      <a:pt x="137" y="9"/>
                      <a:pt x="138" y="9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39" y="9"/>
                      <a:pt x="140" y="9"/>
                      <a:pt x="140" y="10"/>
                    </a:cubicBezTo>
                    <a:cubicBezTo>
                      <a:pt x="140" y="10"/>
                      <a:pt x="140" y="10"/>
                      <a:pt x="140" y="10"/>
                    </a:cubicBezTo>
                    <a:cubicBezTo>
                      <a:pt x="141" y="11"/>
                      <a:pt x="140" y="13"/>
                      <a:pt x="139" y="13"/>
                    </a:cubicBezTo>
                    <a:cubicBezTo>
                      <a:pt x="139" y="13"/>
                      <a:pt x="139" y="13"/>
                      <a:pt x="139" y="13"/>
                    </a:cubicBezTo>
                    <a:cubicBezTo>
                      <a:pt x="139" y="13"/>
                      <a:pt x="139" y="13"/>
                      <a:pt x="138" y="13"/>
                    </a:cubicBezTo>
                    <a:cubicBezTo>
                      <a:pt x="138" y="13"/>
                      <a:pt x="138" y="13"/>
                      <a:pt x="138" y="13"/>
                    </a:cubicBezTo>
                    <a:cubicBezTo>
                      <a:pt x="137" y="13"/>
                      <a:pt x="137" y="13"/>
                      <a:pt x="136" y="12"/>
                    </a:cubicBezTo>
                    <a:close/>
                    <a:moveTo>
                      <a:pt x="245" y="11"/>
                    </a:moveTo>
                    <a:cubicBezTo>
                      <a:pt x="244" y="11"/>
                      <a:pt x="243" y="10"/>
                      <a:pt x="243" y="9"/>
                    </a:cubicBezTo>
                    <a:cubicBezTo>
                      <a:pt x="243" y="9"/>
                      <a:pt x="243" y="9"/>
                      <a:pt x="243" y="9"/>
                    </a:cubicBezTo>
                    <a:cubicBezTo>
                      <a:pt x="243" y="7"/>
                      <a:pt x="245" y="7"/>
                      <a:pt x="246" y="7"/>
                    </a:cubicBezTo>
                    <a:cubicBezTo>
                      <a:pt x="246" y="7"/>
                      <a:pt x="246" y="7"/>
                      <a:pt x="246" y="7"/>
                    </a:cubicBezTo>
                    <a:cubicBezTo>
                      <a:pt x="247" y="7"/>
                      <a:pt x="248" y="9"/>
                      <a:pt x="247" y="10"/>
                    </a:cubicBezTo>
                    <a:cubicBezTo>
                      <a:pt x="247" y="10"/>
                      <a:pt x="247" y="10"/>
                      <a:pt x="247" y="10"/>
                    </a:cubicBezTo>
                    <a:cubicBezTo>
                      <a:pt x="247" y="11"/>
                      <a:pt x="246" y="11"/>
                      <a:pt x="245" y="11"/>
                    </a:cubicBezTo>
                    <a:cubicBezTo>
                      <a:pt x="245" y="11"/>
                      <a:pt x="245" y="11"/>
                      <a:pt x="245" y="11"/>
                    </a:cubicBezTo>
                    <a:cubicBezTo>
                      <a:pt x="245" y="11"/>
                      <a:pt x="245" y="11"/>
                      <a:pt x="245" y="11"/>
                    </a:cubicBezTo>
                    <a:close/>
                    <a:moveTo>
                      <a:pt x="143" y="10"/>
                    </a:moveTo>
                    <a:cubicBezTo>
                      <a:pt x="143" y="8"/>
                      <a:pt x="144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6" y="7"/>
                      <a:pt x="147" y="7"/>
                      <a:pt x="147" y="8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8" y="10"/>
                      <a:pt x="147" y="11"/>
                      <a:pt x="146" y="11"/>
                    </a:cubicBezTo>
                    <a:cubicBezTo>
                      <a:pt x="146" y="11"/>
                      <a:pt x="146" y="11"/>
                      <a:pt x="146" y="11"/>
                    </a:cubicBezTo>
                    <a:cubicBezTo>
                      <a:pt x="146" y="11"/>
                      <a:pt x="145" y="11"/>
                      <a:pt x="145" y="11"/>
                    </a:cubicBezTo>
                    <a:cubicBezTo>
                      <a:pt x="145" y="11"/>
                      <a:pt x="145" y="11"/>
                      <a:pt x="145" y="11"/>
                    </a:cubicBezTo>
                    <a:cubicBezTo>
                      <a:pt x="144" y="11"/>
                      <a:pt x="143" y="10"/>
                      <a:pt x="143" y="10"/>
                    </a:cubicBezTo>
                    <a:close/>
                    <a:moveTo>
                      <a:pt x="238" y="9"/>
                    </a:moveTo>
                    <a:cubicBezTo>
                      <a:pt x="237" y="9"/>
                      <a:pt x="236" y="8"/>
                      <a:pt x="236" y="7"/>
                    </a:cubicBezTo>
                    <a:cubicBezTo>
                      <a:pt x="236" y="7"/>
                      <a:pt x="236" y="7"/>
                      <a:pt x="236" y="7"/>
                    </a:cubicBezTo>
                    <a:cubicBezTo>
                      <a:pt x="236" y="6"/>
                      <a:pt x="238" y="5"/>
                      <a:pt x="239" y="5"/>
                    </a:cubicBezTo>
                    <a:cubicBezTo>
                      <a:pt x="239" y="5"/>
                      <a:pt x="239" y="5"/>
                      <a:pt x="239" y="5"/>
                    </a:cubicBezTo>
                    <a:cubicBezTo>
                      <a:pt x="240" y="6"/>
                      <a:pt x="241" y="7"/>
                      <a:pt x="240" y="8"/>
                    </a:cubicBezTo>
                    <a:cubicBezTo>
                      <a:pt x="240" y="8"/>
                      <a:pt x="240" y="8"/>
                      <a:pt x="240" y="8"/>
                    </a:cubicBezTo>
                    <a:cubicBezTo>
                      <a:pt x="240" y="9"/>
                      <a:pt x="239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lose/>
                    <a:moveTo>
                      <a:pt x="150" y="8"/>
                    </a:moveTo>
                    <a:cubicBezTo>
                      <a:pt x="150" y="7"/>
                      <a:pt x="151" y="5"/>
                      <a:pt x="152" y="5"/>
                    </a:cubicBezTo>
                    <a:cubicBezTo>
                      <a:pt x="152" y="5"/>
                      <a:pt x="152" y="5"/>
                      <a:pt x="152" y="5"/>
                    </a:cubicBezTo>
                    <a:cubicBezTo>
                      <a:pt x="153" y="5"/>
                      <a:pt x="154" y="6"/>
                      <a:pt x="154" y="7"/>
                    </a:cubicBezTo>
                    <a:cubicBezTo>
                      <a:pt x="154" y="7"/>
                      <a:pt x="154" y="7"/>
                      <a:pt x="154" y="7"/>
                    </a:cubicBezTo>
                    <a:cubicBezTo>
                      <a:pt x="155" y="8"/>
                      <a:pt x="154" y="9"/>
                      <a:pt x="153" y="9"/>
                    </a:cubicBezTo>
                    <a:cubicBezTo>
                      <a:pt x="153" y="9"/>
                      <a:pt x="153" y="9"/>
                      <a:pt x="153" y="9"/>
                    </a:cubicBezTo>
                    <a:cubicBezTo>
                      <a:pt x="153" y="9"/>
                      <a:pt x="152" y="9"/>
                      <a:pt x="152" y="9"/>
                    </a:cubicBezTo>
                    <a:cubicBezTo>
                      <a:pt x="152" y="9"/>
                      <a:pt x="152" y="9"/>
                      <a:pt x="152" y="9"/>
                    </a:cubicBezTo>
                    <a:cubicBezTo>
                      <a:pt x="151" y="9"/>
                      <a:pt x="150" y="9"/>
                      <a:pt x="150" y="8"/>
                    </a:cubicBezTo>
                    <a:close/>
                    <a:moveTo>
                      <a:pt x="231" y="8"/>
                    </a:moveTo>
                    <a:cubicBezTo>
                      <a:pt x="231" y="8"/>
                      <a:pt x="231" y="8"/>
                      <a:pt x="231" y="8"/>
                    </a:cubicBezTo>
                    <a:cubicBezTo>
                      <a:pt x="230" y="8"/>
                      <a:pt x="229" y="7"/>
                      <a:pt x="229" y="5"/>
                    </a:cubicBezTo>
                    <a:cubicBezTo>
                      <a:pt x="229" y="5"/>
                      <a:pt x="229" y="5"/>
                      <a:pt x="229" y="5"/>
                    </a:cubicBezTo>
                    <a:cubicBezTo>
                      <a:pt x="229" y="4"/>
                      <a:pt x="230" y="4"/>
                      <a:pt x="232" y="4"/>
                    </a:cubicBezTo>
                    <a:cubicBezTo>
                      <a:pt x="232" y="4"/>
                      <a:pt x="232" y="4"/>
                      <a:pt x="232" y="4"/>
                    </a:cubicBezTo>
                    <a:cubicBezTo>
                      <a:pt x="233" y="4"/>
                      <a:pt x="233" y="5"/>
                      <a:pt x="233" y="6"/>
                    </a:cubicBezTo>
                    <a:cubicBezTo>
                      <a:pt x="233" y="6"/>
                      <a:pt x="233" y="6"/>
                      <a:pt x="233" y="6"/>
                    </a:cubicBezTo>
                    <a:cubicBezTo>
                      <a:pt x="233" y="7"/>
                      <a:pt x="232" y="8"/>
                      <a:pt x="231" y="8"/>
                    </a:cubicBezTo>
                    <a:cubicBezTo>
                      <a:pt x="231" y="8"/>
                      <a:pt x="231" y="8"/>
                      <a:pt x="231" y="8"/>
                    </a:cubicBezTo>
                    <a:cubicBezTo>
                      <a:pt x="231" y="8"/>
                      <a:pt x="231" y="8"/>
                      <a:pt x="231" y="8"/>
                    </a:cubicBezTo>
                    <a:close/>
                    <a:moveTo>
                      <a:pt x="157" y="6"/>
                    </a:moveTo>
                    <a:cubicBezTo>
                      <a:pt x="157" y="5"/>
                      <a:pt x="158" y="4"/>
                      <a:pt x="159" y="4"/>
                    </a:cubicBezTo>
                    <a:cubicBezTo>
                      <a:pt x="159" y="4"/>
                      <a:pt x="159" y="4"/>
                      <a:pt x="159" y="4"/>
                    </a:cubicBezTo>
                    <a:cubicBezTo>
                      <a:pt x="160" y="3"/>
                      <a:pt x="161" y="4"/>
                      <a:pt x="161" y="5"/>
                    </a:cubicBezTo>
                    <a:cubicBezTo>
                      <a:pt x="161" y="5"/>
                      <a:pt x="161" y="5"/>
                      <a:pt x="161" y="5"/>
                    </a:cubicBezTo>
                    <a:cubicBezTo>
                      <a:pt x="162" y="7"/>
                      <a:pt x="161" y="8"/>
                      <a:pt x="160" y="8"/>
                    </a:cubicBezTo>
                    <a:cubicBezTo>
                      <a:pt x="160" y="8"/>
                      <a:pt x="160" y="8"/>
                      <a:pt x="160" y="8"/>
                    </a:cubicBezTo>
                    <a:cubicBezTo>
                      <a:pt x="160" y="8"/>
                      <a:pt x="159" y="8"/>
                      <a:pt x="159" y="8"/>
                    </a:cubicBezTo>
                    <a:cubicBezTo>
                      <a:pt x="159" y="8"/>
                      <a:pt x="159" y="8"/>
                      <a:pt x="159" y="8"/>
                    </a:cubicBezTo>
                    <a:cubicBezTo>
                      <a:pt x="158" y="8"/>
                      <a:pt x="157" y="7"/>
                      <a:pt x="157" y="6"/>
                    </a:cubicBezTo>
                    <a:close/>
                    <a:moveTo>
                      <a:pt x="224" y="7"/>
                    </a:moveTo>
                    <a:cubicBezTo>
                      <a:pt x="224" y="7"/>
                      <a:pt x="224" y="7"/>
                      <a:pt x="224" y="7"/>
                    </a:cubicBezTo>
                    <a:cubicBezTo>
                      <a:pt x="223" y="7"/>
                      <a:pt x="222" y="5"/>
                      <a:pt x="222" y="4"/>
                    </a:cubicBezTo>
                    <a:cubicBezTo>
                      <a:pt x="222" y="4"/>
                      <a:pt x="222" y="4"/>
                      <a:pt x="222" y="4"/>
                    </a:cubicBezTo>
                    <a:cubicBezTo>
                      <a:pt x="222" y="3"/>
                      <a:pt x="223" y="2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5" y="3"/>
                      <a:pt x="226" y="4"/>
                      <a:pt x="226" y="5"/>
                    </a:cubicBezTo>
                    <a:cubicBezTo>
                      <a:pt x="226" y="5"/>
                      <a:pt x="226" y="5"/>
                      <a:pt x="226" y="5"/>
                    </a:cubicBezTo>
                    <a:cubicBezTo>
                      <a:pt x="226" y="6"/>
                      <a:pt x="225" y="7"/>
                      <a:pt x="224" y="7"/>
                    </a:cubicBezTo>
                    <a:cubicBezTo>
                      <a:pt x="224" y="7"/>
                      <a:pt x="224" y="7"/>
                      <a:pt x="224" y="7"/>
                    </a:cubicBezTo>
                    <a:cubicBezTo>
                      <a:pt x="224" y="7"/>
                      <a:pt x="224" y="7"/>
                      <a:pt x="224" y="7"/>
                    </a:cubicBezTo>
                    <a:close/>
                    <a:moveTo>
                      <a:pt x="164" y="5"/>
                    </a:moveTo>
                    <a:cubicBezTo>
                      <a:pt x="164" y="4"/>
                      <a:pt x="165" y="3"/>
                      <a:pt x="166" y="2"/>
                    </a:cubicBezTo>
                    <a:cubicBezTo>
                      <a:pt x="166" y="2"/>
                      <a:pt x="166" y="2"/>
                      <a:pt x="166" y="2"/>
                    </a:cubicBezTo>
                    <a:cubicBezTo>
                      <a:pt x="167" y="2"/>
                      <a:pt x="168" y="3"/>
                      <a:pt x="169" y="4"/>
                    </a:cubicBezTo>
                    <a:cubicBezTo>
                      <a:pt x="169" y="4"/>
                      <a:pt x="169" y="4"/>
                      <a:pt x="169" y="4"/>
                    </a:cubicBezTo>
                    <a:cubicBezTo>
                      <a:pt x="169" y="5"/>
                      <a:pt x="168" y="7"/>
                      <a:pt x="167" y="7"/>
                    </a:cubicBezTo>
                    <a:cubicBezTo>
                      <a:pt x="167" y="7"/>
                      <a:pt x="167" y="7"/>
                      <a:pt x="167" y="7"/>
                    </a:cubicBezTo>
                    <a:cubicBezTo>
                      <a:pt x="167" y="7"/>
                      <a:pt x="167" y="7"/>
                      <a:pt x="166" y="7"/>
                    </a:cubicBezTo>
                    <a:cubicBezTo>
                      <a:pt x="166" y="7"/>
                      <a:pt x="166" y="7"/>
                      <a:pt x="166" y="7"/>
                    </a:cubicBezTo>
                    <a:cubicBezTo>
                      <a:pt x="165" y="7"/>
                      <a:pt x="165" y="6"/>
                      <a:pt x="164" y="5"/>
                    </a:cubicBezTo>
                    <a:close/>
                    <a:moveTo>
                      <a:pt x="217" y="6"/>
                    </a:moveTo>
                    <a:cubicBezTo>
                      <a:pt x="215" y="6"/>
                      <a:pt x="215" y="5"/>
                      <a:pt x="215" y="3"/>
                    </a:cubicBezTo>
                    <a:cubicBezTo>
                      <a:pt x="215" y="3"/>
                      <a:pt x="215" y="3"/>
                      <a:pt x="215" y="3"/>
                    </a:cubicBezTo>
                    <a:cubicBezTo>
                      <a:pt x="215" y="2"/>
                      <a:pt x="216" y="1"/>
                      <a:pt x="217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8" y="2"/>
                      <a:pt x="219" y="3"/>
                      <a:pt x="219" y="4"/>
                    </a:cubicBezTo>
                    <a:cubicBezTo>
                      <a:pt x="219" y="4"/>
                      <a:pt x="219" y="4"/>
                      <a:pt x="219" y="4"/>
                    </a:cubicBezTo>
                    <a:cubicBezTo>
                      <a:pt x="219" y="5"/>
                      <a:pt x="218" y="6"/>
                      <a:pt x="217" y="6"/>
                    </a:cubicBezTo>
                    <a:cubicBezTo>
                      <a:pt x="217" y="6"/>
                      <a:pt x="217" y="6"/>
                      <a:pt x="217" y="6"/>
                    </a:cubicBezTo>
                    <a:cubicBezTo>
                      <a:pt x="217" y="6"/>
                      <a:pt x="217" y="6"/>
                      <a:pt x="217" y="6"/>
                    </a:cubicBezTo>
                    <a:close/>
                    <a:moveTo>
                      <a:pt x="172" y="4"/>
                    </a:moveTo>
                    <a:cubicBezTo>
                      <a:pt x="171" y="3"/>
                      <a:pt x="172" y="2"/>
                      <a:pt x="173" y="2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5" y="1"/>
                      <a:pt x="176" y="2"/>
                      <a:pt x="176" y="3"/>
                    </a:cubicBezTo>
                    <a:cubicBezTo>
                      <a:pt x="176" y="3"/>
                      <a:pt x="176" y="3"/>
                      <a:pt x="176" y="3"/>
                    </a:cubicBezTo>
                    <a:cubicBezTo>
                      <a:pt x="176" y="5"/>
                      <a:pt x="175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3" y="6"/>
                      <a:pt x="172" y="5"/>
                      <a:pt x="172" y="4"/>
                    </a:cubicBezTo>
                    <a:close/>
                    <a:moveTo>
                      <a:pt x="210" y="5"/>
                    </a:moveTo>
                    <a:cubicBezTo>
                      <a:pt x="208" y="5"/>
                      <a:pt x="207" y="4"/>
                      <a:pt x="208" y="3"/>
                    </a:cubicBezTo>
                    <a:cubicBezTo>
                      <a:pt x="208" y="3"/>
                      <a:pt x="208" y="3"/>
                      <a:pt x="208" y="3"/>
                    </a:cubicBezTo>
                    <a:cubicBezTo>
                      <a:pt x="208" y="2"/>
                      <a:pt x="209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1" y="1"/>
                      <a:pt x="212" y="2"/>
                      <a:pt x="212" y="3"/>
                    </a:cubicBezTo>
                    <a:cubicBezTo>
                      <a:pt x="212" y="3"/>
                      <a:pt x="212" y="3"/>
                      <a:pt x="212" y="3"/>
                    </a:cubicBezTo>
                    <a:cubicBezTo>
                      <a:pt x="212" y="4"/>
                      <a:pt x="211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lose/>
                    <a:moveTo>
                      <a:pt x="179" y="3"/>
                    </a:moveTo>
                    <a:cubicBezTo>
                      <a:pt x="179" y="2"/>
                      <a:pt x="179" y="1"/>
                      <a:pt x="181" y="1"/>
                    </a:cubicBezTo>
                    <a:cubicBezTo>
                      <a:pt x="181" y="1"/>
                      <a:pt x="181" y="1"/>
                      <a:pt x="181" y="1"/>
                    </a:cubicBezTo>
                    <a:cubicBezTo>
                      <a:pt x="182" y="1"/>
                      <a:pt x="183" y="2"/>
                      <a:pt x="183" y="3"/>
                    </a:cubicBezTo>
                    <a:cubicBezTo>
                      <a:pt x="183" y="3"/>
                      <a:pt x="183" y="3"/>
                      <a:pt x="183" y="3"/>
                    </a:cubicBezTo>
                    <a:cubicBezTo>
                      <a:pt x="183" y="4"/>
                      <a:pt x="182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0" y="5"/>
                      <a:pt x="179" y="4"/>
                      <a:pt x="179" y="3"/>
                    </a:cubicBezTo>
                    <a:close/>
                    <a:moveTo>
                      <a:pt x="202" y="5"/>
                    </a:moveTo>
                    <a:cubicBezTo>
                      <a:pt x="201" y="5"/>
                      <a:pt x="200" y="4"/>
                      <a:pt x="200" y="3"/>
                    </a:cubicBezTo>
                    <a:cubicBezTo>
                      <a:pt x="200" y="3"/>
                      <a:pt x="200" y="3"/>
                      <a:pt x="200" y="3"/>
                    </a:cubicBezTo>
                    <a:cubicBezTo>
                      <a:pt x="200" y="1"/>
                      <a:pt x="201" y="0"/>
                      <a:pt x="203" y="0"/>
                    </a:cubicBezTo>
                    <a:cubicBezTo>
                      <a:pt x="203" y="0"/>
                      <a:pt x="203" y="0"/>
                      <a:pt x="203" y="0"/>
                    </a:cubicBezTo>
                    <a:cubicBezTo>
                      <a:pt x="203" y="0"/>
                      <a:pt x="203" y="0"/>
                      <a:pt x="203" y="1"/>
                    </a:cubicBezTo>
                    <a:cubicBezTo>
                      <a:pt x="203" y="1"/>
                      <a:pt x="203" y="1"/>
                      <a:pt x="203" y="1"/>
                    </a:cubicBezTo>
                    <a:cubicBezTo>
                      <a:pt x="204" y="1"/>
                      <a:pt x="205" y="2"/>
                      <a:pt x="205" y="3"/>
                    </a:cubicBezTo>
                    <a:cubicBezTo>
                      <a:pt x="205" y="3"/>
                      <a:pt x="205" y="3"/>
                      <a:pt x="205" y="3"/>
                    </a:cubicBezTo>
                    <a:cubicBezTo>
                      <a:pt x="205" y="4"/>
                      <a:pt x="204" y="5"/>
                      <a:pt x="202" y="5"/>
                    </a:cubicBezTo>
                    <a:cubicBezTo>
                      <a:pt x="202" y="5"/>
                      <a:pt x="202" y="5"/>
                      <a:pt x="202" y="5"/>
                    </a:cubicBezTo>
                    <a:cubicBezTo>
                      <a:pt x="202" y="5"/>
                      <a:pt x="202" y="5"/>
                      <a:pt x="202" y="5"/>
                    </a:cubicBezTo>
                    <a:close/>
                    <a:moveTo>
                      <a:pt x="186" y="3"/>
                    </a:moveTo>
                    <a:cubicBezTo>
                      <a:pt x="186" y="2"/>
                      <a:pt x="187" y="1"/>
                      <a:pt x="188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9" y="0"/>
                      <a:pt x="190" y="1"/>
                      <a:pt x="190" y="3"/>
                    </a:cubicBezTo>
                    <a:cubicBezTo>
                      <a:pt x="190" y="3"/>
                      <a:pt x="190" y="3"/>
                      <a:pt x="190" y="3"/>
                    </a:cubicBezTo>
                    <a:cubicBezTo>
                      <a:pt x="190" y="4"/>
                      <a:pt x="189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7" y="5"/>
                      <a:pt x="186" y="4"/>
                      <a:pt x="186" y="3"/>
                    </a:cubicBezTo>
                    <a:close/>
                    <a:moveTo>
                      <a:pt x="195" y="5"/>
                    </a:moveTo>
                    <a:cubicBezTo>
                      <a:pt x="195" y="5"/>
                      <a:pt x="195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lose/>
                    <a:moveTo>
                      <a:pt x="193" y="2"/>
                    </a:moveTo>
                    <a:cubicBezTo>
                      <a:pt x="193" y="1"/>
                      <a:pt x="194" y="0"/>
                      <a:pt x="195" y="0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196" y="0"/>
                      <a:pt x="197" y="1"/>
                      <a:pt x="197" y="2"/>
                    </a:cubicBezTo>
                    <a:cubicBezTo>
                      <a:pt x="197" y="2"/>
                      <a:pt x="197" y="2"/>
                      <a:pt x="197" y="2"/>
                    </a:cubicBezTo>
                    <a:cubicBezTo>
                      <a:pt x="197" y="4"/>
                      <a:pt x="196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94" y="5"/>
                      <a:pt x="193" y="4"/>
                      <a:pt x="193" y="2"/>
                    </a:cubicBezTo>
                    <a:close/>
                  </a:path>
                </a:pathLst>
              </a:custGeom>
              <a:solidFill>
                <a:srgbClr val="F4EDE7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3" name="Freeform 58"/>
              <p:cNvSpPr>
                <a:spLocks noChangeArrowheads="1"/>
              </p:cNvSpPr>
              <p:nvPr/>
            </p:nvSpPr>
            <p:spPr bwMode="auto">
              <a:xfrm>
                <a:off x="1682053" y="2052564"/>
                <a:ext cx="2467672" cy="2338535"/>
              </a:xfrm>
              <a:custGeom>
                <a:avLst/>
                <a:gdLst>
                  <a:gd name="T0" fmla="*/ 2147483647 w 209"/>
                  <a:gd name="T1" fmla="*/ 2147483647 h 197"/>
                  <a:gd name="T2" fmla="*/ 2147483647 w 209"/>
                  <a:gd name="T3" fmla="*/ 2147483647 h 197"/>
                  <a:gd name="T4" fmla="*/ 979204672 w 209"/>
                  <a:gd name="T5" fmla="*/ 2147483647 h 197"/>
                  <a:gd name="T6" fmla="*/ 233146576 w 209"/>
                  <a:gd name="T7" fmla="*/ 2147483647 h 197"/>
                  <a:gd name="T8" fmla="*/ 2147483647 w 209"/>
                  <a:gd name="T9" fmla="*/ 0 h 197"/>
                  <a:gd name="T10" fmla="*/ 2147483647 w 209"/>
                  <a:gd name="T11" fmla="*/ 47140142 h 197"/>
                  <a:gd name="T12" fmla="*/ 2147483647 w 209"/>
                  <a:gd name="T13" fmla="*/ 2147483647 h 197"/>
                  <a:gd name="T14" fmla="*/ 2147483647 w 209"/>
                  <a:gd name="T15" fmla="*/ 2147483647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4" name="Freeform 59"/>
              <p:cNvSpPr>
                <a:spLocks noChangeArrowheads="1"/>
              </p:cNvSpPr>
              <p:nvPr/>
            </p:nvSpPr>
            <p:spPr bwMode="auto">
              <a:xfrm>
                <a:off x="1661631" y="1973909"/>
                <a:ext cx="2459436" cy="2481263"/>
              </a:xfrm>
              <a:custGeom>
                <a:avLst/>
                <a:gdLst>
                  <a:gd name="T0" fmla="*/ 2147483647 w 208"/>
                  <a:gd name="T1" fmla="*/ 2147483647 h 209"/>
                  <a:gd name="T2" fmla="*/ 2147483647 w 208"/>
                  <a:gd name="T3" fmla="*/ 2147483647 h 209"/>
                  <a:gd name="T4" fmla="*/ 420879937 w 208"/>
                  <a:gd name="T5" fmla="*/ 2147483647 h 209"/>
                  <a:gd name="T6" fmla="*/ 2147483647 w 208"/>
                  <a:gd name="T7" fmla="*/ 471488792 h 209"/>
                  <a:gd name="T8" fmla="*/ 2147483647 w 208"/>
                  <a:gd name="T9" fmla="*/ 2147483647 h 2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8"/>
                  <a:gd name="T16" fmla="*/ 0 h 209"/>
                  <a:gd name="T17" fmla="*/ 208 w 208"/>
                  <a:gd name="T18" fmla="*/ 209 h 2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8" h="209">
                    <a:moveTo>
                      <a:pt x="199" y="122"/>
                    </a:moveTo>
                    <a:cubicBezTo>
                      <a:pt x="189" y="174"/>
                      <a:pt x="139" y="209"/>
                      <a:pt x="87" y="199"/>
                    </a:cubicBezTo>
                    <a:cubicBezTo>
                      <a:pt x="34" y="190"/>
                      <a:pt x="0" y="139"/>
                      <a:pt x="9" y="87"/>
                    </a:cubicBezTo>
                    <a:cubicBezTo>
                      <a:pt x="19" y="35"/>
                      <a:pt x="69" y="0"/>
                      <a:pt x="121" y="10"/>
                    </a:cubicBezTo>
                    <a:cubicBezTo>
                      <a:pt x="174" y="19"/>
                      <a:pt x="208" y="70"/>
                      <a:pt x="199" y="122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5" name="Freeform 61"/>
              <p:cNvSpPr>
                <a:spLocks noEditPoints="1" noChangeArrowheads="1"/>
              </p:cNvSpPr>
              <p:nvPr/>
            </p:nvSpPr>
            <p:spPr bwMode="auto">
              <a:xfrm>
                <a:off x="1846748" y="2206270"/>
                <a:ext cx="2127303" cy="2031122"/>
              </a:xfrm>
              <a:custGeom>
                <a:avLst/>
                <a:gdLst>
                  <a:gd name="T0" fmla="*/ 2147483647 w 180"/>
                  <a:gd name="T1" fmla="*/ 94392186 h 171"/>
                  <a:gd name="T2" fmla="*/ 2147483647 w 180"/>
                  <a:gd name="T3" fmla="*/ 0 h 171"/>
                  <a:gd name="T4" fmla="*/ 186870865 w 180"/>
                  <a:gd name="T5" fmla="*/ 2147483647 h 171"/>
                  <a:gd name="T6" fmla="*/ 840925699 w 180"/>
                  <a:gd name="T7" fmla="*/ 2147483647 h 171"/>
                  <a:gd name="T8" fmla="*/ 2147483647 w 180"/>
                  <a:gd name="T9" fmla="*/ 2147483647 h 171"/>
                  <a:gd name="T10" fmla="*/ 2147483647 w 180"/>
                  <a:gd name="T11" fmla="*/ 2147483647 h 171"/>
                  <a:gd name="T12" fmla="*/ 2147483647 w 180"/>
                  <a:gd name="T13" fmla="*/ 2147483647 h 171"/>
                  <a:gd name="T14" fmla="*/ 2147483647 w 180"/>
                  <a:gd name="T15" fmla="*/ 94392186 h 171"/>
                  <a:gd name="T16" fmla="*/ 2147483647 w 180"/>
                  <a:gd name="T17" fmla="*/ 2147483647 h 171"/>
                  <a:gd name="T18" fmla="*/ 2147483647 w 180"/>
                  <a:gd name="T19" fmla="*/ 2147483647 h 171"/>
                  <a:gd name="T20" fmla="*/ 2147483647 w 180"/>
                  <a:gd name="T21" fmla="*/ 2147483647 h 171"/>
                  <a:gd name="T22" fmla="*/ 981085856 w 180"/>
                  <a:gd name="T23" fmla="*/ 2147483647 h 171"/>
                  <a:gd name="T24" fmla="*/ 373748564 w 180"/>
                  <a:gd name="T25" fmla="*/ 2147483647 h 171"/>
                  <a:gd name="T26" fmla="*/ 2147483647 w 180"/>
                  <a:gd name="T27" fmla="*/ 188784372 h 171"/>
                  <a:gd name="T28" fmla="*/ 2147483647 w 180"/>
                  <a:gd name="T29" fmla="*/ 235973636 h 171"/>
                  <a:gd name="T30" fmla="*/ 2147483647 w 180"/>
                  <a:gd name="T31" fmla="*/ 2147483647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8" name="文本框 3"/>
            <p:cNvSpPr txBox="1"/>
            <p:nvPr/>
          </p:nvSpPr>
          <p:spPr>
            <a:xfrm>
              <a:off x="3070870" y="2983075"/>
              <a:ext cx="3744416" cy="423545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安全生产标准化三级企业</a:t>
              </a:r>
              <a:endParaRPr lang="zh-CN" altLang="en-US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369"/>
            <p:cNvSpPr/>
            <p:nvPr/>
          </p:nvSpPr>
          <p:spPr bwMode="auto">
            <a:xfrm>
              <a:off x="6763164" y="2949688"/>
              <a:ext cx="463761" cy="463761"/>
            </a:xfrm>
            <a:custGeom>
              <a:avLst/>
              <a:gdLst>
                <a:gd name="T0" fmla="*/ 26 w 134"/>
                <a:gd name="T1" fmla="*/ 41 h 134"/>
                <a:gd name="T2" fmla="*/ 24 w 134"/>
                <a:gd name="T3" fmla="*/ 35 h 134"/>
                <a:gd name="T4" fmla="*/ 13 w 134"/>
                <a:gd name="T5" fmla="*/ 33 h 134"/>
                <a:gd name="T6" fmla="*/ 4 w 134"/>
                <a:gd name="T7" fmla="*/ 24 h 134"/>
                <a:gd name="T8" fmla="*/ 2 w 134"/>
                <a:gd name="T9" fmla="*/ 15 h 134"/>
                <a:gd name="T10" fmla="*/ 7 w 134"/>
                <a:gd name="T11" fmla="*/ 8 h 134"/>
                <a:gd name="T12" fmla="*/ 20 w 134"/>
                <a:gd name="T13" fmla="*/ 2 h 134"/>
                <a:gd name="T14" fmla="*/ 29 w 134"/>
                <a:gd name="T15" fmla="*/ 6 h 134"/>
                <a:gd name="T16" fmla="*/ 33 w 134"/>
                <a:gd name="T17" fmla="*/ 13 h 134"/>
                <a:gd name="T18" fmla="*/ 35 w 134"/>
                <a:gd name="T19" fmla="*/ 24 h 134"/>
                <a:gd name="T20" fmla="*/ 68 w 134"/>
                <a:gd name="T21" fmla="*/ 0 h 134"/>
                <a:gd name="T22" fmla="*/ 94 w 134"/>
                <a:gd name="T23" fmla="*/ 28 h 134"/>
                <a:gd name="T24" fmla="*/ 86 w 134"/>
                <a:gd name="T25" fmla="*/ 32 h 134"/>
                <a:gd name="T26" fmla="*/ 77 w 134"/>
                <a:gd name="T27" fmla="*/ 33 h 134"/>
                <a:gd name="T28" fmla="*/ 70 w 134"/>
                <a:gd name="T29" fmla="*/ 44 h 134"/>
                <a:gd name="T30" fmla="*/ 73 w 134"/>
                <a:gd name="T31" fmla="*/ 54 h 134"/>
                <a:gd name="T32" fmla="*/ 79 w 134"/>
                <a:gd name="T33" fmla="*/ 59 h 134"/>
                <a:gd name="T34" fmla="*/ 88 w 134"/>
                <a:gd name="T35" fmla="*/ 63 h 134"/>
                <a:gd name="T36" fmla="*/ 99 w 134"/>
                <a:gd name="T37" fmla="*/ 55 h 134"/>
                <a:gd name="T38" fmla="*/ 101 w 134"/>
                <a:gd name="T39" fmla="*/ 46 h 134"/>
                <a:gd name="T40" fmla="*/ 105 w 134"/>
                <a:gd name="T41" fmla="*/ 39 h 134"/>
                <a:gd name="T42" fmla="*/ 106 w 134"/>
                <a:gd name="T43" fmla="*/ 94 h 134"/>
                <a:gd name="T44" fmla="*/ 101 w 134"/>
                <a:gd name="T45" fmla="*/ 92 h 134"/>
                <a:gd name="T46" fmla="*/ 99 w 134"/>
                <a:gd name="T47" fmla="*/ 83 h 134"/>
                <a:gd name="T48" fmla="*/ 95 w 134"/>
                <a:gd name="T49" fmla="*/ 76 h 134"/>
                <a:gd name="T50" fmla="*/ 86 w 134"/>
                <a:gd name="T51" fmla="*/ 72 h 134"/>
                <a:gd name="T52" fmla="*/ 75 w 134"/>
                <a:gd name="T53" fmla="*/ 77 h 134"/>
                <a:gd name="T54" fmla="*/ 72 w 134"/>
                <a:gd name="T55" fmla="*/ 85 h 134"/>
                <a:gd name="T56" fmla="*/ 72 w 134"/>
                <a:gd name="T57" fmla="*/ 92 h 134"/>
                <a:gd name="T58" fmla="*/ 81 w 134"/>
                <a:gd name="T59" fmla="*/ 101 h 134"/>
                <a:gd name="T60" fmla="*/ 90 w 134"/>
                <a:gd name="T61" fmla="*/ 103 h 134"/>
                <a:gd name="T62" fmla="*/ 94 w 134"/>
                <a:gd name="T63" fmla="*/ 107 h 134"/>
                <a:gd name="T64" fmla="*/ 42 w 134"/>
                <a:gd name="T65" fmla="*/ 109 h 134"/>
                <a:gd name="T66" fmla="*/ 35 w 134"/>
                <a:gd name="T67" fmla="*/ 110 h 134"/>
                <a:gd name="T68" fmla="*/ 33 w 134"/>
                <a:gd name="T69" fmla="*/ 121 h 134"/>
                <a:gd name="T70" fmla="*/ 24 w 134"/>
                <a:gd name="T71" fmla="*/ 132 h 134"/>
                <a:gd name="T72" fmla="*/ 15 w 134"/>
                <a:gd name="T73" fmla="*/ 132 h 134"/>
                <a:gd name="T74" fmla="*/ 6 w 134"/>
                <a:gd name="T75" fmla="*/ 127 h 134"/>
                <a:gd name="T76" fmla="*/ 0 w 134"/>
                <a:gd name="T77" fmla="*/ 116 h 134"/>
                <a:gd name="T78" fmla="*/ 4 w 134"/>
                <a:gd name="T79" fmla="*/ 107 h 134"/>
                <a:gd name="T80" fmla="*/ 13 w 134"/>
                <a:gd name="T81" fmla="*/ 101 h 134"/>
                <a:gd name="T82" fmla="*/ 24 w 134"/>
                <a:gd name="T83" fmla="*/ 99 h 134"/>
                <a:gd name="T84" fmla="*/ 0 w 134"/>
                <a:gd name="T85" fmla="*/ 6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4" h="134">
                  <a:moveTo>
                    <a:pt x="0" y="68"/>
                  </a:moveTo>
                  <a:lnTo>
                    <a:pt x="26" y="41"/>
                  </a:lnTo>
                  <a:lnTo>
                    <a:pt x="26" y="41"/>
                  </a:lnTo>
                  <a:lnTo>
                    <a:pt x="26" y="39"/>
                  </a:lnTo>
                  <a:lnTo>
                    <a:pt x="24" y="35"/>
                  </a:lnTo>
                  <a:lnTo>
                    <a:pt x="24" y="35"/>
                  </a:lnTo>
                  <a:lnTo>
                    <a:pt x="18" y="35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9" y="32"/>
                  </a:lnTo>
                  <a:lnTo>
                    <a:pt x="6" y="28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5"/>
                  </a:lnTo>
                  <a:lnTo>
                    <a:pt x="6" y="11"/>
                  </a:lnTo>
                  <a:lnTo>
                    <a:pt x="7" y="8"/>
                  </a:lnTo>
                  <a:lnTo>
                    <a:pt x="7" y="8"/>
                  </a:lnTo>
                  <a:lnTo>
                    <a:pt x="11" y="4"/>
                  </a:lnTo>
                  <a:lnTo>
                    <a:pt x="15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4" y="2"/>
                  </a:lnTo>
                  <a:lnTo>
                    <a:pt x="29" y="6"/>
                  </a:lnTo>
                  <a:lnTo>
                    <a:pt x="31" y="9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5" y="19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9" y="26"/>
                  </a:lnTo>
                  <a:lnTo>
                    <a:pt x="42" y="26"/>
                  </a:lnTo>
                  <a:lnTo>
                    <a:pt x="68" y="0"/>
                  </a:lnTo>
                  <a:lnTo>
                    <a:pt x="94" y="26"/>
                  </a:lnTo>
                  <a:lnTo>
                    <a:pt x="94" y="26"/>
                  </a:lnTo>
                  <a:lnTo>
                    <a:pt x="94" y="28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86" y="32"/>
                  </a:lnTo>
                  <a:lnTo>
                    <a:pt x="81" y="32"/>
                  </a:lnTo>
                  <a:lnTo>
                    <a:pt x="81" y="32"/>
                  </a:lnTo>
                  <a:lnTo>
                    <a:pt x="77" y="33"/>
                  </a:lnTo>
                  <a:lnTo>
                    <a:pt x="73" y="37"/>
                  </a:lnTo>
                  <a:lnTo>
                    <a:pt x="72" y="41"/>
                  </a:lnTo>
                  <a:lnTo>
                    <a:pt x="70" y="44"/>
                  </a:lnTo>
                  <a:lnTo>
                    <a:pt x="70" y="44"/>
                  </a:lnTo>
                  <a:lnTo>
                    <a:pt x="72" y="50"/>
                  </a:lnTo>
                  <a:lnTo>
                    <a:pt x="73" y="54"/>
                  </a:lnTo>
                  <a:lnTo>
                    <a:pt x="75" y="57"/>
                  </a:lnTo>
                  <a:lnTo>
                    <a:pt x="75" y="57"/>
                  </a:lnTo>
                  <a:lnTo>
                    <a:pt x="79" y="59"/>
                  </a:lnTo>
                  <a:lnTo>
                    <a:pt x="83" y="61"/>
                  </a:lnTo>
                  <a:lnTo>
                    <a:pt x="88" y="63"/>
                  </a:lnTo>
                  <a:lnTo>
                    <a:pt x="88" y="63"/>
                  </a:lnTo>
                  <a:lnTo>
                    <a:pt x="92" y="61"/>
                  </a:lnTo>
                  <a:lnTo>
                    <a:pt x="95" y="59"/>
                  </a:lnTo>
                  <a:lnTo>
                    <a:pt x="99" y="55"/>
                  </a:lnTo>
                  <a:lnTo>
                    <a:pt x="101" y="52"/>
                  </a:lnTo>
                  <a:lnTo>
                    <a:pt x="101" y="52"/>
                  </a:lnTo>
                  <a:lnTo>
                    <a:pt x="101" y="46"/>
                  </a:lnTo>
                  <a:lnTo>
                    <a:pt x="103" y="41"/>
                  </a:lnTo>
                  <a:lnTo>
                    <a:pt x="103" y="41"/>
                  </a:lnTo>
                  <a:lnTo>
                    <a:pt x="105" y="39"/>
                  </a:lnTo>
                  <a:lnTo>
                    <a:pt x="106" y="39"/>
                  </a:lnTo>
                  <a:lnTo>
                    <a:pt x="134" y="66"/>
                  </a:lnTo>
                  <a:lnTo>
                    <a:pt x="106" y="94"/>
                  </a:lnTo>
                  <a:lnTo>
                    <a:pt x="106" y="94"/>
                  </a:lnTo>
                  <a:lnTo>
                    <a:pt x="103" y="94"/>
                  </a:lnTo>
                  <a:lnTo>
                    <a:pt x="101" y="92"/>
                  </a:lnTo>
                  <a:lnTo>
                    <a:pt x="101" y="92"/>
                  </a:lnTo>
                  <a:lnTo>
                    <a:pt x="101" y="87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97" y="77"/>
                  </a:lnTo>
                  <a:lnTo>
                    <a:pt x="95" y="76"/>
                  </a:lnTo>
                  <a:lnTo>
                    <a:pt x="92" y="72"/>
                  </a:lnTo>
                  <a:lnTo>
                    <a:pt x="86" y="72"/>
                  </a:lnTo>
                  <a:lnTo>
                    <a:pt x="86" y="72"/>
                  </a:lnTo>
                  <a:lnTo>
                    <a:pt x="83" y="72"/>
                  </a:lnTo>
                  <a:lnTo>
                    <a:pt x="79" y="74"/>
                  </a:lnTo>
                  <a:lnTo>
                    <a:pt x="75" y="77"/>
                  </a:lnTo>
                  <a:lnTo>
                    <a:pt x="75" y="77"/>
                  </a:lnTo>
                  <a:lnTo>
                    <a:pt x="73" y="81"/>
                  </a:lnTo>
                  <a:lnTo>
                    <a:pt x="72" y="85"/>
                  </a:lnTo>
                  <a:lnTo>
                    <a:pt x="70" y="88"/>
                  </a:lnTo>
                  <a:lnTo>
                    <a:pt x="70" y="88"/>
                  </a:lnTo>
                  <a:lnTo>
                    <a:pt x="72" y="92"/>
                  </a:lnTo>
                  <a:lnTo>
                    <a:pt x="73" y="96"/>
                  </a:lnTo>
                  <a:lnTo>
                    <a:pt x="77" y="99"/>
                  </a:lnTo>
                  <a:lnTo>
                    <a:pt x="81" y="101"/>
                  </a:lnTo>
                  <a:lnTo>
                    <a:pt x="81" y="101"/>
                  </a:lnTo>
                  <a:lnTo>
                    <a:pt x="86" y="101"/>
                  </a:lnTo>
                  <a:lnTo>
                    <a:pt x="90" y="103"/>
                  </a:lnTo>
                  <a:lnTo>
                    <a:pt x="90" y="103"/>
                  </a:lnTo>
                  <a:lnTo>
                    <a:pt x="94" y="105"/>
                  </a:lnTo>
                  <a:lnTo>
                    <a:pt x="94" y="107"/>
                  </a:lnTo>
                  <a:lnTo>
                    <a:pt x="66" y="134"/>
                  </a:lnTo>
                  <a:lnTo>
                    <a:pt x="42" y="109"/>
                  </a:lnTo>
                  <a:lnTo>
                    <a:pt x="42" y="109"/>
                  </a:lnTo>
                  <a:lnTo>
                    <a:pt x="39" y="109"/>
                  </a:lnTo>
                  <a:lnTo>
                    <a:pt x="35" y="110"/>
                  </a:lnTo>
                  <a:lnTo>
                    <a:pt x="35" y="110"/>
                  </a:lnTo>
                  <a:lnTo>
                    <a:pt x="33" y="116"/>
                  </a:lnTo>
                  <a:lnTo>
                    <a:pt x="33" y="121"/>
                  </a:lnTo>
                  <a:lnTo>
                    <a:pt x="33" y="121"/>
                  </a:lnTo>
                  <a:lnTo>
                    <a:pt x="31" y="127"/>
                  </a:lnTo>
                  <a:lnTo>
                    <a:pt x="28" y="131"/>
                  </a:lnTo>
                  <a:lnTo>
                    <a:pt x="24" y="132"/>
                  </a:lnTo>
                  <a:lnTo>
                    <a:pt x="18" y="134"/>
                  </a:lnTo>
                  <a:lnTo>
                    <a:pt x="18" y="134"/>
                  </a:lnTo>
                  <a:lnTo>
                    <a:pt x="15" y="132"/>
                  </a:lnTo>
                  <a:lnTo>
                    <a:pt x="9" y="131"/>
                  </a:lnTo>
                  <a:lnTo>
                    <a:pt x="6" y="127"/>
                  </a:lnTo>
                  <a:lnTo>
                    <a:pt x="6" y="127"/>
                  </a:lnTo>
                  <a:lnTo>
                    <a:pt x="4" y="123"/>
                  </a:lnTo>
                  <a:lnTo>
                    <a:pt x="2" y="120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2" y="110"/>
                  </a:lnTo>
                  <a:lnTo>
                    <a:pt x="4" y="107"/>
                  </a:lnTo>
                  <a:lnTo>
                    <a:pt x="7" y="103"/>
                  </a:lnTo>
                  <a:lnTo>
                    <a:pt x="13" y="101"/>
                  </a:lnTo>
                  <a:lnTo>
                    <a:pt x="13" y="101"/>
                  </a:lnTo>
                  <a:lnTo>
                    <a:pt x="18" y="99"/>
                  </a:lnTo>
                  <a:lnTo>
                    <a:pt x="24" y="99"/>
                  </a:lnTo>
                  <a:lnTo>
                    <a:pt x="24" y="99"/>
                  </a:lnTo>
                  <a:lnTo>
                    <a:pt x="26" y="96"/>
                  </a:lnTo>
                  <a:lnTo>
                    <a:pt x="26" y="92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281970" y="3535420"/>
            <a:ext cx="5912406" cy="1313790"/>
            <a:chOff x="1281970" y="3702550"/>
            <a:chExt cx="5912406" cy="1313790"/>
          </a:xfrm>
        </p:grpSpPr>
        <p:sp>
          <p:nvSpPr>
            <p:cNvPr id="27" name="圆角矩形 26"/>
            <p:cNvSpPr/>
            <p:nvPr/>
          </p:nvSpPr>
          <p:spPr>
            <a:xfrm>
              <a:off x="1710578" y="4011072"/>
              <a:ext cx="5483798" cy="680145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75000"/>
              </a:schemeClr>
            </a:solidFill>
            <a:ln w="73025" cmpd="thickThin">
              <a:solidFill>
                <a:schemeClr val="bg1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281970" y="3702550"/>
              <a:ext cx="1309805" cy="1313790"/>
              <a:chOff x="1335088" y="1651000"/>
              <a:chExt cx="3130550" cy="3140075"/>
            </a:xfrm>
            <a:effectLst>
              <a:outerShdw blurRad="406400" dist="241300" dir="2700000" sx="92000" sy="92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1" name="Oval 16"/>
              <p:cNvSpPr>
                <a:spLocks noChangeArrowheads="1"/>
              </p:cNvSpPr>
              <p:nvPr/>
            </p:nvSpPr>
            <p:spPr bwMode="auto">
              <a:xfrm>
                <a:off x="1335088" y="1651000"/>
                <a:ext cx="3130550" cy="3140075"/>
              </a:xfrm>
              <a:prstGeom prst="ellipse">
                <a:avLst/>
              </a:prstGeom>
              <a:solidFill>
                <a:srgbClr val="F2EED8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buFont typeface="Arial" panose="020B0604020202020204" pitchFamily="34" charset="0"/>
                  <a:buNone/>
                </a:pPr>
                <a:endParaRPr lang="zh-CN" altLang="zh-CN">
                  <a:solidFill>
                    <a:schemeClr val="accent5">
                      <a:lumMod val="50000"/>
                    </a:schemeClr>
                  </a:solidFill>
                  <a:latin typeface="Calibri" panose="020F050202020403020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32" name="Oval 17"/>
              <p:cNvSpPr>
                <a:spLocks noChangeArrowheads="1"/>
              </p:cNvSpPr>
              <p:nvPr/>
            </p:nvSpPr>
            <p:spPr bwMode="auto">
              <a:xfrm>
                <a:off x="1499570" y="1825284"/>
                <a:ext cx="2788121" cy="279531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pPr>
                  <a:buFont typeface="Arial" panose="020B0604020202020204" pitchFamily="34" charset="0"/>
                  <a:buNone/>
                </a:pPr>
                <a:endParaRPr lang="zh-CN" altLang="zh-CN">
                  <a:solidFill>
                    <a:schemeClr val="accent5">
                      <a:lumMod val="50000"/>
                    </a:schemeClr>
                  </a:solidFill>
                  <a:latin typeface="Calibri" panose="020F050202020403020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33" name="Freeform 18"/>
              <p:cNvSpPr>
                <a:spLocks noEditPoints="1" noChangeArrowheads="1"/>
              </p:cNvSpPr>
              <p:nvPr/>
            </p:nvSpPr>
            <p:spPr bwMode="auto">
              <a:xfrm>
                <a:off x="1566863" y="1878013"/>
                <a:ext cx="2665412" cy="2686050"/>
              </a:xfrm>
              <a:custGeom>
                <a:avLst/>
                <a:gdLst>
                  <a:gd name="T0" fmla="*/ 2147483647 w 390"/>
                  <a:gd name="T1" fmla="*/ 2147483647 h 391"/>
                  <a:gd name="T2" fmla="*/ 2147483647 w 390"/>
                  <a:gd name="T3" fmla="*/ 2147483647 h 391"/>
                  <a:gd name="T4" fmla="*/ 2147483647 w 390"/>
                  <a:gd name="T5" fmla="*/ 2147483647 h 391"/>
                  <a:gd name="T6" fmla="*/ 2147483647 w 390"/>
                  <a:gd name="T7" fmla="*/ 2147483647 h 391"/>
                  <a:gd name="T8" fmla="*/ 2147483647 w 390"/>
                  <a:gd name="T9" fmla="*/ 2147483647 h 391"/>
                  <a:gd name="T10" fmla="*/ 2147483647 w 390"/>
                  <a:gd name="T11" fmla="*/ 2147483647 h 391"/>
                  <a:gd name="T12" fmla="*/ 2147483647 w 390"/>
                  <a:gd name="T13" fmla="*/ 2147483647 h 391"/>
                  <a:gd name="T14" fmla="*/ 2147483647 w 390"/>
                  <a:gd name="T15" fmla="*/ 2147483647 h 391"/>
                  <a:gd name="T16" fmla="*/ 2147483647 w 390"/>
                  <a:gd name="T17" fmla="*/ 2147483647 h 391"/>
                  <a:gd name="T18" fmla="*/ 2147483647 w 390"/>
                  <a:gd name="T19" fmla="*/ 2147483647 h 391"/>
                  <a:gd name="T20" fmla="*/ 2147483647 w 390"/>
                  <a:gd name="T21" fmla="*/ 2147483647 h 391"/>
                  <a:gd name="T22" fmla="*/ 2147483647 w 390"/>
                  <a:gd name="T23" fmla="*/ 2147483647 h 391"/>
                  <a:gd name="T24" fmla="*/ 2147483647 w 390"/>
                  <a:gd name="T25" fmla="*/ 2147483647 h 391"/>
                  <a:gd name="T26" fmla="*/ 2147483647 w 390"/>
                  <a:gd name="T27" fmla="*/ 2147483647 h 391"/>
                  <a:gd name="T28" fmla="*/ 2147483647 w 390"/>
                  <a:gd name="T29" fmla="*/ 2147483647 h 391"/>
                  <a:gd name="T30" fmla="*/ 2147483647 w 390"/>
                  <a:gd name="T31" fmla="*/ 2147483647 h 391"/>
                  <a:gd name="T32" fmla="*/ 2147483647 w 390"/>
                  <a:gd name="T33" fmla="*/ 2147483647 h 391"/>
                  <a:gd name="T34" fmla="*/ 1961770810 w 390"/>
                  <a:gd name="T35" fmla="*/ 2147483647 h 391"/>
                  <a:gd name="T36" fmla="*/ 2147483647 w 390"/>
                  <a:gd name="T37" fmla="*/ 2147483647 h 391"/>
                  <a:gd name="T38" fmla="*/ 1401268586 w 390"/>
                  <a:gd name="T39" fmla="*/ 2147483647 h 391"/>
                  <a:gd name="T40" fmla="*/ 1307849342 w 390"/>
                  <a:gd name="T41" fmla="*/ 2147483647 h 391"/>
                  <a:gd name="T42" fmla="*/ 2147483647 w 390"/>
                  <a:gd name="T43" fmla="*/ 2147483647 h 391"/>
                  <a:gd name="T44" fmla="*/ 887465947 w 390"/>
                  <a:gd name="T45" fmla="*/ 2147483647 h 391"/>
                  <a:gd name="T46" fmla="*/ 2147483647 w 390"/>
                  <a:gd name="T47" fmla="*/ 2147483647 h 391"/>
                  <a:gd name="T48" fmla="*/ 420383288 w 390"/>
                  <a:gd name="T49" fmla="*/ 2147483647 h 391"/>
                  <a:gd name="T50" fmla="*/ 326964044 w 390"/>
                  <a:gd name="T51" fmla="*/ 2147483647 h 391"/>
                  <a:gd name="T52" fmla="*/ 2147483647 w 390"/>
                  <a:gd name="T53" fmla="*/ 2147483647 h 391"/>
                  <a:gd name="T54" fmla="*/ 280251005 w 390"/>
                  <a:gd name="T55" fmla="*/ 2147483647 h 391"/>
                  <a:gd name="T56" fmla="*/ 2147483647 w 390"/>
                  <a:gd name="T57" fmla="*/ 2147483647 h 391"/>
                  <a:gd name="T58" fmla="*/ 2147483647 w 390"/>
                  <a:gd name="T59" fmla="*/ 2147483647 h 391"/>
                  <a:gd name="T60" fmla="*/ 186838542 w 390"/>
                  <a:gd name="T61" fmla="*/ 2147483647 h 391"/>
                  <a:gd name="T62" fmla="*/ 2147483647 w 390"/>
                  <a:gd name="T63" fmla="*/ 2147483647 h 391"/>
                  <a:gd name="T64" fmla="*/ 2147483647 w 390"/>
                  <a:gd name="T65" fmla="*/ 2147483647 h 391"/>
                  <a:gd name="T66" fmla="*/ 233544800 w 390"/>
                  <a:gd name="T67" fmla="*/ 2147483647 h 391"/>
                  <a:gd name="T68" fmla="*/ 2147483647 w 390"/>
                  <a:gd name="T69" fmla="*/ 2147483647 h 391"/>
                  <a:gd name="T70" fmla="*/ 2147483647 w 390"/>
                  <a:gd name="T71" fmla="*/ 2147483647 h 391"/>
                  <a:gd name="T72" fmla="*/ 513795805 w 390"/>
                  <a:gd name="T73" fmla="*/ 2147483647 h 391"/>
                  <a:gd name="T74" fmla="*/ 2147483647 w 390"/>
                  <a:gd name="T75" fmla="*/ 2147483647 h 391"/>
                  <a:gd name="T76" fmla="*/ 747340498 w 390"/>
                  <a:gd name="T77" fmla="*/ 2147483647 h 391"/>
                  <a:gd name="T78" fmla="*/ 2147483647 w 390"/>
                  <a:gd name="T79" fmla="*/ 2147483647 h 391"/>
                  <a:gd name="T80" fmla="*/ 2147483647 w 390"/>
                  <a:gd name="T81" fmla="*/ 2147483647 h 391"/>
                  <a:gd name="T82" fmla="*/ 1541394036 w 390"/>
                  <a:gd name="T83" fmla="*/ 2147483647 h 391"/>
                  <a:gd name="T84" fmla="*/ 1681519485 w 390"/>
                  <a:gd name="T85" fmla="*/ 2147483647 h 391"/>
                  <a:gd name="T86" fmla="*/ 2147483647 w 390"/>
                  <a:gd name="T87" fmla="*/ 2147483647 h 391"/>
                  <a:gd name="T88" fmla="*/ 2147483647 w 390"/>
                  <a:gd name="T89" fmla="*/ 2147483647 h 391"/>
                  <a:gd name="T90" fmla="*/ 2147483647 w 390"/>
                  <a:gd name="T91" fmla="*/ 2147483647 h 391"/>
                  <a:gd name="T92" fmla="*/ 2147483647 w 390"/>
                  <a:gd name="T93" fmla="*/ 2147483647 h 391"/>
                  <a:gd name="T94" fmla="*/ 2147483647 w 390"/>
                  <a:gd name="T95" fmla="*/ 2147483647 h 391"/>
                  <a:gd name="T96" fmla="*/ 2147483647 w 390"/>
                  <a:gd name="T97" fmla="*/ 1982092179 h 391"/>
                  <a:gd name="T98" fmla="*/ 2147483647 w 390"/>
                  <a:gd name="T99" fmla="*/ 1793319512 h 391"/>
                  <a:gd name="T100" fmla="*/ 2147483647 w 390"/>
                  <a:gd name="T101" fmla="*/ 1604554145 h 391"/>
                  <a:gd name="T102" fmla="*/ 2147483647 w 390"/>
                  <a:gd name="T103" fmla="*/ 1085432209 h 391"/>
                  <a:gd name="T104" fmla="*/ 2147483647 w 390"/>
                  <a:gd name="T105" fmla="*/ 991049525 h 391"/>
                  <a:gd name="T106" fmla="*/ 2147483647 w 390"/>
                  <a:gd name="T107" fmla="*/ 849464979 h 391"/>
                  <a:gd name="T108" fmla="*/ 2147483647 w 390"/>
                  <a:gd name="T109" fmla="*/ 660699611 h 391"/>
                  <a:gd name="T110" fmla="*/ 2147483647 w 390"/>
                  <a:gd name="T111" fmla="*/ 471927374 h 391"/>
                  <a:gd name="T112" fmla="*/ 2147483647 w 390"/>
                  <a:gd name="T113" fmla="*/ 424732490 h 391"/>
                  <a:gd name="T114" fmla="*/ 2147483647 w 390"/>
                  <a:gd name="T115" fmla="*/ 377544583 h 391"/>
                  <a:gd name="T116" fmla="*/ 2147483647 w 390"/>
                  <a:gd name="T117" fmla="*/ 188772291 h 391"/>
                  <a:gd name="T118" fmla="*/ 2147483647 w 390"/>
                  <a:gd name="T119" fmla="*/ 47194790 h 391"/>
                  <a:gd name="T120" fmla="*/ 2147483647 w 390"/>
                  <a:gd name="T121" fmla="*/ 235960252 h 39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90"/>
                  <a:gd name="T184" fmla="*/ 0 h 391"/>
                  <a:gd name="T185" fmla="*/ 390 w 390"/>
                  <a:gd name="T186" fmla="*/ 391 h 39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90" h="391">
                    <a:moveTo>
                      <a:pt x="193" y="389"/>
                    </a:moveTo>
                    <a:cubicBezTo>
                      <a:pt x="193" y="387"/>
                      <a:pt x="194" y="386"/>
                      <a:pt x="195" y="386"/>
                    </a:cubicBezTo>
                    <a:cubicBezTo>
                      <a:pt x="195" y="386"/>
                      <a:pt x="195" y="386"/>
                      <a:pt x="195" y="386"/>
                    </a:cubicBezTo>
                    <a:cubicBezTo>
                      <a:pt x="196" y="386"/>
                      <a:pt x="197" y="387"/>
                      <a:pt x="197" y="389"/>
                    </a:cubicBezTo>
                    <a:cubicBezTo>
                      <a:pt x="197" y="389"/>
                      <a:pt x="197" y="389"/>
                      <a:pt x="197" y="389"/>
                    </a:cubicBezTo>
                    <a:cubicBezTo>
                      <a:pt x="197" y="390"/>
                      <a:pt x="196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4" y="391"/>
                      <a:pt x="193" y="390"/>
                      <a:pt x="193" y="389"/>
                    </a:cubicBezTo>
                    <a:close/>
                    <a:moveTo>
                      <a:pt x="200" y="388"/>
                    </a:moveTo>
                    <a:cubicBezTo>
                      <a:pt x="200" y="387"/>
                      <a:pt x="201" y="386"/>
                      <a:pt x="202" y="386"/>
                    </a:cubicBezTo>
                    <a:cubicBezTo>
                      <a:pt x="202" y="386"/>
                      <a:pt x="202" y="386"/>
                      <a:pt x="202" y="386"/>
                    </a:cubicBezTo>
                    <a:cubicBezTo>
                      <a:pt x="203" y="386"/>
                      <a:pt x="204" y="387"/>
                      <a:pt x="204" y="388"/>
                    </a:cubicBezTo>
                    <a:cubicBezTo>
                      <a:pt x="204" y="388"/>
                      <a:pt x="204" y="388"/>
                      <a:pt x="204" y="388"/>
                    </a:cubicBezTo>
                    <a:cubicBezTo>
                      <a:pt x="204" y="390"/>
                      <a:pt x="203" y="390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1" y="391"/>
                      <a:pt x="200" y="390"/>
                      <a:pt x="200" y="388"/>
                    </a:cubicBezTo>
                    <a:close/>
                    <a:moveTo>
                      <a:pt x="188" y="391"/>
                    </a:moveTo>
                    <a:cubicBezTo>
                      <a:pt x="187" y="390"/>
                      <a:pt x="186" y="389"/>
                      <a:pt x="186" y="388"/>
                    </a:cubicBezTo>
                    <a:cubicBezTo>
                      <a:pt x="186" y="388"/>
                      <a:pt x="186" y="388"/>
                      <a:pt x="186" y="388"/>
                    </a:cubicBezTo>
                    <a:cubicBezTo>
                      <a:pt x="186" y="387"/>
                      <a:pt x="187" y="386"/>
                      <a:pt x="188" y="386"/>
                    </a:cubicBezTo>
                    <a:cubicBezTo>
                      <a:pt x="188" y="386"/>
                      <a:pt x="188" y="386"/>
                      <a:pt x="188" y="386"/>
                    </a:cubicBezTo>
                    <a:cubicBezTo>
                      <a:pt x="189" y="386"/>
                      <a:pt x="190" y="387"/>
                      <a:pt x="190" y="388"/>
                    </a:cubicBezTo>
                    <a:cubicBezTo>
                      <a:pt x="190" y="388"/>
                      <a:pt x="190" y="388"/>
                      <a:pt x="190" y="388"/>
                    </a:cubicBezTo>
                    <a:cubicBezTo>
                      <a:pt x="190" y="390"/>
                      <a:pt x="189" y="391"/>
                      <a:pt x="188" y="391"/>
                    </a:cubicBezTo>
                    <a:cubicBezTo>
                      <a:pt x="188" y="391"/>
                      <a:pt x="188" y="391"/>
                      <a:pt x="188" y="391"/>
                    </a:cubicBezTo>
                    <a:cubicBezTo>
                      <a:pt x="188" y="391"/>
                      <a:pt x="188" y="391"/>
                      <a:pt x="188" y="391"/>
                    </a:cubicBezTo>
                    <a:close/>
                    <a:moveTo>
                      <a:pt x="207" y="388"/>
                    </a:moveTo>
                    <a:cubicBezTo>
                      <a:pt x="207" y="387"/>
                      <a:pt x="208" y="386"/>
                      <a:pt x="209" y="386"/>
                    </a:cubicBezTo>
                    <a:cubicBezTo>
                      <a:pt x="209" y="386"/>
                      <a:pt x="209" y="386"/>
                      <a:pt x="209" y="386"/>
                    </a:cubicBezTo>
                    <a:cubicBezTo>
                      <a:pt x="210" y="386"/>
                      <a:pt x="211" y="387"/>
                      <a:pt x="211" y="388"/>
                    </a:cubicBezTo>
                    <a:cubicBezTo>
                      <a:pt x="211" y="388"/>
                      <a:pt x="211" y="388"/>
                      <a:pt x="211" y="388"/>
                    </a:cubicBezTo>
                    <a:cubicBezTo>
                      <a:pt x="211" y="389"/>
                      <a:pt x="210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8" y="390"/>
                      <a:pt x="207" y="389"/>
                      <a:pt x="207" y="388"/>
                    </a:cubicBezTo>
                    <a:close/>
                    <a:moveTo>
                      <a:pt x="181" y="390"/>
                    </a:moveTo>
                    <a:cubicBezTo>
                      <a:pt x="179" y="390"/>
                      <a:pt x="178" y="389"/>
                      <a:pt x="179" y="388"/>
                    </a:cubicBezTo>
                    <a:cubicBezTo>
                      <a:pt x="179" y="388"/>
                      <a:pt x="179" y="388"/>
                      <a:pt x="179" y="388"/>
                    </a:cubicBezTo>
                    <a:cubicBezTo>
                      <a:pt x="179" y="387"/>
                      <a:pt x="180" y="386"/>
                      <a:pt x="181" y="386"/>
                    </a:cubicBezTo>
                    <a:cubicBezTo>
                      <a:pt x="181" y="386"/>
                      <a:pt x="181" y="386"/>
                      <a:pt x="181" y="386"/>
                    </a:cubicBezTo>
                    <a:cubicBezTo>
                      <a:pt x="182" y="386"/>
                      <a:pt x="183" y="387"/>
                      <a:pt x="183" y="388"/>
                    </a:cubicBezTo>
                    <a:cubicBezTo>
                      <a:pt x="183" y="388"/>
                      <a:pt x="183" y="388"/>
                      <a:pt x="183" y="388"/>
                    </a:cubicBezTo>
                    <a:cubicBezTo>
                      <a:pt x="183" y="389"/>
                      <a:pt x="182" y="390"/>
                      <a:pt x="181" y="390"/>
                    </a:cubicBezTo>
                    <a:cubicBezTo>
                      <a:pt x="181" y="390"/>
                      <a:pt x="181" y="390"/>
                      <a:pt x="181" y="390"/>
                    </a:cubicBezTo>
                    <a:cubicBezTo>
                      <a:pt x="181" y="390"/>
                      <a:pt x="181" y="390"/>
                      <a:pt x="181" y="390"/>
                    </a:cubicBezTo>
                    <a:close/>
                    <a:moveTo>
                      <a:pt x="214" y="388"/>
                    </a:moveTo>
                    <a:cubicBezTo>
                      <a:pt x="214" y="386"/>
                      <a:pt x="215" y="385"/>
                      <a:pt x="216" y="385"/>
                    </a:cubicBezTo>
                    <a:cubicBezTo>
                      <a:pt x="216" y="385"/>
                      <a:pt x="216" y="385"/>
                      <a:pt x="216" y="385"/>
                    </a:cubicBezTo>
                    <a:cubicBezTo>
                      <a:pt x="217" y="385"/>
                      <a:pt x="218" y="386"/>
                      <a:pt x="218" y="387"/>
                    </a:cubicBezTo>
                    <a:cubicBezTo>
                      <a:pt x="218" y="387"/>
                      <a:pt x="218" y="387"/>
                      <a:pt x="218" y="387"/>
                    </a:cubicBezTo>
                    <a:cubicBezTo>
                      <a:pt x="219" y="388"/>
                      <a:pt x="218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6" y="389"/>
                      <a:pt x="216" y="389"/>
                      <a:pt x="216" y="389"/>
                    </a:cubicBezTo>
                    <a:cubicBezTo>
                      <a:pt x="216" y="389"/>
                      <a:pt x="216" y="389"/>
                      <a:pt x="216" y="389"/>
                    </a:cubicBezTo>
                    <a:cubicBezTo>
                      <a:pt x="215" y="389"/>
                      <a:pt x="214" y="389"/>
                      <a:pt x="214" y="388"/>
                    </a:cubicBezTo>
                    <a:close/>
                    <a:moveTo>
                      <a:pt x="173" y="389"/>
                    </a:moveTo>
                    <a:cubicBezTo>
                      <a:pt x="172" y="389"/>
                      <a:pt x="171" y="388"/>
                      <a:pt x="171" y="387"/>
                    </a:cubicBezTo>
                    <a:cubicBezTo>
                      <a:pt x="171" y="387"/>
                      <a:pt x="171" y="387"/>
                      <a:pt x="171" y="387"/>
                    </a:cubicBezTo>
                    <a:cubicBezTo>
                      <a:pt x="171" y="386"/>
                      <a:pt x="173" y="385"/>
                      <a:pt x="174" y="385"/>
                    </a:cubicBezTo>
                    <a:cubicBezTo>
                      <a:pt x="174" y="385"/>
                      <a:pt x="174" y="385"/>
                      <a:pt x="174" y="385"/>
                    </a:cubicBezTo>
                    <a:cubicBezTo>
                      <a:pt x="175" y="385"/>
                      <a:pt x="176" y="386"/>
                      <a:pt x="176" y="388"/>
                    </a:cubicBezTo>
                    <a:cubicBezTo>
                      <a:pt x="176" y="388"/>
                      <a:pt x="176" y="388"/>
                      <a:pt x="176" y="388"/>
                    </a:cubicBezTo>
                    <a:cubicBezTo>
                      <a:pt x="175" y="389"/>
                      <a:pt x="175" y="389"/>
                      <a:pt x="173" y="389"/>
                    </a:cubicBezTo>
                    <a:cubicBezTo>
                      <a:pt x="173" y="389"/>
                      <a:pt x="173" y="389"/>
                      <a:pt x="173" y="389"/>
                    </a:cubicBezTo>
                    <a:cubicBezTo>
                      <a:pt x="173" y="389"/>
                      <a:pt x="173" y="389"/>
                      <a:pt x="173" y="389"/>
                    </a:cubicBezTo>
                    <a:close/>
                    <a:moveTo>
                      <a:pt x="221" y="387"/>
                    </a:moveTo>
                    <a:cubicBezTo>
                      <a:pt x="221" y="386"/>
                      <a:pt x="222" y="385"/>
                      <a:pt x="223" y="384"/>
                    </a:cubicBezTo>
                    <a:cubicBezTo>
                      <a:pt x="223" y="384"/>
                      <a:pt x="223" y="384"/>
                      <a:pt x="223" y="384"/>
                    </a:cubicBezTo>
                    <a:cubicBezTo>
                      <a:pt x="224" y="384"/>
                      <a:pt x="225" y="385"/>
                      <a:pt x="226" y="386"/>
                    </a:cubicBezTo>
                    <a:cubicBezTo>
                      <a:pt x="226" y="386"/>
                      <a:pt x="226" y="386"/>
                      <a:pt x="226" y="386"/>
                    </a:cubicBezTo>
                    <a:cubicBezTo>
                      <a:pt x="226" y="387"/>
                      <a:pt x="225" y="388"/>
                      <a:pt x="224" y="389"/>
                    </a:cubicBezTo>
                    <a:cubicBezTo>
                      <a:pt x="224" y="389"/>
                      <a:pt x="224" y="389"/>
                      <a:pt x="224" y="389"/>
                    </a:cubicBezTo>
                    <a:cubicBezTo>
                      <a:pt x="224" y="389"/>
                      <a:pt x="224" y="389"/>
                      <a:pt x="223" y="389"/>
                    </a:cubicBezTo>
                    <a:cubicBezTo>
                      <a:pt x="223" y="389"/>
                      <a:pt x="223" y="389"/>
                      <a:pt x="223" y="389"/>
                    </a:cubicBezTo>
                    <a:cubicBezTo>
                      <a:pt x="222" y="389"/>
                      <a:pt x="222" y="388"/>
                      <a:pt x="221" y="387"/>
                    </a:cubicBezTo>
                    <a:close/>
                    <a:moveTo>
                      <a:pt x="166" y="388"/>
                    </a:moveTo>
                    <a:cubicBezTo>
                      <a:pt x="165" y="388"/>
                      <a:pt x="164" y="387"/>
                      <a:pt x="164" y="386"/>
                    </a:cubicBezTo>
                    <a:cubicBezTo>
                      <a:pt x="164" y="386"/>
                      <a:pt x="164" y="386"/>
                      <a:pt x="164" y="386"/>
                    </a:cubicBezTo>
                    <a:cubicBezTo>
                      <a:pt x="164" y="385"/>
                      <a:pt x="165" y="384"/>
                      <a:pt x="167" y="384"/>
                    </a:cubicBezTo>
                    <a:cubicBezTo>
                      <a:pt x="167" y="384"/>
                      <a:pt x="167" y="384"/>
                      <a:pt x="167" y="384"/>
                    </a:cubicBezTo>
                    <a:cubicBezTo>
                      <a:pt x="168" y="384"/>
                      <a:pt x="169" y="386"/>
                      <a:pt x="168" y="387"/>
                    </a:cubicBezTo>
                    <a:cubicBezTo>
                      <a:pt x="168" y="387"/>
                      <a:pt x="168" y="387"/>
                      <a:pt x="168" y="387"/>
                    </a:cubicBezTo>
                    <a:cubicBezTo>
                      <a:pt x="168" y="388"/>
                      <a:pt x="167" y="389"/>
                      <a:pt x="166" y="389"/>
                    </a:cubicBezTo>
                    <a:cubicBezTo>
                      <a:pt x="166" y="389"/>
                      <a:pt x="166" y="389"/>
                      <a:pt x="166" y="389"/>
                    </a:cubicBezTo>
                    <a:cubicBezTo>
                      <a:pt x="166" y="389"/>
                      <a:pt x="166" y="389"/>
                      <a:pt x="166" y="388"/>
                    </a:cubicBezTo>
                    <a:close/>
                    <a:moveTo>
                      <a:pt x="229" y="386"/>
                    </a:moveTo>
                    <a:cubicBezTo>
                      <a:pt x="228" y="384"/>
                      <a:pt x="229" y="383"/>
                      <a:pt x="230" y="383"/>
                    </a:cubicBezTo>
                    <a:cubicBezTo>
                      <a:pt x="230" y="383"/>
                      <a:pt x="230" y="383"/>
                      <a:pt x="230" y="383"/>
                    </a:cubicBezTo>
                    <a:cubicBezTo>
                      <a:pt x="231" y="383"/>
                      <a:pt x="232" y="384"/>
                      <a:pt x="233" y="385"/>
                    </a:cubicBezTo>
                    <a:cubicBezTo>
                      <a:pt x="233" y="385"/>
                      <a:pt x="233" y="385"/>
                      <a:pt x="233" y="385"/>
                    </a:cubicBezTo>
                    <a:cubicBezTo>
                      <a:pt x="233" y="386"/>
                      <a:pt x="232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0" y="387"/>
                      <a:pt x="229" y="387"/>
                      <a:pt x="229" y="386"/>
                    </a:cubicBezTo>
                    <a:close/>
                    <a:moveTo>
                      <a:pt x="159" y="387"/>
                    </a:move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8" y="387"/>
                      <a:pt x="157" y="386"/>
                      <a:pt x="157" y="385"/>
                    </a:cubicBezTo>
                    <a:cubicBezTo>
                      <a:pt x="157" y="385"/>
                      <a:pt x="157" y="385"/>
                      <a:pt x="157" y="385"/>
                    </a:cubicBezTo>
                    <a:cubicBezTo>
                      <a:pt x="157" y="384"/>
                      <a:pt x="158" y="383"/>
                      <a:pt x="160" y="383"/>
                    </a:cubicBezTo>
                    <a:cubicBezTo>
                      <a:pt x="160" y="383"/>
                      <a:pt x="160" y="383"/>
                      <a:pt x="160" y="383"/>
                    </a:cubicBezTo>
                    <a:cubicBezTo>
                      <a:pt x="161" y="383"/>
                      <a:pt x="161" y="384"/>
                      <a:pt x="161" y="386"/>
                    </a:cubicBezTo>
                    <a:cubicBezTo>
                      <a:pt x="161" y="386"/>
                      <a:pt x="161" y="386"/>
                      <a:pt x="161" y="386"/>
                    </a:cubicBezTo>
                    <a:cubicBezTo>
                      <a:pt x="161" y="387"/>
                      <a:pt x="160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lose/>
                    <a:moveTo>
                      <a:pt x="236" y="384"/>
                    </a:moveTo>
                    <a:cubicBezTo>
                      <a:pt x="235" y="383"/>
                      <a:pt x="236" y="382"/>
                      <a:pt x="237" y="382"/>
                    </a:cubicBezTo>
                    <a:cubicBezTo>
                      <a:pt x="237" y="382"/>
                      <a:pt x="237" y="382"/>
                      <a:pt x="237" y="382"/>
                    </a:cubicBezTo>
                    <a:cubicBezTo>
                      <a:pt x="238" y="381"/>
                      <a:pt x="239" y="382"/>
                      <a:pt x="240" y="383"/>
                    </a:cubicBezTo>
                    <a:cubicBezTo>
                      <a:pt x="240" y="383"/>
                      <a:pt x="240" y="383"/>
                      <a:pt x="240" y="383"/>
                    </a:cubicBezTo>
                    <a:cubicBezTo>
                      <a:pt x="240" y="384"/>
                      <a:pt x="239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7" y="386"/>
                      <a:pt x="236" y="385"/>
                      <a:pt x="236" y="384"/>
                    </a:cubicBezTo>
                    <a:close/>
                    <a:moveTo>
                      <a:pt x="152" y="386"/>
                    </a:moveTo>
                    <a:cubicBezTo>
                      <a:pt x="151" y="386"/>
                      <a:pt x="150" y="384"/>
                      <a:pt x="150" y="383"/>
                    </a:cubicBezTo>
                    <a:cubicBezTo>
                      <a:pt x="150" y="383"/>
                      <a:pt x="150" y="383"/>
                      <a:pt x="150" y="383"/>
                    </a:cubicBezTo>
                    <a:cubicBezTo>
                      <a:pt x="150" y="382"/>
                      <a:pt x="151" y="381"/>
                      <a:pt x="153" y="382"/>
                    </a:cubicBezTo>
                    <a:cubicBezTo>
                      <a:pt x="153" y="382"/>
                      <a:pt x="153" y="382"/>
                      <a:pt x="153" y="382"/>
                    </a:cubicBezTo>
                    <a:cubicBezTo>
                      <a:pt x="154" y="382"/>
                      <a:pt x="154" y="383"/>
                      <a:pt x="154" y="384"/>
                    </a:cubicBezTo>
                    <a:cubicBezTo>
                      <a:pt x="154" y="384"/>
                      <a:pt x="154" y="384"/>
                      <a:pt x="154" y="384"/>
                    </a:cubicBezTo>
                    <a:cubicBezTo>
                      <a:pt x="154" y="385"/>
                      <a:pt x="153" y="386"/>
                      <a:pt x="152" y="386"/>
                    </a:cubicBezTo>
                    <a:cubicBezTo>
                      <a:pt x="152" y="386"/>
                      <a:pt x="152" y="386"/>
                      <a:pt x="152" y="386"/>
                    </a:cubicBezTo>
                    <a:cubicBezTo>
                      <a:pt x="152" y="386"/>
                      <a:pt x="152" y="386"/>
                      <a:pt x="152" y="386"/>
                    </a:cubicBezTo>
                    <a:close/>
                    <a:moveTo>
                      <a:pt x="243" y="383"/>
                    </a:moveTo>
                    <a:cubicBezTo>
                      <a:pt x="242" y="381"/>
                      <a:pt x="243" y="380"/>
                      <a:pt x="244" y="380"/>
                    </a:cubicBezTo>
                    <a:cubicBezTo>
                      <a:pt x="244" y="380"/>
                      <a:pt x="244" y="380"/>
                      <a:pt x="244" y="380"/>
                    </a:cubicBezTo>
                    <a:cubicBezTo>
                      <a:pt x="245" y="380"/>
                      <a:pt x="246" y="380"/>
                      <a:pt x="247" y="382"/>
                    </a:cubicBezTo>
                    <a:cubicBezTo>
                      <a:pt x="247" y="382"/>
                      <a:pt x="247" y="382"/>
                      <a:pt x="247" y="382"/>
                    </a:cubicBezTo>
                    <a:cubicBezTo>
                      <a:pt x="247" y="383"/>
                      <a:pt x="246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4" y="384"/>
                      <a:pt x="243" y="384"/>
                      <a:pt x="243" y="383"/>
                    </a:cubicBezTo>
                    <a:close/>
                    <a:moveTo>
                      <a:pt x="145" y="384"/>
                    </a:move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3" y="384"/>
                      <a:pt x="143" y="383"/>
                      <a:pt x="143" y="381"/>
                    </a:cubicBezTo>
                    <a:cubicBezTo>
                      <a:pt x="143" y="381"/>
                      <a:pt x="143" y="381"/>
                      <a:pt x="143" y="381"/>
                    </a:cubicBezTo>
                    <a:cubicBezTo>
                      <a:pt x="143" y="380"/>
                      <a:pt x="145" y="380"/>
                      <a:pt x="146" y="380"/>
                    </a:cubicBezTo>
                    <a:cubicBezTo>
                      <a:pt x="146" y="380"/>
                      <a:pt x="146" y="380"/>
                      <a:pt x="146" y="380"/>
                    </a:cubicBezTo>
                    <a:cubicBezTo>
                      <a:pt x="147" y="380"/>
                      <a:pt x="147" y="381"/>
                      <a:pt x="147" y="383"/>
                    </a:cubicBezTo>
                    <a:cubicBezTo>
                      <a:pt x="147" y="383"/>
                      <a:pt x="147" y="383"/>
                      <a:pt x="147" y="383"/>
                    </a:cubicBezTo>
                    <a:cubicBezTo>
                      <a:pt x="147" y="383"/>
                      <a:pt x="146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lose/>
                    <a:moveTo>
                      <a:pt x="250" y="381"/>
                    </a:moveTo>
                    <a:cubicBezTo>
                      <a:pt x="249" y="380"/>
                      <a:pt x="250" y="378"/>
                      <a:pt x="251" y="378"/>
                    </a:cubicBezTo>
                    <a:cubicBezTo>
                      <a:pt x="251" y="378"/>
                      <a:pt x="251" y="378"/>
                      <a:pt x="251" y="378"/>
                    </a:cubicBezTo>
                    <a:cubicBezTo>
                      <a:pt x="252" y="378"/>
                      <a:pt x="253" y="378"/>
                      <a:pt x="254" y="379"/>
                    </a:cubicBezTo>
                    <a:cubicBezTo>
                      <a:pt x="254" y="379"/>
                      <a:pt x="254" y="379"/>
                      <a:pt x="254" y="379"/>
                    </a:cubicBezTo>
                    <a:cubicBezTo>
                      <a:pt x="254" y="381"/>
                      <a:pt x="253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1" y="382"/>
                      <a:pt x="250" y="382"/>
                      <a:pt x="250" y="381"/>
                    </a:cubicBezTo>
                    <a:close/>
                    <a:moveTo>
                      <a:pt x="138" y="382"/>
                    </a:moveTo>
                    <a:cubicBezTo>
                      <a:pt x="136" y="382"/>
                      <a:pt x="136" y="380"/>
                      <a:pt x="136" y="379"/>
                    </a:cubicBezTo>
                    <a:cubicBezTo>
                      <a:pt x="136" y="379"/>
                      <a:pt x="136" y="379"/>
                      <a:pt x="136" y="379"/>
                    </a:cubicBezTo>
                    <a:cubicBezTo>
                      <a:pt x="136" y="378"/>
                      <a:pt x="138" y="378"/>
                      <a:pt x="139" y="378"/>
                    </a:cubicBezTo>
                    <a:cubicBezTo>
                      <a:pt x="139" y="378"/>
                      <a:pt x="139" y="378"/>
                      <a:pt x="139" y="378"/>
                    </a:cubicBezTo>
                    <a:cubicBezTo>
                      <a:pt x="140" y="378"/>
                      <a:pt x="141" y="379"/>
                      <a:pt x="140" y="381"/>
                    </a:cubicBezTo>
                    <a:cubicBezTo>
                      <a:pt x="140" y="381"/>
                      <a:pt x="140" y="381"/>
                      <a:pt x="140" y="381"/>
                    </a:cubicBezTo>
                    <a:cubicBezTo>
                      <a:pt x="140" y="382"/>
                      <a:pt x="139" y="382"/>
                      <a:pt x="138" y="382"/>
                    </a:cubicBezTo>
                    <a:cubicBezTo>
                      <a:pt x="138" y="382"/>
                      <a:pt x="138" y="382"/>
                      <a:pt x="138" y="382"/>
                    </a:cubicBezTo>
                    <a:cubicBezTo>
                      <a:pt x="138" y="382"/>
                      <a:pt x="138" y="382"/>
                      <a:pt x="138" y="382"/>
                    </a:cubicBezTo>
                    <a:close/>
                    <a:moveTo>
                      <a:pt x="256" y="379"/>
                    </a:moveTo>
                    <a:cubicBezTo>
                      <a:pt x="256" y="377"/>
                      <a:pt x="257" y="376"/>
                      <a:pt x="258" y="376"/>
                    </a:cubicBezTo>
                    <a:cubicBezTo>
                      <a:pt x="258" y="376"/>
                      <a:pt x="258" y="376"/>
                      <a:pt x="258" y="376"/>
                    </a:cubicBezTo>
                    <a:cubicBezTo>
                      <a:pt x="259" y="375"/>
                      <a:pt x="260" y="376"/>
                      <a:pt x="260" y="377"/>
                    </a:cubicBezTo>
                    <a:cubicBezTo>
                      <a:pt x="260" y="377"/>
                      <a:pt x="260" y="377"/>
                      <a:pt x="260" y="377"/>
                    </a:cubicBezTo>
                    <a:cubicBezTo>
                      <a:pt x="261" y="378"/>
                      <a:pt x="260" y="379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8" y="380"/>
                      <a:pt x="257" y="379"/>
                      <a:pt x="256" y="379"/>
                    </a:cubicBezTo>
                    <a:close/>
                    <a:moveTo>
                      <a:pt x="131" y="380"/>
                    </a:moveTo>
                    <a:cubicBezTo>
                      <a:pt x="129" y="379"/>
                      <a:pt x="129" y="378"/>
                      <a:pt x="129" y="377"/>
                    </a:cubicBezTo>
                    <a:cubicBezTo>
                      <a:pt x="129" y="377"/>
                      <a:pt x="129" y="377"/>
                      <a:pt x="129" y="377"/>
                    </a:cubicBezTo>
                    <a:cubicBezTo>
                      <a:pt x="130" y="376"/>
                      <a:pt x="131" y="375"/>
                      <a:pt x="132" y="376"/>
                    </a:cubicBezTo>
                    <a:cubicBezTo>
                      <a:pt x="132" y="376"/>
                      <a:pt x="132" y="376"/>
                      <a:pt x="132" y="376"/>
                    </a:cubicBezTo>
                    <a:cubicBezTo>
                      <a:pt x="133" y="376"/>
                      <a:pt x="134" y="377"/>
                      <a:pt x="133" y="378"/>
                    </a:cubicBezTo>
                    <a:cubicBezTo>
                      <a:pt x="133" y="378"/>
                      <a:pt x="133" y="378"/>
                      <a:pt x="133" y="378"/>
                    </a:cubicBezTo>
                    <a:cubicBezTo>
                      <a:pt x="133" y="379"/>
                      <a:pt x="132" y="380"/>
                      <a:pt x="131" y="380"/>
                    </a:cubicBezTo>
                    <a:cubicBezTo>
                      <a:pt x="131" y="380"/>
                      <a:pt x="131" y="380"/>
                      <a:pt x="131" y="380"/>
                    </a:cubicBezTo>
                    <a:cubicBezTo>
                      <a:pt x="131" y="380"/>
                      <a:pt x="131" y="380"/>
                      <a:pt x="131" y="380"/>
                    </a:cubicBezTo>
                    <a:close/>
                    <a:moveTo>
                      <a:pt x="263" y="376"/>
                    </a:moveTo>
                    <a:cubicBezTo>
                      <a:pt x="263" y="375"/>
                      <a:pt x="263" y="374"/>
                      <a:pt x="264" y="373"/>
                    </a:cubicBezTo>
                    <a:cubicBezTo>
                      <a:pt x="264" y="373"/>
                      <a:pt x="264" y="373"/>
                      <a:pt x="264" y="373"/>
                    </a:cubicBezTo>
                    <a:cubicBezTo>
                      <a:pt x="266" y="373"/>
                      <a:pt x="267" y="373"/>
                      <a:pt x="267" y="375"/>
                    </a:cubicBezTo>
                    <a:cubicBezTo>
                      <a:pt x="267" y="375"/>
                      <a:pt x="267" y="375"/>
                      <a:pt x="267" y="375"/>
                    </a:cubicBezTo>
                    <a:cubicBezTo>
                      <a:pt x="268" y="376"/>
                      <a:pt x="267" y="377"/>
                      <a:pt x="266" y="377"/>
                    </a:cubicBezTo>
                    <a:cubicBezTo>
                      <a:pt x="266" y="377"/>
                      <a:pt x="266" y="377"/>
                      <a:pt x="266" y="377"/>
                    </a:cubicBezTo>
                    <a:cubicBezTo>
                      <a:pt x="266" y="377"/>
                      <a:pt x="266" y="377"/>
                      <a:pt x="265" y="377"/>
                    </a:cubicBezTo>
                    <a:cubicBezTo>
                      <a:pt x="265" y="377"/>
                      <a:pt x="265" y="377"/>
                      <a:pt x="265" y="377"/>
                    </a:cubicBezTo>
                    <a:cubicBezTo>
                      <a:pt x="264" y="377"/>
                      <a:pt x="264" y="377"/>
                      <a:pt x="263" y="376"/>
                    </a:cubicBezTo>
                    <a:close/>
                    <a:moveTo>
                      <a:pt x="124" y="377"/>
                    </a:moveTo>
                    <a:cubicBezTo>
                      <a:pt x="123" y="377"/>
                      <a:pt x="122" y="375"/>
                      <a:pt x="123" y="374"/>
                    </a:cubicBezTo>
                    <a:cubicBezTo>
                      <a:pt x="123" y="374"/>
                      <a:pt x="123" y="374"/>
                      <a:pt x="123" y="374"/>
                    </a:cubicBezTo>
                    <a:cubicBezTo>
                      <a:pt x="123" y="373"/>
                      <a:pt x="124" y="373"/>
                      <a:pt x="125" y="373"/>
                    </a:cubicBezTo>
                    <a:cubicBezTo>
                      <a:pt x="125" y="373"/>
                      <a:pt x="125" y="373"/>
                      <a:pt x="125" y="373"/>
                    </a:cubicBezTo>
                    <a:cubicBezTo>
                      <a:pt x="126" y="374"/>
                      <a:pt x="127" y="375"/>
                      <a:pt x="126" y="376"/>
                    </a:cubicBezTo>
                    <a:cubicBezTo>
                      <a:pt x="126" y="376"/>
                      <a:pt x="126" y="376"/>
                      <a:pt x="126" y="376"/>
                    </a:cubicBezTo>
                    <a:cubicBezTo>
                      <a:pt x="126" y="377"/>
                      <a:pt x="125" y="377"/>
                      <a:pt x="125" y="377"/>
                    </a:cubicBezTo>
                    <a:cubicBezTo>
                      <a:pt x="125" y="377"/>
                      <a:pt x="125" y="377"/>
                      <a:pt x="125" y="377"/>
                    </a:cubicBezTo>
                    <a:cubicBezTo>
                      <a:pt x="124" y="377"/>
                      <a:pt x="124" y="377"/>
                      <a:pt x="124" y="377"/>
                    </a:cubicBezTo>
                    <a:close/>
                    <a:moveTo>
                      <a:pt x="270" y="373"/>
                    </a:moveTo>
                    <a:cubicBezTo>
                      <a:pt x="270" y="372"/>
                      <a:pt x="270" y="371"/>
                      <a:pt x="271" y="371"/>
                    </a:cubicBezTo>
                    <a:cubicBezTo>
                      <a:pt x="271" y="371"/>
                      <a:pt x="271" y="371"/>
                      <a:pt x="271" y="371"/>
                    </a:cubicBezTo>
                    <a:cubicBezTo>
                      <a:pt x="272" y="370"/>
                      <a:pt x="273" y="371"/>
                      <a:pt x="274" y="372"/>
                    </a:cubicBezTo>
                    <a:cubicBezTo>
                      <a:pt x="274" y="372"/>
                      <a:pt x="274" y="372"/>
                      <a:pt x="274" y="372"/>
                    </a:cubicBezTo>
                    <a:cubicBezTo>
                      <a:pt x="274" y="373"/>
                      <a:pt x="274" y="374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2" y="375"/>
                      <a:pt x="272" y="375"/>
                      <a:pt x="272" y="375"/>
                    </a:cubicBezTo>
                    <a:cubicBezTo>
                      <a:pt x="272" y="375"/>
                      <a:pt x="272" y="375"/>
                      <a:pt x="272" y="375"/>
                    </a:cubicBezTo>
                    <a:cubicBezTo>
                      <a:pt x="271" y="375"/>
                      <a:pt x="270" y="374"/>
                      <a:pt x="270" y="373"/>
                    </a:cubicBezTo>
                    <a:close/>
                    <a:moveTo>
                      <a:pt x="117" y="374"/>
                    </a:moveTo>
                    <a:cubicBezTo>
                      <a:pt x="116" y="374"/>
                      <a:pt x="115" y="373"/>
                      <a:pt x="116" y="372"/>
                    </a:cubicBezTo>
                    <a:cubicBezTo>
                      <a:pt x="116" y="372"/>
                      <a:pt x="116" y="372"/>
                      <a:pt x="116" y="372"/>
                    </a:cubicBezTo>
                    <a:cubicBezTo>
                      <a:pt x="116" y="370"/>
                      <a:pt x="118" y="370"/>
                      <a:pt x="119" y="370"/>
                    </a:cubicBezTo>
                    <a:cubicBezTo>
                      <a:pt x="119" y="370"/>
                      <a:pt x="119" y="370"/>
                      <a:pt x="119" y="370"/>
                    </a:cubicBezTo>
                    <a:cubicBezTo>
                      <a:pt x="120" y="371"/>
                      <a:pt x="120" y="372"/>
                      <a:pt x="120" y="373"/>
                    </a:cubicBezTo>
                    <a:cubicBezTo>
                      <a:pt x="120" y="373"/>
                      <a:pt x="120" y="373"/>
                      <a:pt x="120" y="373"/>
                    </a:cubicBezTo>
                    <a:cubicBezTo>
                      <a:pt x="119" y="374"/>
                      <a:pt x="119" y="375"/>
                      <a:pt x="118" y="375"/>
                    </a:cubicBezTo>
                    <a:cubicBezTo>
                      <a:pt x="118" y="375"/>
                      <a:pt x="118" y="375"/>
                      <a:pt x="118" y="375"/>
                    </a:cubicBezTo>
                    <a:cubicBezTo>
                      <a:pt x="118" y="375"/>
                      <a:pt x="117" y="374"/>
                      <a:pt x="117" y="374"/>
                    </a:cubicBezTo>
                    <a:close/>
                    <a:moveTo>
                      <a:pt x="277" y="370"/>
                    </a:moveTo>
                    <a:cubicBezTo>
                      <a:pt x="276" y="369"/>
                      <a:pt x="276" y="368"/>
                      <a:pt x="278" y="368"/>
                    </a:cubicBezTo>
                    <a:cubicBezTo>
                      <a:pt x="278" y="368"/>
                      <a:pt x="278" y="368"/>
                      <a:pt x="278" y="368"/>
                    </a:cubicBezTo>
                    <a:cubicBezTo>
                      <a:pt x="279" y="367"/>
                      <a:pt x="280" y="368"/>
                      <a:pt x="280" y="369"/>
                    </a:cubicBezTo>
                    <a:cubicBezTo>
                      <a:pt x="280" y="369"/>
                      <a:pt x="280" y="369"/>
                      <a:pt x="280" y="369"/>
                    </a:cubicBezTo>
                    <a:cubicBezTo>
                      <a:pt x="281" y="370"/>
                      <a:pt x="280" y="371"/>
                      <a:pt x="279" y="371"/>
                    </a:cubicBezTo>
                    <a:cubicBezTo>
                      <a:pt x="279" y="371"/>
                      <a:pt x="279" y="371"/>
                      <a:pt x="279" y="371"/>
                    </a:cubicBezTo>
                    <a:cubicBezTo>
                      <a:pt x="279" y="372"/>
                      <a:pt x="279" y="372"/>
                      <a:pt x="278" y="372"/>
                    </a:cubicBezTo>
                    <a:cubicBezTo>
                      <a:pt x="278" y="372"/>
                      <a:pt x="278" y="372"/>
                      <a:pt x="278" y="372"/>
                    </a:cubicBezTo>
                    <a:cubicBezTo>
                      <a:pt x="278" y="372"/>
                      <a:pt x="277" y="371"/>
                      <a:pt x="277" y="370"/>
                    </a:cubicBezTo>
                    <a:close/>
                    <a:moveTo>
                      <a:pt x="110" y="371"/>
                    </a:moveTo>
                    <a:cubicBezTo>
                      <a:pt x="109" y="371"/>
                      <a:pt x="109" y="370"/>
                      <a:pt x="109" y="368"/>
                    </a:cubicBezTo>
                    <a:cubicBezTo>
                      <a:pt x="109" y="368"/>
                      <a:pt x="109" y="368"/>
                      <a:pt x="109" y="368"/>
                    </a:cubicBezTo>
                    <a:cubicBezTo>
                      <a:pt x="110" y="367"/>
                      <a:pt x="111" y="367"/>
                      <a:pt x="112" y="367"/>
                    </a:cubicBezTo>
                    <a:cubicBezTo>
                      <a:pt x="112" y="367"/>
                      <a:pt x="112" y="367"/>
                      <a:pt x="112" y="367"/>
                    </a:cubicBezTo>
                    <a:cubicBezTo>
                      <a:pt x="113" y="368"/>
                      <a:pt x="114" y="369"/>
                      <a:pt x="113" y="370"/>
                    </a:cubicBezTo>
                    <a:cubicBezTo>
                      <a:pt x="113" y="370"/>
                      <a:pt x="113" y="370"/>
                      <a:pt x="113" y="370"/>
                    </a:cubicBezTo>
                    <a:cubicBezTo>
                      <a:pt x="113" y="371"/>
                      <a:pt x="112" y="371"/>
                      <a:pt x="111" y="371"/>
                    </a:cubicBez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1"/>
                      <a:pt x="111" y="371"/>
                      <a:pt x="110" y="371"/>
                    </a:cubicBezTo>
                    <a:close/>
                    <a:moveTo>
                      <a:pt x="283" y="367"/>
                    </a:moveTo>
                    <a:cubicBezTo>
                      <a:pt x="282" y="366"/>
                      <a:pt x="283" y="365"/>
                      <a:pt x="284" y="364"/>
                    </a:cubicBezTo>
                    <a:cubicBezTo>
                      <a:pt x="284" y="364"/>
                      <a:pt x="284" y="364"/>
                      <a:pt x="284" y="364"/>
                    </a:cubicBezTo>
                    <a:cubicBezTo>
                      <a:pt x="285" y="364"/>
                      <a:pt x="286" y="364"/>
                      <a:pt x="287" y="365"/>
                    </a:cubicBezTo>
                    <a:cubicBezTo>
                      <a:pt x="287" y="365"/>
                      <a:pt x="287" y="365"/>
                      <a:pt x="287" y="365"/>
                    </a:cubicBezTo>
                    <a:cubicBezTo>
                      <a:pt x="287" y="366"/>
                      <a:pt x="287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5" y="368"/>
                      <a:pt x="285" y="368"/>
                    </a:cubicBezTo>
                    <a:cubicBezTo>
                      <a:pt x="285" y="368"/>
                      <a:pt x="285" y="368"/>
                      <a:pt x="285" y="368"/>
                    </a:cubicBezTo>
                    <a:cubicBezTo>
                      <a:pt x="284" y="368"/>
                      <a:pt x="283" y="368"/>
                      <a:pt x="283" y="367"/>
                    </a:cubicBezTo>
                    <a:close/>
                    <a:moveTo>
                      <a:pt x="104" y="368"/>
                    </a:moveTo>
                    <a:cubicBezTo>
                      <a:pt x="103" y="367"/>
                      <a:pt x="102" y="366"/>
                      <a:pt x="103" y="365"/>
                    </a:cubicBezTo>
                    <a:cubicBezTo>
                      <a:pt x="103" y="365"/>
                      <a:pt x="103" y="365"/>
                      <a:pt x="103" y="365"/>
                    </a:cubicBezTo>
                    <a:cubicBezTo>
                      <a:pt x="103" y="364"/>
                      <a:pt x="105" y="364"/>
                      <a:pt x="106" y="364"/>
                    </a:cubicBezTo>
                    <a:cubicBezTo>
                      <a:pt x="106" y="364"/>
                      <a:pt x="106" y="364"/>
                      <a:pt x="106" y="364"/>
                    </a:cubicBezTo>
                    <a:cubicBezTo>
                      <a:pt x="107" y="365"/>
                      <a:pt x="107" y="366"/>
                      <a:pt x="107" y="367"/>
                    </a:cubicBezTo>
                    <a:cubicBezTo>
                      <a:pt x="107" y="367"/>
                      <a:pt x="107" y="367"/>
                      <a:pt x="107" y="367"/>
                    </a:cubicBezTo>
                    <a:cubicBezTo>
                      <a:pt x="106" y="368"/>
                      <a:pt x="106" y="368"/>
                      <a:pt x="105" y="368"/>
                    </a:cubicBezTo>
                    <a:cubicBezTo>
                      <a:pt x="105" y="368"/>
                      <a:pt x="105" y="368"/>
                      <a:pt x="105" y="368"/>
                    </a:cubicBezTo>
                    <a:cubicBezTo>
                      <a:pt x="104" y="368"/>
                      <a:pt x="104" y="368"/>
                      <a:pt x="104" y="368"/>
                    </a:cubicBezTo>
                    <a:close/>
                    <a:moveTo>
                      <a:pt x="289" y="364"/>
                    </a:moveTo>
                    <a:cubicBezTo>
                      <a:pt x="289" y="363"/>
                      <a:pt x="289" y="362"/>
                      <a:pt x="290" y="361"/>
                    </a:cubicBezTo>
                    <a:cubicBezTo>
                      <a:pt x="290" y="361"/>
                      <a:pt x="290" y="361"/>
                      <a:pt x="290" y="361"/>
                    </a:cubicBezTo>
                    <a:cubicBezTo>
                      <a:pt x="291" y="360"/>
                      <a:pt x="292" y="361"/>
                      <a:pt x="293" y="362"/>
                    </a:cubicBezTo>
                    <a:cubicBezTo>
                      <a:pt x="293" y="362"/>
                      <a:pt x="293" y="362"/>
                      <a:pt x="293" y="362"/>
                    </a:cubicBezTo>
                    <a:cubicBezTo>
                      <a:pt x="294" y="363"/>
                      <a:pt x="293" y="364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1" y="365"/>
                    </a:cubicBezTo>
                    <a:cubicBezTo>
                      <a:pt x="291" y="365"/>
                      <a:pt x="291" y="365"/>
                      <a:pt x="291" y="365"/>
                    </a:cubicBezTo>
                    <a:cubicBezTo>
                      <a:pt x="290" y="365"/>
                      <a:pt x="290" y="365"/>
                      <a:pt x="289" y="364"/>
                    </a:cubicBezTo>
                    <a:close/>
                    <a:moveTo>
                      <a:pt x="97" y="364"/>
                    </a:moveTo>
                    <a:cubicBezTo>
                      <a:pt x="96" y="364"/>
                      <a:pt x="96" y="363"/>
                      <a:pt x="97" y="362"/>
                    </a:cubicBezTo>
                    <a:cubicBezTo>
                      <a:pt x="97" y="362"/>
                      <a:pt x="97" y="362"/>
                      <a:pt x="97" y="362"/>
                    </a:cubicBezTo>
                    <a:cubicBezTo>
                      <a:pt x="97" y="361"/>
                      <a:pt x="99" y="360"/>
                      <a:pt x="100" y="361"/>
                    </a:cubicBezTo>
                    <a:cubicBezTo>
                      <a:pt x="100" y="361"/>
                      <a:pt x="100" y="361"/>
                      <a:pt x="100" y="361"/>
                    </a:cubicBezTo>
                    <a:cubicBezTo>
                      <a:pt x="101" y="361"/>
                      <a:pt x="101" y="363"/>
                      <a:pt x="100" y="364"/>
                    </a:cubicBezTo>
                    <a:cubicBezTo>
                      <a:pt x="100" y="364"/>
                      <a:pt x="100" y="364"/>
                      <a:pt x="100" y="364"/>
                    </a:cubicBezTo>
                    <a:cubicBezTo>
                      <a:pt x="100" y="364"/>
                      <a:pt x="99" y="365"/>
                      <a:pt x="98" y="365"/>
                    </a:cubicBezTo>
                    <a:cubicBezTo>
                      <a:pt x="98" y="365"/>
                      <a:pt x="98" y="365"/>
                      <a:pt x="98" y="365"/>
                    </a:cubicBezTo>
                    <a:cubicBezTo>
                      <a:pt x="98" y="365"/>
                      <a:pt x="98" y="365"/>
                      <a:pt x="97" y="364"/>
                    </a:cubicBezTo>
                    <a:close/>
                    <a:moveTo>
                      <a:pt x="296" y="360"/>
                    </a:moveTo>
                    <a:cubicBezTo>
                      <a:pt x="295" y="359"/>
                      <a:pt x="295" y="358"/>
                      <a:pt x="296" y="357"/>
                    </a:cubicBezTo>
                    <a:cubicBezTo>
                      <a:pt x="296" y="357"/>
                      <a:pt x="296" y="357"/>
                      <a:pt x="296" y="357"/>
                    </a:cubicBezTo>
                    <a:cubicBezTo>
                      <a:pt x="297" y="357"/>
                      <a:pt x="299" y="357"/>
                      <a:pt x="299" y="358"/>
                    </a:cubicBezTo>
                    <a:cubicBezTo>
                      <a:pt x="299" y="358"/>
                      <a:pt x="299" y="358"/>
                      <a:pt x="299" y="358"/>
                    </a:cubicBezTo>
                    <a:cubicBezTo>
                      <a:pt x="300" y="359"/>
                      <a:pt x="299" y="360"/>
                      <a:pt x="299" y="361"/>
                    </a:cubicBezTo>
                    <a:cubicBezTo>
                      <a:pt x="299" y="361"/>
                      <a:pt x="299" y="361"/>
                      <a:pt x="299" y="361"/>
                    </a:cubicBezTo>
                    <a:cubicBezTo>
                      <a:pt x="298" y="361"/>
                      <a:pt x="298" y="361"/>
                      <a:pt x="297" y="361"/>
                    </a:cubicBezTo>
                    <a:cubicBezTo>
                      <a:pt x="297" y="361"/>
                      <a:pt x="297" y="361"/>
                      <a:pt x="297" y="361"/>
                    </a:cubicBezTo>
                    <a:cubicBezTo>
                      <a:pt x="297" y="361"/>
                      <a:pt x="296" y="361"/>
                      <a:pt x="296" y="360"/>
                    </a:cubicBezTo>
                    <a:close/>
                    <a:moveTo>
                      <a:pt x="91" y="361"/>
                    </a:moveTo>
                    <a:cubicBezTo>
                      <a:pt x="90" y="360"/>
                      <a:pt x="90" y="359"/>
                      <a:pt x="91" y="358"/>
                    </a:cubicBezTo>
                    <a:cubicBezTo>
                      <a:pt x="91" y="358"/>
                      <a:pt x="91" y="358"/>
                      <a:pt x="91" y="358"/>
                    </a:cubicBezTo>
                    <a:cubicBezTo>
                      <a:pt x="91" y="357"/>
                      <a:pt x="92" y="356"/>
                      <a:pt x="93" y="357"/>
                    </a:cubicBezTo>
                    <a:cubicBezTo>
                      <a:pt x="93" y="357"/>
                      <a:pt x="93" y="357"/>
                      <a:pt x="93" y="357"/>
                    </a:cubicBezTo>
                    <a:cubicBezTo>
                      <a:pt x="94" y="358"/>
                      <a:pt x="95" y="359"/>
                      <a:pt x="94" y="360"/>
                    </a:cubicBezTo>
                    <a:cubicBezTo>
                      <a:pt x="94" y="360"/>
                      <a:pt x="94" y="360"/>
                      <a:pt x="94" y="360"/>
                    </a:cubicBezTo>
                    <a:cubicBezTo>
                      <a:pt x="94" y="361"/>
                      <a:pt x="93" y="361"/>
                      <a:pt x="92" y="361"/>
                    </a:cubicBezTo>
                    <a:cubicBezTo>
                      <a:pt x="92" y="361"/>
                      <a:pt x="92" y="361"/>
                      <a:pt x="92" y="361"/>
                    </a:cubicBezTo>
                    <a:cubicBezTo>
                      <a:pt x="92" y="361"/>
                      <a:pt x="92" y="361"/>
                      <a:pt x="91" y="361"/>
                    </a:cubicBezTo>
                    <a:close/>
                    <a:moveTo>
                      <a:pt x="302" y="356"/>
                    </a:moveTo>
                    <a:cubicBezTo>
                      <a:pt x="301" y="355"/>
                      <a:pt x="301" y="354"/>
                      <a:pt x="302" y="353"/>
                    </a:cubicBezTo>
                    <a:cubicBezTo>
                      <a:pt x="302" y="353"/>
                      <a:pt x="302" y="353"/>
                      <a:pt x="302" y="353"/>
                    </a:cubicBezTo>
                    <a:cubicBezTo>
                      <a:pt x="303" y="353"/>
                      <a:pt x="305" y="353"/>
                      <a:pt x="305" y="354"/>
                    </a:cubicBezTo>
                    <a:cubicBezTo>
                      <a:pt x="305" y="354"/>
                      <a:pt x="305" y="354"/>
                      <a:pt x="305" y="354"/>
                    </a:cubicBezTo>
                    <a:cubicBezTo>
                      <a:pt x="306" y="355"/>
                      <a:pt x="306" y="356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4" y="357"/>
                      <a:pt x="304" y="357"/>
                      <a:pt x="303" y="357"/>
                    </a:cubicBezTo>
                    <a:cubicBezTo>
                      <a:pt x="303" y="357"/>
                      <a:pt x="303" y="357"/>
                      <a:pt x="303" y="357"/>
                    </a:cubicBezTo>
                    <a:cubicBezTo>
                      <a:pt x="303" y="357"/>
                      <a:pt x="302" y="357"/>
                      <a:pt x="302" y="356"/>
                    </a:cubicBezTo>
                    <a:close/>
                    <a:moveTo>
                      <a:pt x="85" y="357"/>
                    </a:moveTo>
                    <a:cubicBezTo>
                      <a:pt x="84" y="356"/>
                      <a:pt x="84" y="355"/>
                      <a:pt x="85" y="354"/>
                    </a:cubicBezTo>
                    <a:cubicBezTo>
                      <a:pt x="85" y="354"/>
                      <a:pt x="85" y="354"/>
                      <a:pt x="85" y="354"/>
                    </a:cubicBezTo>
                    <a:cubicBezTo>
                      <a:pt x="85" y="353"/>
                      <a:pt x="86" y="352"/>
                      <a:pt x="87" y="353"/>
                    </a:cubicBezTo>
                    <a:cubicBezTo>
                      <a:pt x="87" y="353"/>
                      <a:pt x="87" y="353"/>
                      <a:pt x="87" y="353"/>
                    </a:cubicBezTo>
                    <a:cubicBezTo>
                      <a:pt x="88" y="354"/>
                      <a:pt x="89" y="355"/>
                      <a:pt x="88" y="356"/>
                    </a:cubicBezTo>
                    <a:cubicBezTo>
                      <a:pt x="88" y="356"/>
                      <a:pt x="88" y="356"/>
                      <a:pt x="88" y="356"/>
                    </a:cubicBezTo>
                    <a:cubicBezTo>
                      <a:pt x="88" y="357"/>
                      <a:pt x="87" y="357"/>
                      <a:pt x="86" y="357"/>
                    </a:cubicBezTo>
                    <a:cubicBezTo>
                      <a:pt x="86" y="357"/>
                      <a:pt x="86" y="357"/>
                      <a:pt x="86" y="357"/>
                    </a:cubicBezTo>
                    <a:cubicBezTo>
                      <a:pt x="86" y="357"/>
                      <a:pt x="85" y="357"/>
                      <a:pt x="85" y="357"/>
                    </a:cubicBezTo>
                    <a:close/>
                    <a:moveTo>
                      <a:pt x="308" y="352"/>
                    </a:moveTo>
                    <a:cubicBezTo>
                      <a:pt x="307" y="351"/>
                      <a:pt x="307" y="350"/>
                      <a:pt x="308" y="349"/>
                    </a:cubicBezTo>
                    <a:cubicBezTo>
                      <a:pt x="308" y="349"/>
                      <a:pt x="308" y="349"/>
                      <a:pt x="308" y="349"/>
                    </a:cubicBezTo>
                    <a:cubicBezTo>
                      <a:pt x="309" y="349"/>
                      <a:pt x="310" y="349"/>
                      <a:pt x="311" y="350"/>
                    </a:cubicBezTo>
                    <a:cubicBezTo>
                      <a:pt x="311" y="350"/>
                      <a:pt x="311" y="350"/>
                      <a:pt x="311" y="350"/>
                    </a:cubicBezTo>
                    <a:cubicBezTo>
                      <a:pt x="312" y="351"/>
                      <a:pt x="312" y="352"/>
                      <a:pt x="311" y="353"/>
                    </a:cubicBezTo>
                    <a:cubicBezTo>
                      <a:pt x="311" y="353"/>
                      <a:pt x="311" y="353"/>
                      <a:pt x="311" y="353"/>
                    </a:cubicBezTo>
                    <a:cubicBezTo>
                      <a:pt x="310" y="353"/>
                      <a:pt x="310" y="353"/>
                      <a:pt x="309" y="353"/>
                    </a:cubicBezTo>
                    <a:cubicBezTo>
                      <a:pt x="309" y="353"/>
                      <a:pt x="309" y="353"/>
                      <a:pt x="309" y="353"/>
                    </a:cubicBezTo>
                    <a:cubicBezTo>
                      <a:pt x="309" y="353"/>
                      <a:pt x="308" y="353"/>
                      <a:pt x="308" y="352"/>
                    </a:cubicBezTo>
                    <a:close/>
                    <a:moveTo>
                      <a:pt x="79" y="352"/>
                    </a:moveTo>
                    <a:cubicBezTo>
                      <a:pt x="78" y="352"/>
                      <a:pt x="78" y="350"/>
                      <a:pt x="79" y="349"/>
                    </a:cubicBezTo>
                    <a:cubicBezTo>
                      <a:pt x="79" y="349"/>
                      <a:pt x="79" y="349"/>
                      <a:pt x="79" y="349"/>
                    </a:cubicBezTo>
                    <a:cubicBezTo>
                      <a:pt x="79" y="348"/>
                      <a:pt x="81" y="348"/>
                      <a:pt x="82" y="349"/>
                    </a:cubicBezTo>
                    <a:cubicBezTo>
                      <a:pt x="82" y="349"/>
                      <a:pt x="82" y="349"/>
                      <a:pt x="82" y="349"/>
                    </a:cubicBezTo>
                    <a:cubicBezTo>
                      <a:pt x="83" y="350"/>
                      <a:pt x="83" y="351"/>
                      <a:pt x="82" y="352"/>
                    </a:cubicBezTo>
                    <a:cubicBezTo>
                      <a:pt x="82" y="352"/>
                      <a:pt x="82" y="352"/>
                      <a:pt x="82" y="352"/>
                    </a:cubicBezTo>
                    <a:cubicBezTo>
                      <a:pt x="82" y="353"/>
                      <a:pt x="81" y="353"/>
                      <a:pt x="80" y="353"/>
                    </a:cubicBezTo>
                    <a:cubicBezTo>
                      <a:pt x="80" y="353"/>
                      <a:pt x="80" y="353"/>
                      <a:pt x="80" y="353"/>
                    </a:cubicBezTo>
                    <a:cubicBezTo>
                      <a:pt x="80" y="353"/>
                      <a:pt x="80" y="353"/>
                      <a:pt x="79" y="352"/>
                    </a:cubicBezTo>
                    <a:close/>
                    <a:moveTo>
                      <a:pt x="313" y="348"/>
                    </a:moveTo>
                    <a:cubicBezTo>
                      <a:pt x="313" y="347"/>
                      <a:pt x="313" y="346"/>
                      <a:pt x="314" y="345"/>
                    </a:cubicBezTo>
                    <a:cubicBezTo>
                      <a:pt x="314" y="345"/>
                      <a:pt x="314" y="345"/>
                      <a:pt x="314" y="345"/>
                    </a:cubicBezTo>
                    <a:cubicBezTo>
                      <a:pt x="315" y="344"/>
                      <a:pt x="316" y="344"/>
                      <a:pt x="317" y="345"/>
                    </a:cubicBezTo>
                    <a:cubicBezTo>
                      <a:pt x="317" y="345"/>
                      <a:pt x="317" y="345"/>
                      <a:pt x="317" y="345"/>
                    </a:cubicBezTo>
                    <a:cubicBezTo>
                      <a:pt x="317" y="346"/>
                      <a:pt x="317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9"/>
                      <a:pt x="315" y="349"/>
                      <a:pt x="315" y="349"/>
                    </a:cubicBezTo>
                    <a:cubicBezTo>
                      <a:pt x="315" y="349"/>
                      <a:pt x="315" y="349"/>
                      <a:pt x="315" y="349"/>
                    </a:cubicBezTo>
                    <a:cubicBezTo>
                      <a:pt x="314" y="349"/>
                      <a:pt x="314" y="348"/>
                      <a:pt x="313" y="348"/>
                    </a:cubicBezTo>
                    <a:close/>
                    <a:moveTo>
                      <a:pt x="73" y="348"/>
                    </a:moveTo>
                    <a:cubicBezTo>
                      <a:pt x="72" y="347"/>
                      <a:pt x="72" y="346"/>
                      <a:pt x="73" y="345"/>
                    </a:cubicBezTo>
                    <a:cubicBezTo>
                      <a:pt x="73" y="345"/>
                      <a:pt x="73" y="345"/>
                      <a:pt x="73" y="345"/>
                    </a:cubicBezTo>
                    <a:cubicBezTo>
                      <a:pt x="74" y="344"/>
                      <a:pt x="75" y="344"/>
                      <a:pt x="76" y="345"/>
                    </a:cubicBezTo>
                    <a:cubicBezTo>
                      <a:pt x="76" y="345"/>
                      <a:pt x="76" y="345"/>
                      <a:pt x="76" y="345"/>
                    </a:cubicBezTo>
                    <a:cubicBezTo>
                      <a:pt x="77" y="345"/>
                      <a:pt x="77" y="347"/>
                      <a:pt x="76" y="348"/>
                    </a:cubicBezTo>
                    <a:cubicBezTo>
                      <a:pt x="76" y="348"/>
                      <a:pt x="76" y="348"/>
                      <a:pt x="76" y="348"/>
                    </a:cubicBezTo>
                    <a:cubicBezTo>
                      <a:pt x="76" y="348"/>
                      <a:pt x="75" y="348"/>
                      <a:pt x="75" y="348"/>
                    </a:cubicBezTo>
                    <a:cubicBezTo>
                      <a:pt x="75" y="348"/>
                      <a:pt x="75" y="348"/>
                      <a:pt x="75" y="348"/>
                    </a:cubicBezTo>
                    <a:cubicBezTo>
                      <a:pt x="74" y="348"/>
                      <a:pt x="74" y="348"/>
                      <a:pt x="73" y="348"/>
                    </a:cubicBezTo>
                    <a:close/>
                    <a:moveTo>
                      <a:pt x="319" y="343"/>
                    </a:moveTo>
                    <a:cubicBezTo>
                      <a:pt x="318" y="343"/>
                      <a:pt x="318" y="341"/>
                      <a:pt x="319" y="340"/>
                    </a:cubicBezTo>
                    <a:cubicBezTo>
                      <a:pt x="319" y="340"/>
                      <a:pt x="319" y="340"/>
                      <a:pt x="319" y="340"/>
                    </a:cubicBezTo>
                    <a:cubicBezTo>
                      <a:pt x="320" y="340"/>
                      <a:pt x="321" y="340"/>
                      <a:pt x="322" y="341"/>
                    </a:cubicBezTo>
                    <a:cubicBezTo>
                      <a:pt x="322" y="341"/>
                      <a:pt x="322" y="341"/>
                      <a:pt x="322" y="341"/>
                    </a:cubicBezTo>
                    <a:cubicBezTo>
                      <a:pt x="323" y="342"/>
                      <a:pt x="323" y="343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1" y="344"/>
                      <a:pt x="321" y="344"/>
                    </a:cubicBezTo>
                    <a:cubicBezTo>
                      <a:pt x="321" y="344"/>
                      <a:pt x="321" y="344"/>
                      <a:pt x="321" y="344"/>
                    </a:cubicBezTo>
                    <a:cubicBezTo>
                      <a:pt x="320" y="344"/>
                      <a:pt x="319" y="344"/>
                      <a:pt x="319" y="343"/>
                    </a:cubicBezTo>
                    <a:close/>
                    <a:moveTo>
                      <a:pt x="68" y="343"/>
                    </a:moveTo>
                    <a:cubicBezTo>
                      <a:pt x="67" y="342"/>
                      <a:pt x="67" y="341"/>
                      <a:pt x="68" y="340"/>
                    </a:cubicBezTo>
                    <a:cubicBezTo>
                      <a:pt x="68" y="340"/>
                      <a:pt x="68" y="340"/>
                      <a:pt x="68" y="340"/>
                    </a:cubicBezTo>
                    <a:cubicBezTo>
                      <a:pt x="68" y="339"/>
                      <a:pt x="70" y="339"/>
                      <a:pt x="70" y="340"/>
                    </a:cubicBezTo>
                    <a:cubicBezTo>
                      <a:pt x="70" y="340"/>
                      <a:pt x="70" y="340"/>
                      <a:pt x="70" y="340"/>
                    </a:cubicBezTo>
                    <a:cubicBezTo>
                      <a:pt x="71" y="341"/>
                      <a:pt x="71" y="342"/>
                      <a:pt x="71" y="343"/>
                    </a:cubicBezTo>
                    <a:cubicBezTo>
                      <a:pt x="71" y="343"/>
                      <a:pt x="71" y="343"/>
                      <a:pt x="71" y="343"/>
                    </a:cubicBezTo>
                    <a:cubicBezTo>
                      <a:pt x="70" y="344"/>
                      <a:pt x="70" y="344"/>
                      <a:pt x="69" y="344"/>
                    </a:cubicBezTo>
                    <a:cubicBezTo>
                      <a:pt x="69" y="344"/>
                      <a:pt x="69" y="344"/>
                      <a:pt x="69" y="344"/>
                    </a:cubicBezTo>
                    <a:cubicBezTo>
                      <a:pt x="69" y="344"/>
                      <a:pt x="68" y="344"/>
                      <a:pt x="68" y="343"/>
                    </a:cubicBezTo>
                    <a:close/>
                    <a:moveTo>
                      <a:pt x="324" y="339"/>
                    </a:moveTo>
                    <a:cubicBezTo>
                      <a:pt x="324" y="338"/>
                      <a:pt x="324" y="336"/>
                      <a:pt x="325" y="336"/>
                    </a:cubicBezTo>
                    <a:cubicBezTo>
                      <a:pt x="325" y="336"/>
                      <a:pt x="325" y="336"/>
                      <a:pt x="325" y="336"/>
                    </a:cubicBezTo>
                    <a:cubicBezTo>
                      <a:pt x="325" y="335"/>
                      <a:pt x="327" y="335"/>
                      <a:pt x="328" y="336"/>
                    </a:cubicBezTo>
                    <a:cubicBezTo>
                      <a:pt x="328" y="336"/>
                      <a:pt x="328" y="336"/>
                      <a:pt x="328" y="336"/>
                    </a:cubicBezTo>
                    <a:cubicBezTo>
                      <a:pt x="328" y="337"/>
                      <a:pt x="328" y="338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6" y="339"/>
                    </a:cubicBezTo>
                    <a:cubicBezTo>
                      <a:pt x="326" y="339"/>
                      <a:pt x="326" y="339"/>
                      <a:pt x="326" y="339"/>
                    </a:cubicBezTo>
                    <a:cubicBezTo>
                      <a:pt x="325" y="339"/>
                      <a:pt x="325" y="339"/>
                      <a:pt x="324" y="339"/>
                    </a:cubicBezTo>
                    <a:close/>
                    <a:moveTo>
                      <a:pt x="62" y="338"/>
                    </a:moveTo>
                    <a:cubicBezTo>
                      <a:pt x="62" y="338"/>
                      <a:pt x="62" y="338"/>
                      <a:pt x="62" y="338"/>
                    </a:cubicBezTo>
                    <a:cubicBezTo>
                      <a:pt x="62" y="338"/>
                      <a:pt x="62" y="338"/>
                      <a:pt x="62" y="338"/>
                    </a:cubicBezTo>
                    <a:cubicBezTo>
                      <a:pt x="61" y="338"/>
                      <a:pt x="61" y="336"/>
                      <a:pt x="62" y="335"/>
                    </a:cubicBezTo>
                    <a:cubicBezTo>
                      <a:pt x="62" y="335"/>
                      <a:pt x="62" y="335"/>
                      <a:pt x="62" y="335"/>
                    </a:cubicBezTo>
                    <a:cubicBezTo>
                      <a:pt x="63" y="335"/>
                      <a:pt x="64" y="334"/>
                      <a:pt x="65" y="335"/>
                    </a:cubicBezTo>
                    <a:cubicBezTo>
                      <a:pt x="65" y="335"/>
                      <a:pt x="65" y="335"/>
                      <a:pt x="65" y="335"/>
                    </a:cubicBezTo>
                    <a:cubicBezTo>
                      <a:pt x="66" y="336"/>
                      <a:pt x="66" y="337"/>
                      <a:pt x="65" y="338"/>
                    </a:cubicBezTo>
                    <a:cubicBezTo>
                      <a:pt x="65" y="338"/>
                      <a:pt x="65" y="338"/>
                      <a:pt x="65" y="338"/>
                    </a:cubicBezTo>
                    <a:cubicBezTo>
                      <a:pt x="65" y="339"/>
                      <a:pt x="64" y="339"/>
                      <a:pt x="64" y="339"/>
                    </a:cubicBezTo>
                    <a:cubicBezTo>
                      <a:pt x="64" y="339"/>
                      <a:pt x="64" y="339"/>
                      <a:pt x="64" y="339"/>
                    </a:cubicBezTo>
                    <a:cubicBezTo>
                      <a:pt x="63" y="339"/>
                      <a:pt x="63" y="339"/>
                      <a:pt x="62" y="338"/>
                    </a:cubicBezTo>
                    <a:close/>
                    <a:moveTo>
                      <a:pt x="330" y="334"/>
                    </a:moveTo>
                    <a:cubicBezTo>
                      <a:pt x="329" y="333"/>
                      <a:pt x="329" y="332"/>
                      <a:pt x="330" y="331"/>
                    </a:cubicBezTo>
                    <a:cubicBezTo>
                      <a:pt x="330" y="331"/>
                      <a:pt x="330" y="331"/>
                      <a:pt x="330" y="331"/>
                    </a:cubicBezTo>
                    <a:cubicBezTo>
                      <a:pt x="331" y="330"/>
                      <a:pt x="332" y="330"/>
                      <a:pt x="333" y="331"/>
                    </a:cubicBezTo>
                    <a:cubicBezTo>
                      <a:pt x="333" y="331"/>
                      <a:pt x="333" y="331"/>
                      <a:pt x="333" y="331"/>
                    </a:cubicBezTo>
                    <a:cubicBezTo>
                      <a:pt x="334" y="332"/>
                      <a:pt x="334" y="333"/>
                      <a:pt x="333" y="334"/>
                    </a:cubicBezTo>
                    <a:cubicBezTo>
                      <a:pt x="333" y="334"/>
                      <a:pt x="333" y="334"/>
                      <a:pt x="333" y="334"/>
                    </a:cubicBezTo>
                    <a:cubicBezTo>
                      <a:pt x="332" y="334"/>
                      <a:pt x="332" y="334"/>
                      <a:pt x="331" y="334"/>
                    </a:cubicBezTo>
                    <a:cubicBezTo>
                      <a:pt x="331" y="334"/>
                      <a:pt x="331" y="334"/>
                      <a:pt x="331" y="334"/>
                    </a:cubicBezTo>
                    <a:cubicBezTo>
                      <a:pt x="331" y="334"/>
                      <a:pt x="330" y="334"/>
                      <a:pt x="330" y="334"/>
                    </a:cubicBezTo>
                    <a:close/>
                    <a:moveTo>
                      <a:pt x="57" y="333"/>
                    </a:moveTo>
                    <a:cubicBezTo>
                      <a:pt x="56" y="332"/>
                      <a:pt x="56" y="331"/>
                      <a:pt x="57" y="330"/>
                    </a:cubicBezTo>
                    <a:cubicBezTo>
                      <a:pt x="57" y="330"/>
                      <a:pt x="57" y="330"/>
                      <a:pt x="57" y="330"/>
                    </a:cubicBezTo>
                    <a:cubicBezTo>
                      <a:pt x="58" y="329"/>
                      <a:pt x="59" y="329"/>
                      <a:pt x="60" y="330"/>
                    </a:cubicBezTo>
                    <a:cubicBezTo>
                      <a:pt x="60" y="330"/>
                      <a:pt x="60" y="330"/>
                      <a:pt x="60" y="330"/>
                    </a:cubicBezTo>
                    <a:cubicBezTo>
                      <a:pt x="61" y="331"/>
                      <a:pt x="61" y="332"/>
                      <a:pt x="60" y="333"/>
                    </a:cubicBezTo>
                    <a:cubicBezTo>
                      <a:pt x="60" y="333"/>
                      <a:pt x="60" y="333"/>
                      <a:pt x="60" y="333"/>
                    </a:cubicBezTo>
                    <a:cubicBezTo>
                      <a:pt x="60" y="334"/>
                      <a:pt x="59" y="334"/>
                      <a:pt x="59" y="334"/>
                    </a:cubicBezTo>
                    <a:cubicBezTo>
                      <a:pt x="59" y="334"/>
                      <a:pt x="59" y="334"/>
                      <a:pt x="59" y="334"/>
                    </a:cubicBezTo>
                    <a:cubicBezTo>
                      <a:pt x="58" y="334"/>
                      <a:pt x="57" y="334"/>
                      <a:pt x="57" y="333"/>
                    </a:cubicBezTo>
                    <a:close/>
                    <a:moveTo>
                      <a:pt x="335" y="329"/>
                    </a:moveTo>
                    <a:cubicBezTo>
                      <a:pt x="334" y="328"/>
                      <a:pt x="334" y="326"/>
                      <a:pt x="335" y="326"/>
                    </a:cubicBezTo>
                    <a:cubicBezTo>
                      <a:pt x="335" y="326"/>
                      <a:pt x="335" y="326"/>
                      <a:pt x="335" y="326"/>
                    </a:cubicBezTo>
                    <a:cubicBezTo>
                      <a:pt x="335" y="325"/>
                      <a:pt x="337" y="325"/>
                      <a:pt x="338" y="325"/>
                    </a:cubicBezTo>
                    <a:cubicBezTo>
                      <a:pt x="338" y="325"/>
                      <a:pt x="338" y="325"/>
                      <a:pt x="338" y="325"/>
                    </a:cubicBezTo>
                    <a:cubicBezTo>
                      <a:pt x="339" y="326"/>
                      <a:pt x="339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7" y="329"/>
                      <a:pt x="337" y="329"/>
                      <a:pt x="336" y="329"/>
                    </a:cubicBezTo>
                    <a:cubicBezTo>
                      <a:pt x="336" y="329"/>
                      <a:pt x="336" y="329"/>
                      <a:pt x="336" y="329"/>
                    </a:cubicBezTo>
                    <a:cubicBezTo>
                      <a:pt x="336" y="329"/>
                      <a:pt x="335" y="329"/>
                      <a:pt x="335" y="329"/>
                    </a:cubicBezTo>
                    <a:close/>
                    <a:moveTo>
                      <a:pt x="52" y="328"/>
                    </a:moveTo>
                    <a:cubicBezTo>
                      <a:pt x="52" y="328"/>
                      <a:pt x="52" y="328"/>
                      <a:pt x="52" y="328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1" y="327"/>
                      <a:pt x="51" y="326"/>
                      <a:pt x="52" y="325"/>
                    </a:cubicBezTo>
                    <a:cubicBezTo>
                      <a:pt x="52" y="325"/>
                      <a:pt x="52" y="325"/>
                      <a:pt x="52" y="325"/>
                    </a:cubicBezTo>
                    <a:cubicBezTo>
                      <a:pt x="53" y="324"/>
                      <a:pt x="54" y="324"/>
                      <a:pt x="55" y="325"/>
                    </a:cubicBezTo>
                    <a:cubicBezTo>
                      <a:pt x="55" y="325"/>
                      <a:pt x="55" y="325"/>
                      <a:pt x="55" y="325"/>
                    </a:cubicBezTo>
                    <a:cubicBezTo>
                      <a:pt x="56" y="326"/>
                      <a:pt x="56" y="327"/>
                      <a:pt x="55" y="328"/>
                    </a:cubicBezTo>
                    <a:cubicBezTo>
                      <a:pt x="55" y="328"/>
                      <a:pt x="55" y="328"/>
                      <a:pt x="55" y="328"/>
                    </a:cubicBezTo>
                    <a:cubicBezTo>
                      <a:pt x="55" y="329"/>
                      <a:pt x="54" y="329"/>
                      <a:pt x="54" y="329"/>
                    </a:cubicBezTo>
                    <a:cubicBezTo>
                      <a:pt x="54" y="329"/>
                      <a:pt x="54" y="329"/>
                      <a:pt x="54" y="329"/>
                    </a:cubicBezTo>
                    <a:cubicBezTo>
                      <a:pt x="53" y="329"/>
                      <a:pt x="52" y="329"/>
                      <a:pt x="52" y="328"/>
                    </a:cubicBezTo>
                    <a:close/>
                    <a:moveTo>
                      <a:pt x="340" y="323"/>
                    </a:moveTo>
                    <a:cubicBezTo>
                      <a:pt x="339" y="323"/>
                      <a:pt x="339" y="321"/>
                      <a:pt x="339" y="320"/>
                    </a:cubicBezTo>
                    <a:cubicBezTo>
                      <a:pt x="339" y="320"/>
                      <a:pt x="339" y="320"/>
                      <a:pt x="339" y="320"/>
                    </a:cubicBezTo>
                    <a:cubicBezTo>
                      <a:pt x="340" y="319"/>
                      <a:pt x="342" y="319"/>
                      <a:pt x="342" y="320"/>
                    </a:cubicBezTo>
                    <a:cubicBezTo>
                      <a:pt x="342" y="320"/>
                      <a:pt x="342" y="320"/>
                      <a:pt x="342" y="320"/>
                    </a:cubicBezTo>
                    <a:cubicBezTo>
                      <a:pt x="343" y="321"/>
                      <a:pt x="343" y="322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2" y="324"/>
                      <a:pt x="342" y="324"/>
                      <a:pt x="341" y="324"/>
                    </a:cubicBezTo>
                    <a:cubicBezTo>
                      <a:pt x="341" y="324"/>
                      <a:pt x="341" y="324"/>
                      <a:pt x="341" y="324"/>
                    </a:cubicBezTo>
                    <a:cubicBezTo>
                      <a:pt x="341" y="324"/>
                      <a:pt x="340" y="324"/>
                      <a:pt x="340" y="323"/>
                    </a:cubicBezTo>
                    <a:close/>
                    <a:moveTo>
                      <a:pt x="47" y="323"/>
                    </a:moveTo>
                    <a:cubicBezTo>
                      <a:pt x="47" y="323"/>
                      <a:pt x="47" y="323"/>
                      <a:pt x="47" y="323"/>
                    </a:cubicBezTo>
                    <a:cubicBezTo>
                      <a:pt x="47" y="323"/>
                      <a:pt x="47" y="323"/>
                      <a:pt x="47" y="323"/>
                    </a:cubicBezTo>
                    <a:cubicBezTo>
                      <a:pt x="46" y="322"/>
                      <a:pt x="46" y="320"/>
                      <a:pt x="47" y="320"/>
                    </a:cubicBezTo>
                    <a:cubicBezTo>
                      <a:pt x="47" y="320"/>
                      <a:pt x="47" y="320"/>
                      <a:pt x="47" y="320"/>
                    </a:cubicBezTo>
                    <a:cubicBezTo>
                      <a:pt x="48" y="319"/>
                      <a:pt x="50" y="319"/>
                      <a:pt x="50" y="320"/>
                    </a:cubicBezTo>
                    <a:cubicBezTo>
                      <a:pt x="50" y="320"/>
                      <a:pt x="50" y="320"/>
                      <a:pt x="50" y="320"/>
                    </a:cubicBezTo>
                    <a:cubicBezTo>
                      <a:pt x="51" y="321"/>
                      <a:pt x="51" y="322"/>
                      <a:pt x="50" y="323"/>
                    </a:cubicBezTo>
                    <a:cubicBezTo>
                      <a:pt x="50" y="323"/>
                      <a:pt x="50" y="323"/>
                      <a:pt x="50" y="323"/>
                    </a:cubicBezTo>
                    <a:cubicBezTo>
                      <a:pt x="50" y="323"/>
                      <a:pt x="49" y="323"/>
                      <a:pt x="49" y="323"/>
                    </a:cubicBezTo>
                    <a:cubicBezTo>
                      <a:pt x="49" y="323"/>
                      <a:pt x="49" y="323"/>
                      <a:pt x="49" y="323"/>
                    </a:cubicBezTo>
                    <a:cubicBezTo>
                      <a:pt x="48" y="323"/>
                      <a:pt x="48" y="323"/>
                      <a:pt x="47" y="323"/>
                    </a:cubicBezTo>
                    <a:close/>
                    <a:moveTo>
                      <a:pt x="344" y="318"/>
                    </a:moveTo>
                    <a:cubicBezTo>
                      <a:pt x="343" y="317"/>
                      <a:pt x="343" y="316"/>
                      <a:pt x="344" y="315"/>
                    </a:cubicBezTo>
                    <a:cubicBezTo>
                      <a:pt x="344" y="315"/>
                      <a:pt x="344" y="315"/>
                      <a:pt x="344" y="315"/>
                    </a:cubicBezTo>
                    <a:cubicBezTo>
                      <a:pt x="345" y="314"/>
                      <a:pt x="346" y="314"/>
                      <a:pt x="347" y="314"/>
                    </a:cubicBezTo>
                    <a:cubicBezTo>
                      <a:pt x="347" y="314"/>
                      <a:pt x="347" y="314"/>
                      <a:pt x="347" y="314"/>
                    </a:cubicBezTo>
                    <a:cubicBezTo>
                      <a:pt x="348" y="315"/>
                      <a:pt x="348" y="317"/>
                      <a:pt x="347" y="317"/>
                    </a:cubicBezTo>
                    <a:cubicBezTo>
                      <a:pt x="347" y="317"/>
                      <a:pt x="347" y="317"/>
                      <a:pt x="347" y="317"/>
                    </a:cubicBezTo>
                    <a:cubicBezTo>
                      <a:pt x="347" y="318"/>
                      <a:pt x="346" y="318"/>
                      <a:pt x="346" y="318"/>
                    </a:cubicBezTo>
                    <a:cubicBezTo>
                      <a:pt x="346" y="318"/>
                      <a:pt x="346" y="318"/>
                      <a:pt x="346" y="318"/>
                    </a:cubicBezTo>
                    <a:cubicBezTo>
                      <a:pt x="345" y="318"/>
                      <a:pt x="345" y="318"/>
                      <a:pt x="344" y="318"/>
                    </a:cubicBezTo>
                    <a:close/>
                    <a:moveTo>
                      <a:pt x="42" y="317"/>
                    </a:moveTo>
                    <a:cubicBezTo>
                      <a:pt x="42" y="316"/>
                      <a:pt x="42" y="315"/>
                      <a:pt x="43" y="314"/>
                    </a:cubicBezTo>
                    <a:cubicBezTo>
                      <a:pt x="43" y="314"/>
                      <a:pt x="43" y="314"/>
                      <a:pt x="43" y="314"/>
                    </a:cubicBezTo>
                    <a:cubicBezTo>
                      <a:pt x="44" y="313"/>
                      <a:pt x="45" y="313"/>
                      <a:pt x="46" y="314"/>
                    </a:cubicBezTo>
                    <a:cubicBezTo>
                      <a:pt x="46" y="314"/>
                      <a:pt x="46" y="314"/>
                      <a:pt x="46" y="314"/>
                    </a:cubicBezTo>
                    <a:cubicBezTo>
                      <a:pt x="47" y="315"/>
                      <a:pt x="46" y="317"/>
                      <a:pt x="45" y="317"/>
                    </a:cubicBezTo>
                    <a:cubicBezTo>
                      <a:pt x="45" y="317"/>
                      <a:pt x="45" y="317"/>
                      <a:pt x="45" y="317"/>
                    </a:cubicBezTo>
                    <a:cubicBezTo>
                      <a:pt x="45" y="318"/>
                      <a:pt x="45" y="318"/>
                      <a:pt x="44" y="318"/>
                    </a:cubicBezTo>
                    <a:cubicBezTo>
                      <a:pt x="44" y="318"/>
                      <a:pt x="44" y="318"/>
                      <a:pt x="44" y="318"/>
                    </a:cubicBezTo>
                    <a:cubicBezTo>
                      <a:pt x="44" y="318"/>
                      <a:pt x="43" y="318"/>
                      <a:pt x="42" y="317"/>
                    </a:cubicBezTo>
                    <a:close/>
                    <a:moveTo>
                      <a:pt x="349" y="312"/>
                    </a:moveTo>
                    <a:cubicBezTo>
                      <a:pt x="348" y="311"/>
                      <a:pt x="348" y="310"/>
                      <a:pt x="348" y="309"/>
                    </a:cubicBezTo>
                    <a:cubicBezTo>
                      <a:pt x="348" y="309"/>
                      <a:pt x="348" y="309"/>
                      <a:pt x="348" y="309"/>
                    </a:cubicBezTo>
                    <a:cubicBezTo>
                      <a:pt x="349" y="308"/>
                      <a:pt x="350" y="308"/>
                      <a:pt x="351" y="309"/>
                    </a:cubicBezTo>
                    <a:cubicBezTo>
                      <a:pt x="351" y="309"/>
                      <a:pt x="351" y="309"/>
                      <a:pt x="351" y="309"/>
                    </a:cubicBezTo>
                    <a:cubicBezTo>
                      <a:pt x="352" y="309"/>
                      <a:pt x="352" y="311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1" y="312"/>
                      <a:pt x="351" y="313"/>
                      <a:pt x="350" y="313"/>
                    </a:cubicBezTo>
                    <a:cubicBezTo>
                      <a:pt x="350" y="313"/>
                      <a:pt x="350" y="313"/>
                      <a:pt x="350" y="313"/>
                    </a:cubicBezTo>
                    <a:cubicBezTo>
                      <a:pt x="350" y="313"/>
                      <a:pt x="349" y="312"/>
                      <a:pt x="349" y="312"/>
                    </a:cubicBezTo>
                    <a:close/>
                    <a:moveTo>
                      <a:pt x="38" y="311"/>
                    </a:moveTo>
                    <a:cubicBezTo>
                      <a:pt x="37" y="310"/>
                      <a:pt x="38" y="309"/>
                      <a:pt x="38" y="308"/>
                    </a:cubicBezTo>
                    <a:cubicBezTo>
                      <a:pt x="38" y="308"/>
                      <a:pt x="38" y="308"/>
                      <a:pt x="38" y="308"/>
                    </a:cubicBezTo>
                    <a:cubicBezTo>
                      <a:pt x="39" y="308"/>
                      <a:pt x="41" y="308"/>
                      <a:pt x="41" y="309"/>
                    </a:cubicBezTo>
                    <a:cubicBezTo>
                      <a:pt x="41" y="309"/>
                      <a:pt x="41" y="309"/>
                      <a:pt x="41" y="309"/>
                    </a:cubicBezTo>
                    <a:cubicBezTo>
                      <a:pt x="42" y="310"/>
                      <a:pt x="42" y="311"/>
                      <a:pt x="41" y="312"/>
                    </a:cubicBezTo>
                    <a:cubicBezTo>
                      <a:pt x="41" y="312"/>
                      <a:pt x="41" y="312"/>
                      <a:pt x="41" y="312"/>
                    </a:cubicBezTo>
                    <a:cubicBezTo>
                      <a:pt x="41" y="312"/>
                      <a:pt x="40" y="312"/>
                      <a:pt x="40" y="312"/>
                    </a:cubicBezTo>
                    <a:cubicBezTo>
                      <a:pt x="40" y="312"/>
                      <a:pt x="40" y="312"/>
                      <a:pt x="40" y="312"/>
                    </a:cubicBezTo>
                    <a:cubicBezTo>
                      <a:pt x="39" y="312"/>
                      <a:pt x="38" y="312"/>
                      <a:pt x="38" y="311"/>
                    </a:cubicBezTo>
                    <a:close/>
                    <a:moveTo>
                      <a:pt x="353" y="306"/>
                    </a:moveTo>
                    <a:cubicBezTo>
                      <a:pt x="352" y="306"/>
                      <a:pt x="352" y="304"/>
                      <a:pt x="353" y="303"/>
                    </a:cubicBezTo>
                    <a:cubicBezTo>
                      <a:pt x="353" y="303"/>
                      <a:pt x="353" y="303"/>
                      <a:pt x="353" y="303"/>
                    </a:cubicBezTo>
                    <a:cubicBezTo>
                      <a:pt x="353" y="302"/>
                      <a:pt x="355" y="302"/>
                      <a:pt x="355" y="303"/>
                    </a:cubicBezTo>
                    <a:cubicBezTo>
                      <a:pt x="355" y="303"/>
                      <a:pt x="355" y="303"/>
                      <a:pt x="355" y="303"/>
                    </a:cubicBezTo>
                    <a:cubicBezTo>
                      <a:pt x="356" y="303"/>
                      <a:pt x="357" y="305"/>
                      <a:pt x="356" y="306"/>
                    </a:cubicBezTo>
                    <a:cubicBezTo>
                      <a:pt x="356" y="306"/>
                      <a:pt x="356" y="306"/>
                      <a:pt x="356" y="306"/>
                    </a:cubicBezTo>
                    <a:cubicBezTo>
                      <a:pt x="356" y="306"/>
                      <a:pt x="355" y="307"/>
                      <a:pt x="354" y="307"/>
                    </a:cubicBezTo>
                    <a:cubicBezTo>
                      <a:pt x="354" y="307"/>
                      <a:pt x="354" y="307"/>
                      <a:pt x="354" y="307"/>
                    </a:cubicBezTo>
                    <a:cubicBezTo>
                      <a:pt x="354" y="307"/>
                      <a:pt x="353" y="307"/>
                      <a:pt x="353" y="306"/>
                    </a:cubicBezTo>
                    <a:close/>
                    <a:moveTo>
                      <a:pt x="34" y="305"/>
                    </a:moveTo>
                    <a:cubicBezTo>
                      <a:pt x="33" y="304"/>
                      <a:pt x="33" y="303"/>
                      <a:pt x="34" y="302"/>
                    </a:cubicBezTo>
                    <a:cubicBezTo>
                      <a:pt x="34" y="302"/>
                      <a:pt x="34" y="302"/>
                      <a:pt x="34" y="302"/>
                    </a:cubicBezTo>
                    <a:cubicBezTo>
                      <a:pt x="35" y="302"/>
                      <a:pt x="37" y="302"/>
                      <a:pt x="37" y="303"/>
                    </a:cubicBezTo>
                    <a:cubicBezTo>
                      <a:pt x="37" y="303"/>
                      <a:pt x="37" y="303"/>
                      <a:pt x="37" y="303"/>
                    </a:cubicBezTo>
                    <a:cubicBezTo>
                      <a:pt x="38" y="304"/>
                      <a:pt x="38" y="305"/>
                      <a:pt x="37" y="306"/>
                    </a:cubicBezTo>
                    <a:cubicBezTo>
                      <a:pt x="37" y="306"/>
                      <a:pt x="37" y="306"/>
                      <a:pt x="37" y="306"/>
                    </a:cubicBezTo>
                    <a:cubicBezTo>
                      <a:pt x="36" y="306"/>
                      <a:pt x="36" y="306"/>
                      <a:pt x="36" y="306"/>
                    </a:cubicBezTo>
                    <a:cubicBezTo>
                      <a:pt x="36" y="306"/>
                      <a:pt x="36" y="306"/>
                      <a:pt x="36" y="306"/>
                    </a:cubicBezTo>
                    <a:cubicBezTo>
                      <a:pt x="35" y="306"/>
                      <a:pt x="34" y="306"/>
                      <a:pt x="34" y="305"/>
                    </a:cubicBezTo>
                    <a:close/>
                    <a:moveTo>
                      <a:pt x="357" y="300"/>
                    </a:moveTo>
                    <a:cubicBezTo>
                      <a:pt x="356" y="300"/>
                      <a:pt x="356" y="298"/>
                      <a:pt x="356" y="297"/>
                    </a:cubicBezTo>
                    <a:cubicBezTo>
                      <a:pt x="356" y="297"/>
                      <a:pt x="356" y="297"/>
                      <a:pt x="356" y="297"/>
                    </a:cubicBezTo>
                    <a:cubicBezTo>
                      <a:pt x="357" y="296"/>
                      <a:pt x="358" y="296"/>
                      <a:pt x="359" y="297"/>
                    </a:cubicBezTo>
                    <a:cubicBezTo>
                      <a:pt x="359" y="297"/>
                      <a:pt x="359" y="297"/>
                      <a:pt x="359" y="297"/>
                    </a:cubicBezTo>
                    <a:cubicBezTo>
                      <a:pt x="360" y="297"/>
                      <a:pt x="361" y="299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59" y="301"/>
                      <a:pt x="358" y="301"/>
                    </a:cubicBezTo>
                    <a:cubicBezTo>
                      <a:pt x="358" y="301"/>
                      <a:pt x="358" y="301"/>
                      <a:pt x="358" y="301"/>
                    </a:cubicBezTo>
                    <a:cubicBezTo>
                      <a:pt x="358" y="301"/>
                      <a:pt x="357" y="300"/>
                      <a:pt x="357" y="300"/>
                    </a:cubicBezTo>
                    <a:close/>
                    <a:moveTo>
                      <a:pt x="30" y="299"/>
                    </a:moveTo>
                    <a:cubicBezTo>
                      <a:pt x="30" y="299"/>
                      <a:pt x="30" y="299"/>
                      <a:pt x="30" y="299"/>
                    </a:cubicBezTo>
                    <a:cubicBezTo>
                      <a:pt x="30" y="299"/>
                      <a:pt x="30" y="299"/>
                      <a:pt x="30" y="299"/>
                    </a:cubicBezTo>
                    <a:cubicBezTo>
                      <a:pt x="29" y="298"/>
                      <a:pt x="29" y="297"/>
                      <a:pt x="30" y="296"/>
                    </a:cubicBezTo>
                    <a:cubicBezTo>
                      <a:pt x="30" y="296"/>
                      <a:pt x="30" y="296"/>
                      <a:pt x="30" y="296"/>
                    </a:cubicBezTo>
                    <a:cubicBezTo>
                      <a:pt x="31" y="296"/>
                      <a:pt x="33" y="296"/>
                      <a:pt x="33" y="297"/>
                    </a:cubicBezTo>
                    <a:cubicBezTo>
                      <a:pt x="33" y="297"/>
                      <a:pt x="33" y="297"/>
                      <a:pt x="33" y="297"/>
                    </a:cubicBezTo>
                    <a:cubicBezTo>
                      <a:pt x="34" y="298"/>
                      <a:pt x="34" y="299"/>
                      <a:pt x="33" y="300"/>
                    </a:cubicBezTo>
                    <a:cubicBezTo>
                      <a:pt x="33" y="300"/>
                      <a:pt x="33" y="300"/>
                      <a:pt x="33" y="300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1" y="300"/>
                      <a:pt x="30" y="300"/>
                      <a:pt x="30" y="299"/>
                    </a:cubicBezTo>
                    <a:close/>
                    <a:moveTo>
                      <a:pt x="361" y="294"/>
                    </a:moveTo>
                    <a:cubicBezTo>
                      <a:pt x="360" y="294"/>
                      <a:pt x="360" y="292"/>
                      <a:pt x="360" y="291"/>
                    </a:cubicBezTo>
                    <a:cubicBezTo>
                      <a:pt x="360" y="291"/>
                      <a:pt x="360" y="291"/>
                      <a:pt x="360" y="291"/>
                    </a:cubicBezTo>
                    <a:cubicBezTo>
                      <a:pt x="361" y="290"/>
                      <a:pt x="362" y="290"/>
                      <a:pt x="363" y="290"/>
                    </a:cubicBezTo>
                    <a:cubicBezTo>
                      <a:pt x="363" y="290"/>
                      <a:pt x="363" y="290"/>
                      <a:pt x="363" y="290"/>
                    </a:cubicBezTo>
                    <a:cubicBezTo>
                      <a:pt x="364" y="291"/>
                      <a:pt x="364" y="292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3" y="294"/>
                      <a:pt x="363" y="294"/>
                      <a:pt x="362" y="294"/>
                    </a:cubicBezTo>
                    <a:cubicBezTo>
                      <a:pt x="362" y="294"/>
                      <a:pt x="362" y="294"/>
                      <a:pt x="362" y="294"/>
                    </a:cubicBezTo>
                    <a:cubicBezTo>
                      <a:pt x="362" y="294"/>
                      <a:pt x="361" y="294"/>
                      <a:pt x="361" y="294"/>
                    </a:cubicBezTo>
                    <a:close/>
                    <a:moveTo>
                      <a:pt x="26" y="293"/>
                    </a:moveTo>
                    <a:cubicBezTo>
                      <a:pt x="25" y="292"/>
                      <a:pt x="26" y="291"/>
                      <a:pt x="27" y="290"/>
                    </a:cubicBezTo>
                    <a:cubicBezTo>
                      <a:pt x="27" y="290"/>
                      <a:pt x="27" y="290"/>
                      <a:pt x="27" y="290"/>
                    </a:cubicBezTo>
                    <a:cubicBezTo>
                      <a:pt x="28" y="289"/>
                      <a:pt x="29" y="290"/>
                      <a:pt x="30" y="291"/>
                    </a:cubicBezTo>
                    <a:cubicBezTo>
                      <a:pt x="30" y="291"/>
                      <a:pt x="30" y="291"/>
                      <a:pt x="30" y="291"/>
                    </a:cubicBezTo>
                    <a:cubicBezTo>
                      <a:pt x="30" y="292"/>
                      <a:pt x="30" y="293"/>
                      <a:pt x="29" y="294"/>
                    </a:cubicBezTo>
                    <a:cubicBezTo>
                      <a:pt x="29" y="294"/>
                      <a:pt x="29" y="294"/>
                      <a:pt x="29" y="294"/>
                    </a:cubicBezTo>
                    <a:cubicBezTo>
                      <a:pt x="29" y="294"/>
                      <a:pt x="28" y="294"/>
                      <a:pt x="28" y="294"/>
                    </a:cubicBezTo>
                    <a:cubicBezTo>
                      <a:pt x="28" y="294"/>
                      <a:pt x="28" y="294"/>
                      <a:pt x="28" y="294"/>
                    </a:cubicBezTo>
                    <a:cubicBezTo>
                      <a:pt x="27" y="294"/>
                      <a:pt x="26" y="294"/>
                      <a:pt x="26" y="293"/>
                    </a:cubicBezTo>
                    <a:close/>
                    <a:moveTo>
                      <a:pt x="365" y="288"/>
                    </a:moveTo>
                    <a:cubicBezTo>
                      <a:pt x="364" y="287"/>
                      <a:pt x="363" y="286"/>
                      <a:pt x="364" y="285"/>
                    </a:cubicBezTo>
                    <a:cubicBezTo>
                      <a:pt x="364" y="285"/>
                      <a:pt x="364" y="285"/>
                      <a:pt x="364" y="285"/>
                    </a:cubicBezTo>
                    <a:cubicBezTo>
                      <a:pt x="364" y="284"/>
                      <a:pt x="366" y="284"/>
                      <a:pt x="367" y="284"/>
                    </a:cubicBezTo>
                    <a:cubicBezTo>
                      <a:pt x="367" y="284"/>
                      <a:pt x="367" y="284"/>
                      <a:pt x="367" y="284"/>
                    </a:cubicBezTo>
                    <a:cubicBezTo>
                      <a:pt x="368" y="285"/>
                      <a:pt x="368" y="286"/>
                      <a:pt x="367" y="287"/>
                    </a:cubicBezTo>
                    <a:cubicBezTo>
                      <a:pt x="367" y="287"/>
                      <a:pt x="367" y="287"/>
                      <a:pt x="367" y="287"/>
                    </a:cubicBezTo>
                    <a:cubicBezTo>
                      <a:pt x="367" y="288"/>
                      <a:pt x="366" y="288"/>
                      <a:pt x="366" y="288"/>
                    </a:cubicBezTo>
                    <a:cubicBezTo>
                      <a:pt x="366" y="288"/>
                      <a:pt x="366" y="288"/>
                      <a:pt x="366" y="288"/>
                    </a:cubicBezTo>
                    <a:cubicBezTo>
                      <a:pt x="365" y="288"/>
                      <a:pt x="365" y="288"/>
                      <a:pt x="365" y="288"/>
                    </a:cubicBezTo>
                    <a:close/>
                    <a:moveTo>
                      <a:pt x="23" y="287"/>
                    </a:moveTo>
                    <a:cubicBezTo>
                      <a:pt x="22" y="286"/>
                      <a:pt x="22" y="284"/>
                      <a:pt x="23" y="284"/>
                    </a:cubicBezTo>
                    <a:cubicBezTo>
                      <a:pt x="23" y="284"/>
                      <a:pt x="23" y="284"/>
                      <a:pt x="23" y="284"/>
                    </a:cubicBezTo>
                    <a:cubicBezTo>
                      <a:pt x="24" y="283"/>
                      <a:pt x="26" y="284"/>
                      <a:pt x="26" y="285"/>
                    </a:cubicBezTo>
                    <a:cubicBezTo>
                      <a:pt x="26" y="285"/>
                      <a:pt x="26" y="285"/>
                      <a:pt x="26" y="285"/>
                    </a:cubicBezTo>
                    <a:cubicBezTo>
                      <a:pt x="27" y="286"/>
                      <a:pt x="26" y="287"/>
                      <a:pt x="25" y="287"/>
                    </a:cubicBezTo>
                    <a:cubicBezTo>
                      <a:pt x="25" y="287"/>
                      <a:pt x="25" y="287"/>
                      <a:pt x="25" y="287"/>
                    </a:cubicBezTo>
                    <a:cubicBezTo>
                      <a:pt x="25" y="288"/>
                      <a:pt x="25" y="288"/>
                      <a:pt x="24" y="288"/>
                    </a:cubicBezTo>
                    <a:cubicBezTo>
                      <a:pt x="24" y="288"/>
                      <a:pt x="24" y="288"/>
                      <a:pt x="24" y="288"/>
                    </a:cubicBezTo>
                    <a:cubicBezTo>
                      <a:pt x="24" y="288"/>
                      <a:pt x="23" y="287"/>
                      <a:pt x="23" y="287"/>
                    </a:cubicBezTo>
                    <a:close/>
                    <a:moveTo>
                      <a:pt x="368" y="281"/>
                    </a:moveTo>
                    <a:cubicBezTo>
                      <a:pt x="367" y="281"/>
                      <a:pt x="366" y="280"/>
                      <a:pt x="367" y="279"/>
                    </a:cubicBezTo>
                    <a:cubicBezTo>
                      <a:pt x="367" y="279"/>
                      <a:pt x="367" y="279"/>
                      <a:pt x="367" y="279"/>
                    </a:cubicBezTo>
                    <a:cubicBezTo>
                      <a:pt x="367" y="278"/>
                      <a:pt x="369" y="277"/>
                      <a:pt x="370" y="278"/>
                    </a:cubicBezTo>
                    <a:cubicBezTo>
                      <a:pt x="370" y="278"/>
                      <a:pt x="370" y="278"/>
                      <a:pt x="370" y="278"/>
                    </a:cubicBezTo>
                    <a:cubicBezTo>
                      <a:pt x="371" y="278"/>
                      <a:pt x="371" y="279"/>
                      <a:pt x="371" y="280"/>
                    </a:cubicBezTo>
                    <a:cubicBezTo>
                      <a:pt x="371" y="280"/>
                      <a:pt x="371" y="280"/>
                      <a:pt x="371" y="280"/>
                    </a:cubicBezTo>
                    <a:cubicBezTo>
                      <a:pt x="370" y="281"/>
                      <a:pt x="370" y="282"/>
                      <a:pt x="369" y="282"/>
                    </a:cubicBezTo>
                    <a:cubicBezTo>
                      <a:pt x="369" y="282"/>
                      <a:pt x="369" y="282"/>
                      <a:pt x="369" y="282"/>
                    </a:cubicBezTo>
                    <a:cubicBezTo>
                      <a:pt x="369" y="282"/>
                      <a:pt x="368" y="282"/>
                      <a:pt x="368" y="281"/>
                    </a:cubicBezTo>
                    <a:close/>
                    <a:moveTo>
                      <a:pt x="19" y="280"/>
                    </a:moveTo>
                    <a:cubicBezTo>
                      <a:pt x="19" y="279"/>
                      <a:pt x="19" y="278"/>
                      <a:pt x="20" y="277"/>
                    </a:cubicBezTo>
                    <a:cubicBezTo>
                      <a:pt x="20" y="277"/>
                      <a:pt x="20" y="277"/>
                      <a:pt x="20" y="277"/>
                    </a:cubicBezTo>
                    <a:cubicBezTo>
                      <a:pt x="21" y="277"/>
                      <a:pt x="23" y="277"/>
                      <a:pt x="23" y="278"/>
                    </a:cubicBezTo>
                    <a:cubicBezTo>
                      <a:pt x="23" y="278"/>
                      <a:pt x="23" y="278"/>
                      <a:pt x="23" y="278"/>
                    </a:cubicBezTo>
                    <a:cubicBezTo>
                      <a:pt x="24" y="279"/>
                      <a:pt x="23" y="281"/>
                      <a:pt x="22" y="281"/>
                    </a:cubicBezTo>
                    <a:cubicBezTo>
                      <a:pt x="22" y="281"/>
                      <a:pt x="22" y="281"/>
                      <a:pt x="22" y="281"/>
                    </a:cubicBezTo>
                    <a:cubicBezTo>
                      <a:pt x="22" y="281"/>
                      <a:pt x="21" y="281"/>
                      <a:pt x="21" y="281"/>
                    </a:cubicBezTo>
                    <a:cubicBezTo>
                      <a:pt x="21" y="281"/>
                      <a:pt x="21" y="281"/>
                      <a:pt x="21" y="281"/>
                    </a:cubicBezTo>
                    <a:cubicBezTo>
                      <a:pt x="20" y="281"/>
                      <a:pt x="20" y="281"/>
                      <a:pt x="19" y="280"/>
                    </a:cubicBezTo>
                    <a:close/>
                    <a:moveTo>
                      <a:pt x="371" y="275"/>
                    </a:moveTo>
                    <a:cubicBezTo>
                      <a:pt x="370" y="274"/>
                      <a:pt x="369" y="273"/>
                      <a:pt x="370" y="272"/>
                    </a:cubicBezTo>
                    <a:cubicBezTo>
                      <a:pt x="370" y="272"/>
                      <a:pt x="370" y="272"/>
                      <a:pt x="370" y="272"/>
                    </a:cubicBezTo>
                    <a:cubicBezTo>
                      <a:pt x="370" y="271"/>
                      <a:pt x="372" y="271"/>
                      <a:pt x="373" y="271"/>
                    </a:cubicBezTo>
                    <a:cubicBezTo>
                      <a:pt x="373" y="271"/>
                      <a:pt x="373" y="271"/>
                      <a:pt x="373" y="271"/>
                    </a:cubicBezTo>
                    <a:cubicBezTo>
                      <a:pt x="374" y="272"/>
                      <a:pt x="374" y="273"/>
                      <a:pt x="374" y="274"/>
                    </a:cubicBezTo>
                    <a:cubicBezTo>
                      <a:pt x="374" y="274"/>
                      <a:pt x="374" y="274"/>
                      <a:pt x="374" y="274"/>
                    </a:cubicBezTo>
                    <a:cubicBezTo>
                      <a:pt x="373" y="275"/>
                      <a:pt x="373" y="275"/>
                      <a:pt x="372" y="275"/>
                    </a:cubicBezTo>
                    <a:cubicBezTo>
                      <a:pt x="372" y="275"/>
                      <a:pt x="372" y="275"/>
                      <a:pt x="372" y="275"/>
                    </a:cubicBezTo>
                    <a:cubicBezTo>
                      <a:pt x="372" y="275"/>
                      <a:pt x="371" y="275"/>
                      <a:pt x="371" y="275"/>
                    </a:cubicBezTo>
                    <a:close/>
                    <a:moveTo>
                      <a:pt x="16" y="273"/>
                    </a:moveTo>
                    <a:cubicBezTo>
                      <a:pt x="16" y="272"/>
                      <a:pt x="16" y="271"/>
                      <a:pt x="17" y="271"/>
                    </a:cubicBezTo>
                    <a:cubicBezTo>
                      <a:pt x="17" y="271"/>
                      <a:pt x="17" y="271"/>
                      <a:pt x="17" y="271"/>
                    </a:cubicBezTo>
                    <a:cubicBezTo>
                      <a:pt x="18" y="270"/>
                      <a:pt x="20" y="271"/>
                      <a:pt x="20" y="272"/>
                    </a:cubicBezTo>
                    <a:cubicBezTo>
                      <a:pt x="20" y="272"/>
                      <a:pt x="20" y="272"/>
                      <a:pt x="20" y="272"/>
                    </a:cubicBezTo>
                    <a:cubicBezTo>
                      <a:pt x="21" y="273"/>
                      <a:pt x="20" y="274"/>
                      <a:pt x="19" y="275"/>
                    </a:cubicBezTo>
                    <a:cubicBezTo>
                      <a:pt x="19" y="275"/>
                      <a:pt x="19" y="275"/>
                      <a:pt x="19" y="275"/>
                    </a:cubicBezTo>
                    <a:cubicBezTo>
                      <a:pt x="19" y="275"/>
                      <a:pt x="18" y="275"/>
                      <a:pt x="18" y="275"/>
                    </a:cubicBezTo>
                    <a:cubicBezTo>
                      <a:pt x="18" y="275"/>
                      <a:pt x="18" y="275"/>
                      <a:pt x="18" y="275"/>
                    </a:cubicBezTo>
                    <a:cubicBezTo>
                      <a:pt x="17" y="275"/>
                      <a:pt x="17" y="274"/>
                      <a:pt x="16" y="273"/>
                    </a:cubicBezTo>
                    <a:close/>
                    <a:moveTo>
                      <a:pt x="374" y="268"/>
                    </a:moveTo>
                    <a:cubicBezTo>
                      <a:pt x="373" y="268"/>
                      <a:pt x="372" y="267"/>
                      <a:pt x="373" y="266"/>
                    </a:cubicBezTo>
                    <a:cubicBezTo>
                      <a:pt x="373" y="266"/>
                      <a:pt x="373" y="266"/>
                      <a:pt x="373" y="266"/>
                    </a:cubicBezTo>
                    <a:cubicBezTo>
                      <a:pt x="373" y="264"/>
                      <a:pt x="374" y="264"/>
                      <a:pt x="375" y="264"/>
                    </a:cubicBezTo>
                    <a:cubicBezTo>
                      <a:pt x="375" y="264"/>
                      <a:pt x="375" y="264"/>
                      <a:pt x="375" y="264"/>
                    </a:cubicBezTo>
                    <a:cubicBezTo>
                      <a:pt x="377" y="265"/>
                      <a:pt x="377" y="266"/>
                      <a:pt x="377" y="267"/>
                    </a:cubicBezTo>
                    <a:cubicBezTo>
                      <a:pt x="377" y="267"/>
                      <a:pt x="377" y="267"/>
                      <a:pt x="377" y="267"/>
                    </a:cubicBezTo>
                    <a:cubicBezTo>
                      <a:pt x="376" y="268"/>
                      <a:pt x="375" y="268"/>
                      <a:pt x="375" y="268"/>
                    </a:cubicBezTo>
                    <a:cubicBezTo>
                      <a:pt x="375" y="268"/>
                      <a:pt x="375" y="268"/>
                      <a:pt x="375" y="268"/>
                    </a:cubicBezTo>
                    <a:cubicBezTo>
                      <a:pt x="374" y="268"/>
                      <a:pt x="374" y="268"/>
                      <a:pt x="374" y="268"/>
                    </a:cubicBezTo>
                    <a:close/>
                    <a:moveTo>
                      <a:pt x="13" y="267"/>
                    </a:moveTo>
                    <a:cubicBezTo>
                      <a:pt x="13" y="267"/>
                      <a:pt x="13" y="267"/>
                      <a:pt x="13" y="267"/>
                    </a:cubicBezTo>
                    <a:cubicBezTo>
                      <a:pt x="13" y="267"/>
                      <a:pt x="13" y="267"/>
                      <a:pt x="13" y="267"/>
                    </a:cubicBezTo>
                    <a:cubicBezTo>
                      <a:pt x="13" y="266"/>
                      <a:pt x="13" y="264"/>
                      <a:pt x="15" y="264"/>
                    </a:cubicBezTo>
                    <a:cubicBezTo>
                      <a:pt x="15" y="264"/>
                      <a:pt x="15" y="264"/>
                      <a:pt x="15" y="264"/>
                    </a:cubicBezTo>
                    <a:cubicBezTo>
                      <a:pt x="16" y="264"/>
                      <a:pt x="17" y="264"/>
                      <a:pt x="17" y="265"/>
                    </a:cubicBezTo>
                    <a:cubicBezTo>
                      <a:pt x="17" y="265"/>
                      <a:pt x="17" y="265"/>
                      <a:pt x="17" y="265"/>
                    </a:cubicBezTo>
                    <a:cubicBezTo>
                      <a:pt x="18" y="266"/>
                      <a:pt x="17" y="267"/>
                      <a:pt x="16" y="268"/>
                    </a:cubicBezTo>
                    <a:cubicBezTo>
                      <a:pt x="16" y="268"/>
                      <a:pt x="16" y="268"/>
                      <a:pt x="16" y="268"/>
                    </a:cubicBezTo>
                    <a:cubicBezTo>
                      <a:pt x="16" y="268"/>
                      <a:pt x="16" y="268"/>
                      <a:pt x="15" y="268"/>
                    </a:cubicBezTo>
                    <a:cubicBezTo>
                      <a:pt x="15" y="268"/>
                      <a:pt x="15" y="268"/>
                      <a:pt x="15" y="268"/>
                    </a:cubicBezTo>
                    <a:cubicBezTo>
                      <a:pt x="15" y="268"/>
                      <a:pt x="14" y="268"/>
                      <a:pt x="13" y="267"/>
                    </a:cubicBezTo>
                    <a:close/>
                    <a:moveTo>
                      <a:pt x="376" y="262"/>
                    </a:moveTo>
                    <a:cubicBezTo>
                      <a:pt x="375" y="261"/>
                      <a:pt x="375" y="260"/>
                      <a:pt x="375" y="259"/>
                    </a:cubicBezTo>
                    <a:cubicBezTo>
                      <a:pt x="375" y="259"/>
                      <a:pt x="375" y="259"/>
                      <a:pt x="375" y="259"/>
                    </a:cubicBezTo>
                    <a:cubicBezTo>
                      <a:pt x="376" y="258"/>
                      <a:pt x="377" y="257"/>
                      <a:pt x="378" y="258"/>
                    </a:cubicBezTo>
                    <a:cubicBezTo>
                      <a:pt x="378" y="258"/>
                      <a:pt x="378" y="258"/>
                      <a:pt x="378" y="258"/>
                    </a:cubicBezTo>
                    <a:cubicBezTo>
                      <a:pt x="379" y="258"/>
                      <a:pt x="380" y="259"/>
                      <a:pt x="379" y="260"/>
                    </a:cubicBezTo>
                    <a:cubicBezTo>
                      <a:pt x="379" y="260"/>
                      <a:pt x="379" y="260"/>
                      <a:pt x="379" y="260"/>
                    </a:cubicBezTo>
                    <a:cubicBezTo>
                      <a:pt x="379" y="261"/>
                      <a:pt x="378" y="262"/>
                      <a:pt x="377" y="262"/>
                    </a:cubicBezTo>
                    <a:cubicBezTo>
                      <a:pt x="377" y="262"/>
                      <a:pt x="377" y="262"/>
                      <a:pt x="377" y="262"/>
                    </a:cubicBezTo>
                    <a:cubicBezTo>
                      <a:pt x="377" y="262"/>
                      <a:pt x="377" y="262"/>
                      <a:pt x="376" y="262"/>
                    </a:cubicBezTo>
                    <a:close/>
                    <a:moveTo>
                      <a:pt x="11" y="260"/>
                    </a:moveTo>
                    <a:cubicBezTo>
                      <a:pt x="10" y="259"/>
                      <a:pt x="11" y="258"/>
                      <a:pt x="12" y="257"/>
                    </a:cubicBezTo>
                    <a:cubicBezTo>
                      <a:pt x="12" y="257"/>
                      <a:pt x="12" y="257"/>
                      <a:pt x="12" y="257"/>
                    </a:cubicBezTo>
                    <a:cubicBezTo>
                      <a:pt x="13" y="257"/>
                      <a:pt x="14" y="257"/>
                      <a:pt x="15" y="258"/>
                    </a:cubicBezTo>
                    <a:cubicBezTo>
                      <a:pt x="15" y="258"/>
                      <a:pt x="15" y="258"/>
                      <a:pt x="15" y="258"/>
                    </a:cubicBezTo>
                    <a:cubicBezTo>
                      <a:pt x="15" y="260"/>
                      <a:pt x="15" y="261"/>
                      <a:pt x="14" y="261"/>
                    </a:cubicBezTo>
                    <a:cubicBezTo>
                      <a:pt x="14" y="261"/>
                      <a:pt x="14" y="261"/>
                      <a:pt x="14" y="261"/>
                    </a:cubicBezTo>
                    <a:cubicBezTo>
                      <a:pt x="13" y="261"/>
                      <a:pt x="13" y="261"/>
                      <a:pt x="13" y="261"/>
                    </a:cubicBezTo>
                    <a:cubicBezTo>
                      <a:pt x="13" y="261"/>
                      <a:pt x="13" y="261"/>
                      <a:pt x="13" y="261"/>
                    </a:cubicBezTo>
                    <a:cubicBezTo>
                      <a:pt x="12" y="261"/>
                      <a:pt x="11" y="261"/>
                      <a:pt x="11" y="260"/>
                    </a:cubicBezTo>
                    <a:close/>
                    <a:moveTo>
                      <a:pt x="379" y="255"/>
                    </a:moveTo>
                    <a:cubicBezTo>
                      <a:pt x="378" y="254"/>
                      <a:pt x="377" y="253"/>
                      <a:pt x="377" y="252"/>
                    </a:cubicBezTo>
                    <a:cubicBezTo>
                      <a:pt x="377" y="252"/>
                      <a:pt x="377" y="252"/>
                      <a:pt x="377" y="252"/>
                    </a:cubicBezTo>
                    <a:cubicBezTo>
                      <a:pt x="378" y="251"/>
                      <a:pt x="379" y="250"/>
                      <a:pt x="380" y="251"/>
                    </a:cubicBezTo>
                    <a:cubicBezTo>
                      <a:pt x="380" y="251"/>
                      <a:pt x="380" y="251"/>
                      <a:pt x="380" y="251"/>
                    </a:cubicBezTo>
                    <a:cubicBezTo>
                      <a:pt x="381" y="251"/>
                      <a:pt x="382" y="252"/>
                      <a:pt x="381" y="253"/>
                    </a:cubicBezTo>
                    <a:cubicBezTo>
                      <a:pt x="381" y="253"/>
                      <a:pt x="381" y="253"/>
                      <a:pt x="381" y="253"/>
                    </a:cubicBezTo>
                    <a:cubicBezTo>
                      <a:pt x="381" y="254"/>
                      <a:pt x="380" y="255"/>
                      <a:pt x="379" y="255"/>
                    </a:cubicBezTo>
                    <a:cubicBezTo>
                      <a:pt x="379" y="255"/>
                      <a:pt x="379" y="255"/>
                      <a:pt x="379" y="255"/>
                    </a:cubicBezTo>
                    <a:cubicBezTo>
                      <a:pt x="379" y="255"/>
                      <a:pt x="379" y="255"/>
                      <a:pt x="379" y="255"/>
                    </a:cubicBezTo>
                    <a:close/>
                    <a:moveTo>
                      <a:pt x="9" y="253"/>
                    </a:moveTo>
                    <a:cubicBezTo>
                      <a:pt x="9" y="253"/>
                      <a:pt x="9" y="253"/>
                      <a:pt x="9" y="253"/>
                    </a:cubicBezTo>
                    <a:cubicBezTo>
                      <a:pt x="9" y="253"/>
                      <a:pt x="9" y="253"/>
                      <a:pt x="9" y="253"/>
                    </a:cubicBezTo>
                    <a:cubicBezTo>
                      <a:pt x="8" y="252"/>
                      <a:pt x="9" y="251"/>
                      <a:pt x="10" y="250"/>
                    </a:cubicBezTo>
                    <a:cubicBezTo>
                      <a:pt x="10" y="250"/>
                      <a:pt x="10" y="250"/>
                      <a:pt x="10" y="250"/>
                    </a:cubicBezTo>
                    <a:cubicBezTo>
                      <a:pt x="11" y="250"/>
                      <a:pt x="12" y="251"/>
                      <a:pt x="13" y="252"/>
                    </a:cubicBezTo>
                    <a:cubicBezTo>
                      <a:pt x="13" y="252"/>
                      <a:pt x="13" y="252"/>
                      <a:pt x="13" y="252"/>
                    </a:cubicBezTo>
                    <a:cubicBezTo>
                      <a:pt x="13" y="253"/>
                      <a:pt x="12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0" y="254"/>
                      <a:pt x="9" y="254"/>
                      <a:pt x="9" y="253"/>
                    </a:cubicBezTo>
                    <a:close/>
                    <a:moveTo>
                      <a:pt x="381" y="248"/>
                    </a:moveTo>
                    <a:cubicBezTo>
                      <a:pt x="380" y="247"/>
                      <a:pt x="379" y="246"/>
                      <a:pt x="379" y="245"/>
                    </a:cubicBezTo>
                    <a:cubicBezTo>
                      <a:pt x="379" y="245"/>
                      <a:pt x="379" y="245"/>
                      <a:pt x="379" y="245"/>
                    </a:cubicBezTo>
                    <a:cubicBezTo>
                      <a:pt x="380" y="244"/>
                      <a:pt x="381" y="243"/>
                      <a:pt x="382" y="244"/>
                    </a:cubicBezTo>
                    <a:cubicBezTo>
                      <a:pt x="382" y="244"/>
                      <a:pt x="382" y="244"/>
                      <a:pt x="382" y="244"/>
                    </a:cubicBezTo>
                    <a:cubicBezTo>
                      <a:pt x="383" y="244"/>
                      <a:pt x="384" y="245"/>
                      <a:pt x="384" y="246"/>
                    </a:cubicBezTo>
                    <a:cubicBezTo>
                      <a:pt x="384" y="246"/>
                      <a:pt x="384" y="246"/>
                      <a:pt x="384" y="246"/>
                    </a:cubicBezTo>
                    <a:cubicBezTo>
                      <a:pt x="383" y="247"/>
                      <a:pt x="382" y="248"/>
                      <a:pt x="381" y="248"/>
                    </a:cubicBezTo>
                    <a:cubicBezTo>
                      <a:pt x="381" y="248"/>
                      <a:pt x="381" y="248"/>
                      <a:pt x="381" y="248"/>
                    </a:cubicBezTo>
                    <a:cubicBezTo>
                      <a:pt x="381" y="248"/>
                      <a:pt x="381" y="248"/>
                      <a:pt x="381" y="248"/>
                    </a:cubicBezTo>
                    <a:close/>
                    <a:moveTo>
                      <a:pt x="7" y="246"/>
                    </a:moveTo>
                    <a:cubicBezTo>
                      <a:pt x="6" y="245"/>
                      <a:pt x="7" y="244"/>
                      <a:pt x="8" y="243"/>
                    </a:cubicBezTo>
                    <a:cubicBezTo>
                      <a:pt x="8" y="243"/>
                      <a:pt x="8" y="243"/>
                      <a:pt x="8" y="243"/>
                    </a:cubicBezTo>
                    <a:cubicBezTo>
                      <a:pt x="9" y="243"/>
                      <a:pt x="10" y="244"/>
                      <a:pt x="11" y="245"/>
                    </a:cubicBezTo>
                    <a:cubicBezTo>
                      <a:pt x="11" y="245"/>
                      <a:pt x="11" y="245"/>
                      <a:pt x="11" y="245"/>
                    </a:cubicBezTo>
                    <a:cubicBezTo>
                      <a:pt x="11" y="246"/>
                      <a:pt x="10" y="247"/>
                      <a:pt x="9" y="247"/>
                    </a:cubicBezTo>
                    <a:cubicBezTo>
                      <a:pt x="9" y="247"/>
                      <a:pt x="9" y="247"/>
                      <a:pt x="9" y="247"/>
                    </a:cubicBezTo>
                    <a:cubicBezTo>
                      <a:pt x="9" y="247"/>
                      <a:pt x="9" y="248"/>
                      <a:pt x="9" y="248"/>
                    </a:cubicBezTo>
                    <a:cubicBezTo>
                      <a:pt x="9" y="248"/>
                      <a:pt x="9" y="248"/>
                      <a:pt x="9" y="248"/>
                    </a:cubicBezTo>
                    <a:cubicBezTo>
                      <a:pt x="8" y="248"/>
                      <a:pt x="7" y="247"/>
                      <a:pt x="7" y="246"/>
                    </a:cubicBezTo>
                    <a:close/>
                    <a:moveTo>
                      <a:pt x="383" y="241"/>
                    </a:moveTo>
                    <a:cubicBezTo>
                      <a:pt x="382" y="241"/>
                      <a:pt x="381" y="239"/>
                      <a:pt x="381" y="238"/>
                    </a:cubicBezTo>
                    <a:cubicBezTo>
                      <a:pt x="381" y="238"/>
                      <a:pt x="381" y="238"/>
                      <a:pt x="381" y="238"/>
                    </a:cubicBezTo>
                    <a:cubicBezTo>
                      <a:pt x="381" y="237"/>
                      <a:pt x="383" y="236"/>
                      <a:pt x="384" y="237"/>
                    </a:cubicBezTo>
                    <a:cubicBezTo>
                      <a:pt x="384" y="237"/>
                      <a:pt x="384" y="237"/>
                      <a:pt x="384" y="237"/>
                    </a:cubicBezTo>
                    <a:cubicBezTo>
                      <a:pt x="385" y="237"/>
                      <a:pt x="386" y="238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40"/>
                      <a:pt x="384" y="241"/>
                      <a:pt x="383" y="241"/>
                    </a:cubicBezTo>
                    <a:cubicBezTo>
                      <a:pt x="383" y="241"/>
                      <a:pt x="383" y="241"/>
                      <a:pt x="383" y="241"/>
                    </a:cubicBezTo>
                    <a:cubicBezTo>
                      <a:pt x="383" y="241"/>
                      <a:pt x="383" y="241"/>
                      <a:pt x="383" y="241"/>
                    </a:cubicBezTo>
                    <a:close/>
                    <a:moveTo>
                      <a:pt x="5" y="239"/>
                    </a:moveTo>
                    <a:cubicBezTo>
                      <a:pt x="5" y="238"/>
                      <a:pt x="5" y="237"/>
                      <a:pt x="6" y="236"/>
                    </a:cubicBezTo>
                    <a:cubicBezTo>
                      <a:pt x="6" y="236"/>
                      <a:pt x="6" y="236"/>
                      <a:pt x="6" y="236"/>
                    </a:cubicBezTo>
                    <a:cubicBezTo>
                      <a:pt x="8" y="236"/>
                      <a:pt x="9" y="237"/>
                      <a:pt x="9" y="238"/>
                    </a:cubicBezTo>
                    <a:cubicBezTo>
                      <a:pt x="9" y="238"/>
                      <a:pt x="9" y="238"/>
                      <a:pt x="9" y="238"/>
                    </a:cubicBezTo>
                    <a:cubicBezTo>
                      <a:pt x="9" y="239"/>
                      <a:pt x="8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6" y="240"/>
                      <a:pt x="5" y="240"/>
                      <a:pt x="5" y="239"/>
                    </a:cubicBezTo>
                    <a:close/>
                    <a:moveTo>
                      <a:pt x="384" y="234"/>
                    </a:moveTo>
                    <a:cubicBezTo>
                      <a:pt x="383" y="234"/>
                      <a:pt x="382" y="232"/>
                      <a:pt x="383" y="231"/>
                    </a:cubicBezTo>
                    <a:cubicBezTo>
                      <a:pt x="383" y="231"/>
                      <a:pt x="383" y="231"/>
                      <a:pt x="383" y="231"/>
                    </a:cubicBezTo>
                    <a:cubicBezTo>
                      <a:pt x="383" y="230"/>
                      <a:pt x="384" y="229"/>
                      <a:pt x="385" y="230"/>
                    </a:cubicBezTo>
                    <a:cubicBezTo>
                      <a:pt x="385" y="230"/>
                      <a:pt x="385" y="230"/>
                      <a:pt x="385" y="230"/>
                    </a:cubicBezTo>
                    <a:cubicBezTo>
                      <a:pt x="386" y="230"/>
                      <a:pt x="387" y="231"/>
                      <a:pt x="387" y="232"/>
                    </a:cubicBezTo>
                    <a:cubicBezTo>
                      <a:pt x="387" y="232"/>
                      <a:pt x="387" y="232"/>
                      <a:pt x="387" y="232"/>
                    </a:cubicBezTo>
                    <a:cubicBezTo>
                      <a:pt x="387" y="233"/>
                      <a:pt x="386" y="234"/>
                      <a:pt x="385" y="234"/>
                    </a:cubicBezTo>
                    <a:cubicBezTo>
                      <a:pt x="385" y="234"/>
                      <a:pt x="385" y="234"/>
                      <a:pt x="385" y="234"/>
                    </a:cubicBezTo>
                    <a:cubicBezTo>
                      <a:pt x="385" y="234"/>
                      <a:pt x="384" y="234"/>
                      <a:pt x="384" y="234"/>
                    </a:cubicBezTo>
                    <a:close/>
                    <a:moveTo>
                      <a:pt x="3" y="232"/>
                    </a:moveTo>
                    <a:cubicBezTo>
                      <a:pt x="3" y="231"/>
                      <a:pt x="4" y="229"/>
                      <a:pt x="5" y="229"/>
                    </a:cubicBezTo>
                    <a:cubicBezTo>
                      <a:pt x="5" y="229"/>
                      <a:pt x="5" y="229"/>
                      <a:pt x="5" y="229"/>
                    </a:cubicBezTo>
                    <a:cubicBezTo>
                      <a:pt x="6" y="229"/>
                      <a:pt x="7" y="230"/>
                      <a:pt x="7" y="231"/>
                    </a:cubicBezTo>
                    <a:cubicBezTo>
                      <a:pt x="7" y="231"/>
                      <a:pt x="7" y="231"/>
                      <a:pt x="7" y="231"/>
                    </a:cubicBezTo>
                    <a:cubicBezTo>
                      <a:pt x="8" y="232"/>
                      <a:pt x="7" y="233"/>
                      <a:pt x="6" y="233"/>
                    </a:cubicBezTo>
                    <a:cubicBezTo>
                      <a:pt x="6" y="233"/>
                      <a:pt x="6" y="233"/>
                      <a:pt x="6" y="233"/>
                    </a:cubicBezTo>
                    <a:cubicBezTo>
                      <a:pt x="6" y="233"/>
                      <a:pt x="6" y="233"/>
                      <a:pt x="5" y="233"/>
                    </a:cubicBezTo>
                    <a:cubicBezTo>
                      <a:pt x="5" y="233"/>
                      <a:pt x="5" y="233"/>
                      <a:pt x="5" y="233"/>
                    </a:cubicBezTo>
                    <a:cubicBezTo>
                      <a:pt x="4" y="233"/>
                      <a:pt x="3" y="233"/>
                      <a:pt x="3" y="232"/>
                    </a:cubicBezTo>
                    <a:close/>
                    <a:moveTo>
                      <a:pt x="386" y="227"/>
                    </a:moveTo>
                    <a:cubicBezTo>
                      <a:pt x="384" y="226"/>
                      <a:pt x="384" y="225"/>
                      <a:pt x="384" y="224"/>
                    </a:cubicBezTo>
                    <a:cubicBezTo>
                      <a:pt x="384" y="224"/>
                      <a:pt x="384" y="224"/>
                      <a:pt x="384" y="224"/>
                    </a:cubicBezTo>
                    <a:cubicBezTo>
                      <a:pt x="384" y="223"/>
                      <a:pt x="385" y="222"/>
                      <a:pt x="386" y="222"/>
                    </a:cubicBezTo>
                    <a:cubicBezTo>
                      <a:pt x="386" y="222"/>
                      <a:pt x="386" y="222"/>
                      <a:pt x="386" y="222"/>
                    </a:cubicBezTo>
                    <a:cubicBezTo>
                      <a:pt x="387" y="223"/>
                      <a:pt x="388" y="224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6"/>
                      <a:pt x="387" y="227"/>
                      <a:pt x="386" y="227"/>
                    </a:cubicBezTo>
                    <a:cubicBezTo>
                      <a:pt x="386" y="227"/>
                      <a:pt x="386" y="227"/>
                      <a:pt x="386" y="227"/>
                    </a:cubicBezTo>
                    <a:cubicBezTo>
                      <a:pt x="386" y="227"/>
                      <a:pt x="386" y="227"/>
                      <a:pt x="386" y="227"/>
                    </a:cubicBezTo>
                    <a:close/>
                    <a:moveTo>
                      <a:pt x="2" y="225"/>
                    </a:moveTo>
                    <a:cubicBezTo>
                      <a:pt x="2" y="223"/>
                      <a:pt x="3" y="222"/>
                      <a:pt x="4" y="222"/>
                    </a:cubicBezTo>
                    <a:cubicBezTo>
                      <a:pt x="4" y="222"/>
                      <a:pt x="4" y="222"/>
                      <a:pt x="4" y="222"/>
                    </a:cubicBezTo>
                    <a:cubicBezTo>
                      <a:pt x="5" y="222"/>
                      <a:pt x="6" y="223"/>
                      <a:pt x="6" y="224"/>
                    </a:cubicBezTo>
                    <a:cubicBezTo>
                      <a:pt x="6" y="224"/>
                      <a:pt x="6" y="224"/>
                      <a:pt x="6" y="224"/>
                    </a:cubicBezTo>
                    <a:cubicBezTo>
                      <a:pt x="6" y="225"/>
                      <a:pt x="6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3" y="226"/>
                      <a:pt x="2" y="226"/>
                      <a:pt x="2" y="225"/>
                    </a:cubicBezTo>
                    <a:close/>
                    <a:moveTo>
                      <a:pt x="387" y="219"/>
                    </a:moveTo>
                    <a:cubicBezTo>
                      <a:pt x="385" y="219"/>
                      <a:pt x="385" y="218"/>
                      <a:pt x="385" y="217"/>
                    </a:cubicBezTo>
                    <a:cubicBezTo>
                      <a:pt x="385" y="217"/>
                      <a:pt x="385" y="217"/>
                      <a:pt x="385" y="217"/>
                    </a:cubicBezTo>
                    <a:cubicBezTo>
                      <a:pt x="385" y="216"/>
                      <a:pt x="386" y="215"/>
                      <a:pt x="387" y="215"/>
                    </a:cubicBezTo>
                    <a:cubicBezTo>
                      <a:pt x="387" y="215"/>
                      <a:pt x="387" y="215"/>
                      <a:pt x="387" y="215"/>
                    </a:cubicBezTo>
                    <a:cubicBezTo>
                      <a:pt x="388" y="215"/>
                      <a:pt x="389" y="216"/>
                      <a:pt x="389" y="218"/>
                    </a:cubicBezTo>
                    <a:cubicBezTo>
                      <a:pt x="389" y="218"/>
                      <a:pt x="389" y="218"/>
                      <a:pt x="389" y="218"/>
                    </a:cubicBezTo>
                    <a:cubicBezTo>
                      <a:pt x="389" y="219"/>
                      <a:pt x="388" y="220"/>
                      <a:pt x="387" y="220"/>
                    </a:cubicBezTo>
                    <a:cubicBezTo>
                      <a:pt x="387" y="220"/>
                      <a:pt x="387" y="220"/>
                      <a:pt x="387" y="220"/>
                    </a:cubicBezTo>
                    <a:cubicBezTo>
                      <a:pt x="387" y="220"/>
                      <a:pt x="387" y="220"/>
                      <a:pt x="387" y="219"/>
                    </a:cubicBezTo>
                    <a:close/>
                    <a:moveTo>
                      <a:pt x="1" y="217"/>
                    </a:moveTo>
                    <a:cubicBezTo>
                      <a:pt x="1" y="216"/>
                      <a:pt x="2" y="215"/>
                      <a:pt x="3" y="215"/>
                    </a:cubicBezTo>
                    <a:cubicBezTo>
                      <a:pt x="3" y="215"/>
                      <a:pt x="3" y="215"/>
                      <a:pt x="3" y="215"/>
                    </a:cubicBezTo>
                    <a:cubicBezTo>
                      <a:pt x="4" y="215"/>
                      <a:pt x="5" y="216"/>
                      <a:pt x="5" y="217"/>
                    </a:cubicBezTo>
                    <a:cubicBezTo>
                      <a:pt x="5" y="217"/>
                      <a:pt x="5" y="217"/>
                      <a:pt x="5" y="217"/>
                    </a:cubicBezTo>
                    <a:cubicBezTo>
                      <a:pt x="5" y="218"/>
                      <a:pt x="5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2" y="219"/>
                      <a:pt x="1" y="218"/>
                      <a:pt x="1" y="217"/>
                    </a:cubicBezTo>
                    <a:close/>
                    <a:moveTo>
                      <a:pt x="387" y="212"/>
                    </a:moveTo>
                    <a:cubicBezTo>
                      <a:pt x="386" y="212"/>
                      <a:pt x="385" y="211"/>
                      <a:pt x="385" y="210"/>
                    </a:cubicBezTo>
                    <a:cubicBezTo>
                      <a:pt x="385" y="210"/>
                      <a:pt x="385" y="210"/>
                      <a:pt x="385" y="210"/>
                    </a:cubicBezTo>
                    <a:cubicBezTo>
                      <a:pt x="386" y="209"/>
                      <a:pt x="387" y="208"/>
                      <a:pt x="388" y="208"/>
                    </a:cubicBezTo>
                    <a:cubicBezTo>
                      <a:pt x="388" y="208"/>
                      <a:pt x="388" y="208"/>
                      <a:pt x="388" y="208"/>
                    </a:cubicBezTo>
                    <a:cubicBezTo>
                      <a:pt x="389" y="208"/>
                      <a:pt x="390" y="209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1"/>
                      <a:pt x="389" y="212"/>
                      <a:pt x="388" y="212"/>
                    </a:cubicBezTo>
                    <a:cubicBezTo>
                      <a:pt x="388" y="212"/>
                      <a:pt x="388" y="212"/>
                      <a:pt x="388" y="212"/>
                    </a:cubicBezTo>
                    <a:cubicBezTo>
                      <a:pt x="387" y="212"/>
                      <a:pt x="387" y="212"/>
                      <a:pt x="387" y="212"/>
                    </a:cubicBezTo>
                    <a:close/>
                    <a:moveTo>
                      <a:pt x="0" y="210"/>
                    </a:moveTo>
                    <a:cubicBezTo>
                      <a:pt x="0" y="209"/>
                      <a:pt x="1" y="208"/>
                      <a:pt x="2" y="208"/>
                    </a:cubicBezTo>
                    <a:cubicBezTo>
                      <a:pt x="2" y="208"/>
                      <a:pt x="2" y="208"/>
                      <a:pt x="2" y="208"/>
                    </a:cubicBezTo>
                    <a:cubicBezTo>
                      <a:pt x="4" y="208"/>
                      <a:pt x="5" y="209"/>
                      <a:pt x="5" y="210"/>
                    </a:cubicBezTo>
                    <a:cubicBezTo>
                      <a:pt x="5" y="210"/>
                      <a:pt x="5" y="210"/>
                      <a:pt x="5" y="210"/>
                    </a:cubicBezTo>
                    <a:cubicBezTo>
                      <a:pt x="5" y="211"/>
                      <a:pt x="4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1" y="212"/>
                      <a:pt x="1" y="211"/>
                      <a:pt x="0" y="210"/>
                    </a:cubicBezTo>
                    <a:close/>
                    <a:moveTo>
                      <a:pt x="388" y="205"/>
                    </a:moveTo>
                    <a:cubicBezTo>
                      <a:pt x="387" y="205"/>
                      <a:pt x="386" y="204"/>
                      <a:pt x="386" y="203"/>
                    </a:cubicBezTo>
                    <a:cubicBezTo>
                      <a:pt x="386" y="203"/>
                      <a:pt x="386" y="203"/>
                      <a:pt x="386" y="203"/>
                    </a:cubicBezTo>
                    <a:cubicBezTo>
                      <a:pt x="386" y="202"/>
                      <a:pt x="387" y="201"/>
                      <a:pt x="388" y="201"/>
                    </a:cubicBezTo>
                    <a:cubicBezTo>
                      <a:pt x="388" y="201"/>
                      <a:pt x="388" y="201"/>
                      <a:pt x="388" y="201"/>
                    </a:cubicBezTo>
                    <a:cubicBezTo>
                      <a:pt x="389" y="201"/>
                      <a:pt x="390" y="202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4"/>
                      <a:pt x="389" y="205"/>
                      <a:pt x="388" y="205"/>
                    </a:cubicBezTo>
                    <a:cubicBezTo>
                      <a:pt x="388" y="205"/>
                      <a:pt x="388" y="205"/>
                      <a:pt x="388" y="205"/>
                    </a:cubicBezTo>
                    <a:cubicBezTo>
                      <a:pt x="388" y="205"/>
                      <a:pt x="388" y="205"/>
                      <a:pt x="388" y="205"/>
                    </a:cubicBezTo>
                    <a:close/>
                    <a:moveTo>
                      <a:pt x="0" y="203"/>
                    </a:moveTo>
                    <a:cubicBezTo>
                      <a:pt x="0" y="202"/>
                      <a:pt x="1" y="201"/>
                      <a:pt x="2" y="201"/>
                    </a:cubicBezTo>
                    <a:cubicBezTo>
                      <a:pt x="2" y="201"/>
                      <a:pt x="2" y="201"/>
                      <a:pt x="2" y="201"/>
                    </a:cubicBezTo>
                    <a:cubicBezTo>
                      <a:pt x="3" y="200"/>
                      <a:pt x="4" y="201"/>
                      <a:pt x="4" y="203"/>
                    </a:cubicBezTo>
                    <a:cubicBezTo>
                      <a:pt x="4" y="203"/>
                      <a:pt x="4" y="203"/>
                      <a:pt x="4" y="203"/>
                    </a:cubicBezTo>
                    <a:cubicBezTo>
                      <a:pt x="4" y="204"/>
                      <a:pt x="3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1" y="205"/>
                      <a:pt x="0" y="204"/>
                      <a:pt x="0" y="203"/>
                    </a:cubicBezTo>
                    <a:close/>
                    <a:moveTo>
                      <a:pt x="388" y="198"/>
                    </a:moveTo>
                    <a:cubicBezTo>
                      <a:pt x="387" y="198"/>
                      <a:pt x="386" y="197"/>
                      <a:pt x="386" y="196"/>
                    </a:cubicBezTo>
                    <a:cubicBezTo>
                      <a:pt x="386" y="196"/>
                      <a:pt x="386" y="196"/>
                      <a:pt x="386" y="196"/>
                    </a:cubicBezTo>
                    <a:cubicBezTo>
                      <a:pt x="386" y="195"/>
                      <a:pt x="387" y="194"/>
                      <a:pt x="388" y="194"/>
                    </a:cubicBezTo>
                    <a:cubicBezTo>
                      <a:pt x="388" y="194"/>
                      <a:pt x="388" y="194"/>
                      <a:pt x="388" y="194"/>
                    </a:cubicBezTo>
                    <a:cubicBezTo>
                      <a:pt x="389" y="194"/>
                      <a:pt x="390" y="195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7"/>
                      <a:pt x="389" y="198"/>
                      <a:pt x="388" y="198"/>
                    </a:cubicBezTo>
                    <a:cubicBezTo>
                      <a:pt x="388" y="198"/>
                      <a:pt x="388" y="198"/>
                      <a:pt x="388" y="198"/>
                    </a:cubicBezTo>
                    <a:cubicBezTo>
                      <a:pt x="388" y="198"/>
                      <a:pt x="388" y="198"/>
                      <a:pt x="388" y="198"/>
                    </a:cubicBezTo>
                    <a:close/>
                    <a:moveTo>
                      <a:pt x="2" y="198"/>
                    </a:moveTo>
                    <a:cubicBezTo>
                      <a:pt x="1" y="198"/>
                      <a:pt x="0" y="197"/>
                      <a:pt x="0" y="195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194"/>
                      <a:pt x="1" y="193"/>
                      <a:pt x="2" y="193"/>
                    </a:cubicBezTo>
                    <a:cubicBezTo>
                      <a:pt x="2" y="193"/>
                      <a:pt x="2" y="193"/>
                      <a:pt x="2" y="193"/>
                    </a:cubicBezTo>
                    <a:cubicBezTo>
                      <a:pt x="3" y="193"/>
                      <a:pt x="4" y="194"/>
                      <a:pt x="4" y="195"/>
                    </a:cubicBezTo>
                    <a:cubicBezTo>
                      <a:pt x="4" y="195"/>
                      <a:pt x="4" y="195"/>
                      <a:pt x="4" y="195"/>
                    </a:cubicBezTo>
                    <a:cubicBezTo>
                      <a:pt x="4" y="197"/>
                      <a:pt x="3" y="198"/>
                      <a:pt x="2" y="198"/>
                    </a:cubicBezTo>
                    <a:cubicBezTo>
                      <a:pt x="2" y="198"/>
                      <a:pt x="2" y="198"/>
                      <a:pt x="2" y="198"/>
                    </a:cubicBezTo>
                    <a:cubicBezTo>
                      <a:pt x="2" y="198"/>
                      <a:pt x="2" y="198"/>
                      <a:pt x="2" y="198"/>
                    </a:cubicBezTo>
                    <a:close/>
                    <a:moveTo>
                      <a:pt x="390" y="196"/>
                    </a:move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lose/>
                    <a:moveTo>
                      <a:pt x="386" y="189"/>
                    </a:moveTo>
                    <a:cubicBezTo>
                      <a:pt x="386" y="187"/>
                      <a:pt x="387" y="186"/>
                      <a:pt x="388" y="186"/>
                    </a:cubicBezTo>
                    <a:cubicBezTo>
                      <a:pt x="388" y="186"/>
                      <a:pt x="388" y="186"/>
                      <a:pt x="388" y="186"/>
                    </a:cubicBezTo>
                    <a:cubicBezTo>
                      <a:pt x="389" y="186"/>
                      <a:pt x="390" y="187"/>
                      <a:pt x="390" y="188"/>
                    </a:cubicBezTo>
                    <a:cubicBezTo>
                      <a:pt x="390" y="188"/>
                      <a:pt x="390" y="188"/>
                      <a:pt x="390" y="188"/>
                    </a:cubicBezTo>
                    <a:cubicBezTo>
                      <a:pt x="390" y="190"/>
                      <a:pt x="389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7" y="191"/>
                      <a:pt x="386" y="190"/>
                      <a:pt x="386" y="189"/>
                    </a:cubicBezTo>
                    <a:close/>
                    <a:moveTo>
                      <a:pt x="2" y="190"/>
                    </a:moveTo>
                    <a:cubicBezTo>
                      <a:pt x="1" y="190"/>
                      <a:pt x="0" y="189"/>
                      <a:pt x="0" y="188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7"/>
                      <a:pt x="1" y="186"/>
                      <a:pt x="2" y="186"/>
                    </a:cubicBezTo>
                    <a:cubicBezTo>
                      <a:pt x="2" y="186"/>
                      <a:pt x="2" y="186"/>
                      <a:pt x="2" y="186"/>
                    </a:cubicBezTo>
                    <a:cubicBezTo>
                      <a:pt x="3" y="186"/>
                      <a:pt x="4" y="187"/>
                      <a:pt x="4" y="188"/>
                    </a:cubicBezTo>
                    <a:cubicBezTo>
                      <a:pt x="4" y="188"/>
                      <a:pt x="4" y="188"/>
                      <a:pt x="4" y="188"/>
                    </a:cubicBezTo>
                    <a:cubicBezTo>
                      <a:pt x="4" y="189"/>
                      <a:pt x="3" y="190"/>
                      <a:pt x="2" y="190"/>
                    </a:cubicBezTo>
                    <a:cubicBezTo>
                      <a:pt x="2" y="190"/>
                      <a:pt x="2" y="190"/>
                      <a:pt x="2" y="190"/>
                    </a:cubicBezTo>
                    <a:cubicBezTo>
                      <a:pt x="2" y="190"/>
                      <a:pt x="2" y="190"/>
                      <a:pt x="2" y="190"/>
                    </a:cubicBezTo>
                    <a:close/>
                    <a:moveTo>
                      <a:pt x="385" y="181"/>
                    </a:moveTo>
                    <a:cubicBezTo>
                      <a:pt x="385" y="180"/>
                      <a:pt x="386" y="179"/>
                      <a:pt x="387" y="179"/>
                    </a:cubicBezTo>
                    <a:cubicBezTo>
                      <a:pt x="387" y="179"/>
                      <a:pt x="387" y="179"/>
                      <a:pt x="387" y="179"/>
                    </a:cubicBezTo>
                    <a:cubicBezTo>
                      <a:pt x="389" y="179"/>
                      <a:pt x="390" y="180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2"/>
                      <a:pt x="389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6" y="183"/>
                      <a:pt x="386" y="183"/>
                      <a:pt x="385" y="181"/>
                    </a:cubicBezTo>
                    <a:close/>
                    <a:moveTo>
                      <a:pt x="2" y="183"/>
                    </a:moveTo>
                    <a:cubicBezTo>
                      <a:pt x="1" y="183"/>
                      <a:pt x="0" y="182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1" y="180"/>
                      <a:pt x="2" y="179"/>
                      <a:pt x="3" y="179"/>
                    </a:cubicBezTo>
                    <a:cubicBezTo>
                      <a:pt x="3" y="179"/>
                      <a:pt x="3" y="179"/>
                      <a:pt x="3" y="179"/>
                    </a:cubicBezTo>
                    <a:cubicBezTo>
                      <a:pt x="4" y="179"/>
                      <a:pt x="5" y="180"/>
                      <a:pt x="5" y="181"/>
                    </a:cubicBezTo>
                    <a:cubicBezTo>
                      <a:pt x="5" y="181"/>
                      <a:pt x="5" y="181"/>
                      <a:pt x="5" y="181"/>
                    </a:cubicBezTo>
                    <a:cubicBezTo>
                      <a:pt x="5" y="182"/>
                      <a:pt x="4" y="183"/>
                      <a:pt x="3" y="183"/>
                    </a:cubicBezTo>
                    <a:cubicBezTo>
                      <a:pt x="3" y="183"/>
                      <a:pt x="3" y="183"/>
                      <a:pt x="3" y="183"/>
                    </a:cubicBezTo>
                    <a:cubicBezTo>
                      <a:pt x="3" y="183"/>
                      <a:pt x="2" y="183"/>
                      <a:pt x="2" y="183"/>
                    </a:cubicBezTo>
                    <a:close/>
                    <a:moveTo>
                      <a:pt x="385" y="174"/>
                    </a:moveTo>
                    <a:cubicBezTo>
                      <a:pt x="385" y="173"/>
                      <a:pt x="386" y="172"/>
                      <a:pt x="387" y="172"/>
                    </a:cubicBezTo>
                    <a:cubicBezTo>
                      <a:pt x="387" y="172"/>
                      <a:pt x="387" y="172"/>
                      <a:pt x="387" y="172"/>
                    </a:cubicBezTo>
                    <a:cubicBezTo>
                      <a:pt x="388" y="172"/>
                      <a:pt x="389" y="173"/>
                      <a:pt x="389" y="174"/>
                    </a:cubicBezTo>
                    <a:cubicBezTo>
                      <a:pt x="389" y="174"/>
                      <a:pt x="389" y="174"/>
                      <a:pt x="389" y="174"/>
                    </a:cubicBezTo>
                    <a:cubicBezTo>
                      <a:pt x="389" y="175"/>
                      <a:pt x="388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6" y="176"/>
                      <a:pt x="385" y="175"/>
                      <a:pt x="385" y="174"/>
                    </a:cubicBezTo>
                    <a:close/>
                    <a:moveTo>
                      <a:pt x="3" y="176"/>
                    </a:moveTo>
                    <a:cubicBezTo>
                      <a:pt x="2" y="176"/>
                      <a:pt x="1" y="175"/>
                      <a:pt x="1" y="174"/>
                    </a:cubicBezTo>
                    <a:cubicBezTo>
                      <a:pt x="1" y="174"/>
                      <a:pt x="1" y="174"/>
                      <a:pt x="1" y="174"/>
                    </a:cubicBezTo>
                    <a:cubicBezTo>
                      <a:pt x="1" y="172"/>
                      <a:pt x="2" y="172"/>
                      <a:pt x="3" y="172"/>
                    </a:cubicBezTo>
                    <a:cubicBezTo>
                      <a:pt x="3" y="172"/>
                      <a:pt x="3" y="172"/>
                      <a:pt x="3" y="172"/>
                    </a:cubicBezTo>
                    <a:cubicBezTo>
                      <a:pt x="5" y="172"/>
                      <a:pt x="5" y="173"/>
                      <a:pt x="5" y="174"/>
                    </a:cubicBezTo>
                    <a:cubicBezTo>
                      <a:pt x="5" y="174"/>
                      <a:pt x="5" y="174"/>
                      <a:pt x="5" y="174"/>
                    </a:cubicBezTo>
                    <a:cubicBezTo>
                      <a:pt x="5" y="175"/>
                      <a:pt x="4" y="176"/>
                      <a:pt x="3" y="176"/>
                    </a:cubicBezTo>
                    <a:cubicBezTo>
                      <a:pt x="3" y="176"/>
                      <a:pt x="3" y="176"/>
                      <a:pt x="3" y="176"/>
                    </a:cubicBezTo>
                    <a:cubicBezTo>
                      <a:pt x="3" y="176"/>
                      <a:pt x="3" y="176"/>
                      <a:pt x="3" y="176"/>
                    </a:cubicBezTo>
                    <a:close/>
                    <a:moveTo>
                      <a:pt x="384" y="167"/>
                    </a:moveTo>
                    <a:cubicBezTo>
                      <a:pt x="384" y="166"/>
                      <a:pt x="385" y="165"/>
                      <a:pt x="386" y="165"/>
                    </a:cubicBezTo>
                    <a:cubicBezTo>
                      <a:pt x="386" y="165"/>
                      <a:pt x="386" y="165"/>
                      <a:pt x="386" y="165"/>
                    </a:cubicBezTo>
                    <a:cubicBezTo>
                      <a:pt x="387" y="165"/>
                      <a:pt x="388" y="166"/>
                      <a:pt x="388" y="167"/>
                    </a:cubicBezTo>
                    <a:cubicBezTo>
                      <a:pt x="388" y="167"/>
                      <a:pt x="388" y="167"/>
                      <a:pt x="388" y="167"/>
                    </a:cubicBezTo>
                    <a:cubicBezTo>
                      <a:pt x="388" y="168"/>
                      <a:pt x="387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5" y="169"/>
                      <a:pt x="384" y="168"/>
                      <a:pt x="384" y="167"/>
                    </a:cubicBezTo>
                    <a:close/>
                    <a:moveTo>
                      <a:pt x="4" y="169"/>
                    </a:moveTo>
                    <a:cubicBezTo>
                      <a:pt x="3" y="169"/>
                      <a:pt x="2" y="167"/>
                      <a:pt x="2" y="166"/>
                    </a:cubicBezTo>
                    <a:cubicBezTo>
                      <a:pt x="2" y="166"/>
                      <a:pt x="2" y="166"/>
                      <a:pt x="2" y="166"/>
                    </a:cubicBezTo>
                    <a:cubicBezTo>
                      <a:pt x="2" y="165"/>
                      <a:pt x="3" y="164"/>
                      <a:pt x="5" y="165"/>
                    </a:cubicBezTo>
                    <a:cubicBezTo>
                      <a:pt x="5" y="165"/>
                      <a:pt x="5" y="165"/>
                      <a:pt x="5" y="165"/>
                    </a:cubicBezTo>
                    <a:cubicBezTo>
                      <a:pt x="6" y="165"/>
                      <a:pt x="6" y="166"/>
                      <a:pt x="6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8"/>
                      <a:pt x="5" y="169"/>
                      <a:pt x="4" y="169"/>
                    </a:cubicBezTo>
                    <a:cubicBezTo>
                      <a:pt x="4" y="169"/>
                      <a:pt x="4" y="169"/>
                      <a:pt x="4" y="169"/>
                    </a:cubicBezTo>
                    <a:cubicBezTo>
                      <a:pt x="4" y="169"/>
                      <a:pt x="4" y="169"/>
                      <a:pt x="4" y="169"/>
                    </a:cubicBezTo>
                    <a:close/>
                    <a:moveTo>
                      <a:pt x="383" y="160"/>
                    </a:moveTo>
                    <a:cubicBezTo>
                      <a:pt x="383" y="160"/>
                      <a:pt x="383" y="160"/>
                      <a:pt x="383" y="160"/>
                    </a:cubicBezTo>
                    <a:cubicBezTo>
                      <a:pt x="383" y="159"/>
                      <a:pt x="383" y="158"/>
                      <a:pt x="384" y="158"/>
                    </a:cubicBezTo>
                    <a:cubicBezTo>
                      <a:pt x="384" y="158"/>
                      <a:pt x="384" y="158"/>
                      <a:pt x="384" y="158"/>
                    </a:cubicBezTo>
                    <a:cubicBezTo>
                      <a:pt x="386" y="158"/>
                      <a:pt x="387" y="158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61"/>
                      <a:pt x="386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4" y="162"/>
                      <a:pt x="383" y="161"/>
                      <a:pt x="383" y="160"/>
                    </a:cubicBezTo>
                    <a:close/>
                    <a:moveTo>
                      <a:pt x="5" y="162"/>
                    </a:moveTo>
                    <a:cubicBezTo>
                      <a:pt x="4" y="161"/>
                      <a:pt x="3" y="160"/>
                      <a:pt x="3" y="159"/>
                    </a:cubicBezTo>
                    <a:cubicBezTo>
                      <a:pt x="3" y="159"/>
                      <a:pt x="3" y="159"/>
                      <a:pt x="3" y="159"/>
                    </a:cubicBezTo>
                    <a:cubicBezTo>
                      <a:pt x="4" y="158"/>
                      <a:pt x="5" y="157"/>
                      <a:pt x="6" y="157"/>
                    </a:cubicBezTo>
                    <a:cubicBezTo>
                      <a:pt x="6" y="157"/>
                      <a:pt x="6" y="157"/>
                      <a:pt x="6" y="157"/>
                    </a:cubicBezTo>
                    <a:cubicBezTo>
                      <a:pt x="7" y="158"/>
                      <a:pt x="8" y="159"/>
                      <a:pt x="7" y="160"/>
                    </a:cubicBezTo>
                    <a:cubicBezTo>
                      <a:pt x="7" y="160"/>
                      <a:pt x="7" y="160"/>
                      <a:pt x="7" y="160"/>
                    </a:cubicBezTo>
                    <a:cubicBezTo>
                      <a:pt x="7" y="161"/>
                      <a:pt x="6" y="162"/>
                      <a:pt x="5" y="162"/>
                    </a:cubicBezTo>
                    <a:cubicBezTo>
                      <a:pt x="5" y="162"/>
                      <a:pt x="5" y="162"/>
                      <a:pt x="5" y="162"/>
                    </a:cubicBezTo>
                    <a:cubicBezTo>
                      <a:pt x="5" y="162"/>
                      <a:pt x="5" y="162"/>
                      <a:pt x="5" y="162"/>
                    </a:cubicBezTo>
                    <a:close/>
                    <a:moveTo>
                      <a:pt x="381" y="153"/>
                    </a:moveTo>
                    <a:cubicBezTo>
                      <a:pt x="381" y="152"/>
                      <a:pt x="382" y="151"/>
                      <a:pt x="383" y="151"/>
                    </a:cubicBezTo>
                    <a:cubicBezTo>
                      <a:pt x="383" y="151"/>
                      <a:pt x="383" y="151"/>
                      <a:pt x="383" y="151"/>
                    </a:cubicBezTo>
                    <a:cubicBezTo>
                      <a:pt x="384" y="150"/>
                      <a:pt x="385" y="151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6" y="153"/>
                      <a:pt x="385" y="155"/>
                      <a:pt x="384" y="155"/>
                    </a:cubicBezTo>
                    <a:cubicBezTo>
                      <a:pt x="384" y="155"/>
                      <a:pt x="384" y="155"/>
                      <a:pt x="384" y="155"/>
                    </a:cubicBezTo>
                    <a:cubicBezTo>
                      <a:pt x="384" y="155"/>
                      <a:pt x="383" y="155"/>
                      <a:pt x="383" y="155"/>
                    </a:cubicBezTo>
                    <a:cubicBezTo>
                      <a:pt x="383" y="155"/>
                      <a:pt x="383" y="155"/>
                      <a:pt x="383" y="155"/>
                    </a:cubicBezTo>
                    <a:cubicBezTo>
                      <a:pt x="382" y="155"/>
                      <a:pt x="381" y="154"/>
                      <a:pt x="381" y="153"/>
                    </a:cubicBezTo>
                    <a:close/>
                    <a:moveTo>
                      <a:pt x="6" y="155"/>
                    </a:moveTo>
                    <a:cubicBezTo>
                      <a:pt x="5" y="154"/>
                      <a:pt x="5" y="153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1"/>
                      <a:pt x="6" y="150"/>
                      <a:pt x="7" y="150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8" y="151"/>
                      <a:pt x="9" y="152"/>
                      <a:pt x="9" y="153"/>
                    </a:cubicBezTo>
                    <a:cubicBezTo>
                      <a:pt x="9" y="153"/>
                      <a:pt x="9" y="153"/>
                      <a:pt x="9" y="153"/>
                    </a:cubicBezTo>
                    <a:cubicBezTo>
                      <a:pt x="9" y="154"/>
                      <a:pt x="8" y="155"/>
                      <a:pt x="7" y="155"/>
                    </a:cubicBezTo>
                    <a:cubicBezTo>
                      <a:pt x="7" y="155"/>
                      <a:pt x="7" y="155"/>
                      <a:pt x="7" y="155"/>
                    </a:cubicBezTo>
                    <a:cubicBezTo>
                      <a:pt x="7" y="155"/>
                      <a:pt x="7" y="155"/>
                      <a:pt x="6" y="155"/>
                    </a:cubicBezTo>
                    <a:close/>
                    <a:moveTo>
                      <a:pt x="380" y="146"/>
                    </a:moveTo>
                    <a:cubicBezTo>
                      <a:pt x="379" y="145"/>
                      <a:pt x="380" y="144"/>
                      <a:pt x="381" y="144"/>
                    </a:cubicBezTo>
                    <a:cubicBezTo>
                      <a:pt x="381" y="144"/>
                      <a:pt x="381" y="144"/>
                      <a:pt x="381" y="144"/>
                    </a:cubicBezTo>
                    <a:cubicBezTo>
                      <a:pt x="382" y="143"/>
                      <a:pt x="383" y="144"/>
                      <a:pt x="384" y="145"/>
                    </a:cubicBezTo>
                    <a:cubicBezTo>
                      <a:pt x="384" y="145"/>
                      <a:pt x="384" y="145"/>
                      <a:pt x="384" y="145"/>
                    </a:cubicBezTo>
                    <a:cubicBezTo>
                      <a:pt x="384" y="146"/>
                      <a:pt x="383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1" y="148"/>
                      <a:pt x="380" y="147"/>
                      <a:pt x="380" y="146"/>
                    </a:cubicBezTo>
                    <a:close/>
                    <a:moveTo>
                      <a:pt x="8" y="147"/>
                    </a:moveTo>
                    <a:cubicBezTo>
                      <a:pt x="7" y="147"/>
                      <a:pt x="6" y="146"/>
                      <a:pt x="7" y="145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7" y="144"/>
                      <a:pt x="8" y="143"/>
                      <a:pt x="9" y="143"/>
                    </a:cubicBezTo>
                    <a:cubicBezTo>
                      <a:pt x="9" y="143"/>
                      <a:pt x="9" y="143"/>
                      <a:pt x="9" y="143"/>
                    </a:cubicBezTo>
                    <a:cubicBezTo>
                      <a:pt x="10" y="144"/>
                      <a:pt x="11" y="145"/>
                      <a:pt x="11" y="146"/>
                    </a:cubicBezTo>
                    <a:cubicBezTo>
                      <a:pt x="11" y="146"/>
                      <a:pt x="11" y="146"/>
                      <a:pt x="11" y="146"/>
                    </a:cubicBezTo>
                    <a:cubicBezTo>
                      <a:pt x="10" y="147"/>
                      <a:pt x="10" y="148"/>
                      <a:pt x="9" y="148"/>
                    </a:cubicBezTo>
                    <a:cubicBezTo>
                      <a:pt x="9" y="148"/>
                      <a:pt x="9" y="148"/>
                      <a:pt x="9" y="148"/>
                    </a:cubicBezTo>
                    <a:cubicBezTo>
                      <a:pt x="8" y="148"/>
                      <a:pt x="8" y="148"/>
                      <a:pt x="8" y="147"/>
                    </a:cubicBezTo>
                    <a:close/>
                    <a:moveTo>
                      <a:pt x="378" y="139"/>
                    </a:moveTo>
                    <a:cubicBezTo>
                      <a:pt x="377" y="138"/>
                      <a:pt x="378" y="137"/>
                      <a:pt x="379" y="137"/>
                    </a:cubicBezTo>
                    <a:cubicBezTo>
                      <a:pt x="379" y="137"/>
                      <a:pt x="379" y="137"/>
                      <a:pt x="379" y="137"/>
                    </a:cubicBezTo>
                    <a:cubicBezTo>
                      <a:pt x="380" y="136"/>
                      <a:pt x="381" y="137"/>
                      <a:pt x="382" y="138"/>
                    </a:cubicBezTo>
                    <a:cubicBezTo>
                      <a:pt x="382" y="138"/>
                      <a:pt x="382" y="138"/>
                      <a:pt x="382" y="138"/>
                    </a:cubicBezTo>
                    <a:cubicBezTo>
                      <a:pt x="382" y="139"/>
                      <a:pt x="381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79" y="141"/>
                      <a:pt x="378" y="140"/>
                      <a:pt x="378" y="139"/>
                    </a:cubicBezTo>
                    <a:close/>
                    <a:moveTo>
                      <a:pt x="10" y="141"/>
                    </a:moveTo>
                    <a:cubicBezTo>
                      <a:pt x="9" y="140"/>
                      <a:pt x="8" y="139"/>
                      <a:pt x="9" y="138"/>
                    </a:cubicBezTo>
                    <a:cubicBezTo>
                      <a:pt x="9" y="138"/>
                      <a:pt x="9" y="138"/>
                      <a:pt x="9" y="138"/>
                    </a:cubicBezTo>
                    <a:cubicBezTo>
                      <a:pt x="9" y="137"/>
                      <a:pt x="10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7"/>
                      <a:pt x="13" y="138"/>
                      <a:pt x="13" y="139"/>
                    </a:cubicBezTo>
                    <a:cubicBezTo>
                      <a:pt x="13" y="139"/>
                      <a:pt x="13" y="139"/>
                      <a:pt x="13" y="139"/>
                    </a:cubicBezTo>
                    <a:cubicBezTo>
                      <a:pt x="12" y="140"/>
                      <a:pt x="12" y="141"/>
                      <a:pt x="11" y="141"/>
                    </a:cubicBezTo>
                    <a:cubicBezTo>
                      <a:pt x="11" y="141"/>
                      <a:pt x="11" y="141"/>
                      <a:pt x="11" y="141"/>
                    </a:cubicBezTo>
                    <a:cubicBezTo>
                      <a:pt x="10" y="141"/>
                      <a:pt x="10" y="141"/>
                      <a:pt x="10" y="141"/>
                    </a:cubicBezTo>
                    <a:close/>
                    <a:moveTo>
                      <a:pt x="375" y="133"/>
                    </a:moveTo>
                    <a:cubicBezTo>
                      <a:pt x="375" y="132"/>
                      <a:pt x="376" y="130"/>
                      <a:pt x="377" y="130"/>
                    </a:cubicBezTo>
                    <a:cubicBezTo>
                      <a:pt x="377" y="130"/>
                      <a:pt x="377" y="130"/>
                      <a:pt x="377" y="130"/>
                    </a:cubicBezTo>
                    <a:cubicBezTo>
                      <a:pt x="378" y="130"/>
                      <a:pt x="379" y="130"/>
                      <a:pt x="379" y="131"/>
                    </a:cubicBezTo>
                    <a:cubicBezTo>
                      <a:pt x="379" y="131"/>
                      <a:pt x="379" y="131"/>
                      <a:pt x="379" y="131"/>
                    </a:cubicBezTo>
                    <a:cubicBezTo>
                      <a:pt x="380" y="132"/>
                      <a:pt x="379" y="134"/>
                      <a:pt x="378" y="134"/>
                    </a:cubicBezTo>
                    <a:cubicBezTo>
                      <a:pt x="378" y="134"/>
                      <a:pt x="378" y="134"/>
                      <a:pt x="378" y="134"/>
                    </a:cubicBezTo>
                    <a:cubicBezTo>
                      <a:pt x="378" y="134"/>
                      <a:pt x="378" y="134"/>
                      <a:pt x="377" y="134"/>
                    </a:cubicBezTo>
                    <a:cubicBezTo>
                      <a:pt x="377" y="134"/>
                      <a:pt x="377" y="134"/>
                      <a:pt x="377" y="134"/>
                    </a:cubicBezTo>
                    <a:cubicBezTo>
                      <a:pt x="376" y="134"/>
                      <a:pt x="376" y="134"/>
                      <a:pt x="375" y="133"/>
                    </a:cubicBezTo>
                    <a:close/>
                    <a:moveTo>
                      <a:pt x="12" y="134"/>
                    </a:moveTo>
                    <a:cubicBezTo>
                      <a:pt x="11" y="133"/>
                      <a:pt x="11" y="132"/>
                      <a:pt x="11" y="131"/>
                    </a:cubicBezTo>
                    <a:cubicBezTo>
                      <a:pt x="11" y="131"/>
                      <a:pt x="11" y="131"/>
                      <a:pt x="11" y="131"/>
                    </a:cubicBezTo>
                    <a:cubicBezTo>
                      <a:pt x="11" y="130"/>
                      <a:pt x="12" y="129"/>
                      <a:pt x="14" y="130"/>
                    </a:cubicBezTo>
                    <a:cubicBezTo>
                      <a:pt x="14" y="130"/>
                      <a:pt x="14" y="130"/>
                      <a:pt x="14" y="130"/>
                    </a:cubicBezTo>
                    <a:cubicBezTo>
                      <a:pt x="15" y="130"/>
                      <a:pt x="15" y="131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5" y="133"/>
                      <a:pt x="14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2" y="134"/>
                      <a:pt x="12" y="134"/>
                    </a:cubicBezTo>
                    <a:close/>
                    <a:moveTo>
                      <a:pt x="373" y="126"/>
                    </a:moveTo>
                    <a:cubicBezTo>
                      <a:pt x="372" y="125"/>
                      <a:pt x="373" y="124"/>
                      <a:pt x="374" y="123"/>
                    </a:cubicBezTo>
                    <a:cubicBezTo>
                      <a:pt x="374" y="123"/>
                      <a:pt x="374" y="123"/>
                      <a:pt x="374" y="123"/>
                    </a:cubicBezTo>
                    <a:cubicBezTo>
                      <a:pt x="375" y="123"/>
                      <a:pt x="376" y="123"/>
                      <a:pt x="377" y="124"/>
                    </a:cubicBezTo>
                    <a:cubicBezTo>
                      <a:pt x="377" y="124"/>
                      <a:pt x="377" y="124"/>
                      <a:pt x="377" y="124"/>
                    </a:cubicBezTo>
                    <a:cubicBezTo>
                      <a:pt x="377" y="126"/>
                      <a:pt x="377" y="127"/>
                      <a:pt x="376" y="127"/>
                    </a:cubicBezTo>
                    <a:cubicBezTo>
                      <a:pt x="376" y="127"/>
                      <a:pt x="376" y="127"/>
                      <a:pt x="376" y="127"/>
                    </a:cubicBezTo>
                    <a:cubicBezTo>
                      <a:pt x="375" y="127"/>
                      <a:pt x="375" y="127"/>
                      <a:pt x="375" y="127"/>
                    </a:cubicBezTo>
                    <a:cubicBezTo>
                      <a:pt x="375" y="127"/>
                      <a:pt x="375" y="127"/>
                      <a:pt x="375" y="127"/>
                    </a:cubicBezTo>
                    <a:cubicBezTo>
                      <a:pt x="374" y="127"/>
                      <a:pt x="373" y="127"/>
                      <a:pt x="373" y="126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3" y="125"/>
                      <a:pt x="13" y="124"/>
                    </a:cubicBezTo>
                    <a:cubicBezTo>
                      <a:pt x="13" y="124"/>
                      <a:pt x="13" y="124"/>
                      <a:pt x="13" y="124"/>
                    </a:cubicBezTo>
                    <a:cubicBezTo>
                      <a:pt x="14" y="123"/>
                      <a:pt x="15" y="122"/>
                      <a:pt x="16" y="123"/>
                    </a:cubicBezTo>
                    <a:cubicBezTo>
                      <a:pt x="16" y="123"/>
                      <a:pt x="16" y="123"/>
                      <a:pt x="16" y="123"/>
                    </a:cubicBezTo>
                    <a:cubicBezTo>
                      <a:pt x="17" y="123"/>
                      <a:pt x="18" y="125"/>
                      <a:pt x="17" y="126"/>
                    </a:cubicBezTo>
                    <a:cubicBezTo>
                      <a:pt x="17" y="126"/>
                      <a:pt x="17" y="126"/>
                      <a:pt x="17" y="126"/>
                    </a:cubicBezTo>
                    <a:cubicBezTo>
                      <a:pt x="17" y="126"/>
                      <a:pt x="16" y="127"/>
                      <a:pt x="15" y="127"/>
                    </a:cubicBezTo>
                    <a:cubicBezTo>
                      <a:pt x="15" y="127"/>
                      <a:pt x="15" y="127"/>
                      <a:pt x="15" y="127"/>
                    </a:cubicBezTo>
                    <a:cubicBezTo>
                      <a:pt x="15" y="127"/>
                      <a:pt x="15" y="127"/>
                      <a:pt x="15" y="127"/>
                    </a:cubicBezTo>
                    <a:close/>
                    <a:moveTo>
                      <a:pt x="370" y="119"/>
                    </a:moveTo>
                    <a:cubicBezTo>
                      <a:pt x="370" y="118"/>
                      <a:pt x="370" y="117"/>
                      <a:pt x="371" y="117"/>
                    </a:cubicBezTo>
                    <a:cubicBezTo>
                      <a:pt x="371" y="117"/>
                      <a:pt x="371" y="117"/>
                      <a:pt x="371" y="117"/>
                    </a:cubicBezTo>
                    <a:cubicBezTo>
                      <a:pt x="372" y="116"/>
                      <a:pt x="374" y="117"/>
                      <a:pt x="374" y="118"/>
                    </a:cubicBezTo>
                    <a:cubicBezTo>
                      <a:pt x="374" y="118"/>
                      <a:pt x="374" y="118"/>
                      <a:pt x="374" y="118"/>
                    </a:cubicBezTo>
                    <a:cubicBezTo>
                      <a:pt x="375" y="119"/>
                      <a:pt x="374" y="120"/>
                      <a:pt x="373" y="121"/>
                    </a:cubicBezTo>
                    <a:cubicBezTo>
                      <a:pt x="373" y="121"/>
                      <a:pt x="373" y="121"/>
                      <a:pt x="373" y="121"/>
                    </a:cubicBezTo>
                    <a:cubicBezTo>
                      <a:pt x="373" y="121"/>
                      <a:pt x="372" y="121"/>
                      <a:pt x="372" y="121"/>
                    </a:cubicBezTo>
                    <a:cubicBezTo>
                      <a:pt x="372" y="121"/>
                      <a:pt x="372" y="121"/>
                      <a:pt x="372" y="121"/>
                    </a:cubicBezTo>
                    <a:cubicBezTo>
                      <a:pt x="371" y="121"/>
                      <a:pt x="371" y="120"/>
                      <a:pt x="370" y="119"/>
                    </a:cubicBezTo>
                    <a:close/>
                    <a:moveTo>
                      <a:pt x="17" y="120"/>
                    </a:moveTo>
                    <a:cubicBezTo>
                      <a:pt x="16" y="120"/>
                      <a:pt x="16" y="118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6"/>
                      <a:pt x="18" y="116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ubicBezTo>
                      <a:pt x="20" y="117"/>
                      <a:pt x="21" y="118"/>
                      <a:pt x="20" y="119"/>
                    </a:cubicBezTo>
                    <a:cubicBezTo>
                      <a:pt x="20" y="119"/>
                      <a:pt x="20" y="119"/>
                      <a:pt x="20" y="119"/>
                    </a:cubicBezTo>
                    <a:cubicBezTo>
                      <a:pt x="20" y="120"/>
                      <a:pt x="19" y="120"/>
                      <a:pt x="18" y="120"/>
                    </a:cubicBezTo>
                    <a:cubicBezTo>
                      <a:pt x="18" y="120"/>
                      <a:pt x="18" y="120"/>
                      <a:pt x="18" y="120"/>
                    </a:cubicBezTo>
                    <a:cubicBezTo>
                      <a:pt x="18" y="120"/>
                      <a:pt x="18" y="120"/>
                      <a:pt x="17" y="120"/>
                    </a:cubicBezTo>
                    <a:close/>
                    <a:moveTo>
                      <a:pt x="367" y="113"/>
                    </a:moveTo>
                    <a:cubicBezTo>
                      <a:pt x="367" y="112"/>
                      <a:pt x="367" y="111"/>
                      <a:pt x="368" y="110"/>
                    </a:cubicBezTo>
                    <a:cubicBezTo>
                      <a:pt x="368" y="110"/>
                      <a:pt x="368" y="110"/>
                      <a:pt x="368" y="110"/>
                    </a:cubicBezTo>
                    <a:cubicBezTo>
                      <a:pt x="369" y="110"/>
                      <a:pt x="370" y="110"/>
                      <a:pt x="371" y="111"/>
                    </a:cubicBezTo>
                    <a:cubicBezTo>
                      <a:pt x="371" y="111"/>
                      <a:pt x="371" y="111"/>
                      <a:pt x="371" y="111"/>
                    </a:cubicBezTo>
                    <a:cubicBezTo>
                      <a:pt x="372" y="112"/>
                      <a:pt x="371" y="113"/>
                      <a:pt x="370" y="114"/>
                    </a:cubicBezTo>
                    <a:cubicBezTo>
                      <a:pt x="370" y="114"/>
                      <a:pt x="370" y="114"/>
                      <a:pt x="370" y="114"/>
                    </a:cubicBezTo>
                    <a:cubicBezTo>
                      <a:pt x="370" y="114"/>
                      <a:pt x="369" y="114"/>
                      <a:pt x="369" y="114"/>
                    </a:cubicBezTo>
                    <a:cubicBezTo>
                      <a:pt x="369" y="114"/>
                      <a:pt x="369" y="114"/>
                      <a:pt x="369" y="114"/>
                    </a:cubicBezTo>
                    <a:cubicBezTo>
                      <a:pt x="368" y="114"/>
                      <a:pt x="368" y="114"/>
                      <a:pt x="367" y="113"/>
                    </a:cubicBezTo>
                    <a:close/>
                    <a:moveTo>
                      <a:pt x="20" y="114"/>
                    </a:moveTo>
                    <a:cubicBezTo>
                      <a:pt x="19" y="113"/>
                      <a:pt x="19" y="112"/>
                      <a:pt x="19" y="111"/>
                    </a:cubicBezTo>
                    <a:cubicBezTo>
                      <a:pt x="19" y="111"/>
                      <a:pt x="19" y="111"/>
                      <a:pt x="19" y="111"/>
                    </a:cubicBezTo>
                    <a:cubicBezTo>
                      <a:pt x="20" y="110"/>
                      <a:pt x="21" y="109"/>
                      <a:pt x="22" y="110"/>
                    </a:cubicBezTo>
                    <a:cubicBezTo>
                      <a:pt x="22" y="110"/>
                      <a:pt x="22" y="110"/>
                      <a:pt x="22" y="110"/>
                    </a:cubicBezTo>
                    <a:cubicBezTo>
                      <a:pt x="23" y="110"/>
                      <a:pt x="24" y="111"/>
                      <a:pt x="23" y="113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3" y="113"/>
                      <a:pt x="22" y="114"/>
                      <a:pt x="21" y="114"/>
                    </a:cubicBezTo>
                    <a:cubicBezTo>
                      <a:pt x="21" y="114"/>
                      <a:pt x="21" y="114"/>
                      <a:pt x="21" y="114"/>
                    </a:cubicBezTo>
                    <a:cubicBezTo>
                      <a:pt x="21" y="114"/>
                      <a:pt x="21" y="114"/>
                      <a:pt x="20" y="114"/>
                    </a:cubicBezTo>
                    <a:close/>
                    <a:moveTo>
                      <a:pt x="364" y="107"/>
                    </a:moveTo>
                    <a:cubicBezTo>
                      <a:pt x="363" y="106"/>
                      <a:pt x="364" y="104"/>
                      <a:pt x="365" y="104"/>
                    </a:cubicBezTo>
                    <a:cubicBezTo>
                      <a:pt x="365" y="104"/>
                      <a:pt x="365" y="104"/>
                      <a:pt x="365" y="104"/>
                    </a:cubicBezTo>
                    <a:cubicBezTo>
                      <a:pt x="366" y="103"/>
                      <a:pt x="367" y="104"/>
                      <a:pt x="368" y="105"/>
                    </a:cubicBezTo>
                    <a:cubicBezTo>
                      <a:pt x="368" y="105"/>
                      <a:pt x="368" y="105"/>
                      <a:pt x="368" y="105"/>
                    </a:cubicBezTo>
                    <a:cubicBezTo>
                      <a:pt x="368" y="106"/>
                      <a:pt x="368" y="107"/>
                      <a:pt x="367" y="107"/>
                    </a:cubicBezTo>
                    <a:cubicBezTo>
                      <a:pt x="367" y="107"/>
                      <a:pt x="367" y="107"/>
                      <a:pt x="367" y="107"/>
                    </a:cubicBezTo>
                    <a:cubicBezTo>
                      <a:pt x="367" y="108"/>
                      <a:pt x="366" y="108"/>
                      <a:pt x="366" y="108"/>
                    </a:cubicBezTo>
                    <a:cubicBezTo>
                      <a:pt x="366" y="108"/>
                      <a:pt x="366" y="108"/>
                      <a:pt x="366" y="108"/>
                    </a:cubicBezTo>
                    <a:cubicBezTo>
                      <a:pt x="365" y="108"/>
                      <a:pt x="364" y="107"/>
                      <a:pt x="364" y="107"/>
                    </a:cubicBezTo>
                    <a:close/>
                    <a:moveTo>
                      <a:pt x="24" y="107"/>
                    </a:moveTo>
                    <a:cubicBezTo>
                      <a:pt x="22" y="106"/>
                      <a:pt x="22" y="105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3"/>
                      <a:pt x="24" y="103"/>
                      <a:pt x="26" y="103"/>
                    </a:cubicBezTo>
                    <a:cubicBezTo>
                      <a:pt x="26" y="103"/>
                      <a:pt x="26" y="103"/>
                      <a:pt x="26" y="103"/>
                    </a:cubicBezTo>
                    <a:cubicBezTo>
                      <a:pt x="27" y="104"/>
                      <a:pt x="27" y="105"/>
                      <a:pt x="26" y="106"/>
                    </a:cubicBezTo>
                    <a:cubicBezTo>
                      <a:pt x="26" y="106"/>
                      <a:pt x="26" y="106"/>
                      <a:pt x="26" y="106"/>
                    </a:cubicBezTo>
                    <a:cubicBezTo>
                      <a:pt x="26" y="107"/>
                      <a:pt x="25" y="107"/>
                      <a:pt x="25" y="107"/>
                    </a:cubicBezTo>
                    <a:cubicBezTo>
                      <a:pt x="25" y="107"/>
                      <a:pt x="25" y="107"/>
                      <a:pt x="25" y="107"/>
                    </a:cubicBezTo>
                    <a:cubicBezTo>
                      <a:pt x="24" y="107"/>
                      <a:pt x="24" y="107"/>
                      <a:pt x="24" y="107"/>
                    </a:cubicBezTo>
                    <a:close/>
                    <a:moveTo>
                      <a:pt x="361" y="100"/>
                    </a:moveTo>
                    <a:cubicBezTo>
                      <a:pt x="360" y="99"/>
                      <a:pt x="360" y="98"/>
                      <a:pt x="361" y="97"/>
                    </a:cubicBezTo>
                    <a:cubicBezTo>
                      <a:pt x="361" y="97"/>
                      <a:pt x="361" y="97"/>
                      <a:pt x="361" y="97"/>
                    </a:cubicBezTo>
                    <a:cubicBezTo>
                      <a:pt x="362" y="97"/>
                      <a:pt x="364" y="97"/>
                      <a:pt x="364" y="98"/>
                    </a:cubicBezTo>
                    <a:cubicBezTo>
                      <a:pt x="364" y="98"/>
                      <a:pt x="364" y="98"/>
                      <a:pt x="364" y="98"/>
                    </a:cubicBezTo>
                    <a:cubicBezTo>
                      <a:pt x="365" y="99"/>
                      <a:pt x="364" y="101"/>
                      <a:pt x="363" y="101"/>
                    </a:cubicBezTo>
                    <a:cubicBezTo>
                      <a:pt x="363" y="101"/>
                      <a:pt x="363" y="101"/>
                      <a:pt x="363" y="101"/>
                    </a:cubicBezTo>
                    <a:cubicBezTo>
                      <a:pt x="363" y="101"/>
                      <a:pt x="363" y="101"/>
                      <a:pt x="362" y="101"/>
                    </a:cubicBezTo>
                    <a:cubicBezTo>
                      <a:pt x="362" y="101"/>
                      <a:pt x="362" y="101"/>
                      <a:pt x="362" y="101"/>
                    </a:cubicBezTo>
                    <a:cubicBezTo>
                      <a:pt x="362" y="101"/>
                      <a:pt x="361" y="101"/>
                      <a:pt x="361" y="100"/>
                    </a:cubicBezTo>
                    <a:close/>
                    <a:moveTo>
                      <a:pt x="27" y="101"/>
                    </a:moveTo>
                    <a:cubicBezTo>
                      <a:pt x="26" y="100"/>
                      <a:pt x="26" y="99"/>
                      <a:pt x="26" y="98"/>
                    </a:cubicBezTo>
                    <a:cubicBezTo>
                      <a:pt x="26" y="98"/>
                      <a:pt x="26" y="98"/>
                      <a:pt x="26" y="98"/>
                    </a:cubicBezTo>
                    <a:cubicBezTo>
                      <a:pt x="27" y="97"/>
                      <a:pt x="28" y="96"/>
                      <a:pt x="29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30" y="98"/>
                      <a:pt x="30" y="99"/>
                      <a:pt x="30" y="100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29" y="101"/>
                      <a:pt x="29" y="101"/>
                      <a:pt x="28" y="101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28" y="101"/>
                      <a:pt x="27" y="101"/>
                      <a:pt x="27" y="101"/>
                    </a:cubicBezTo>
                    <a:close/>
                    <a:moveTo>
                      <a:pt x="357" y="94"/>
                    </a:moveTo>
                    <a:cubicBezTo>
                      <a:pt x="357" y="94"/>
                      <a:pt x="357" y="94"/>
                      <a:pt x="357" y="94"/>
                    </a:cubicBezTo>
                    <a:cubicBezTo>
                      <a:pt x="356" y="93"/>
                      <a:pt x="357" y="92"/>
                      <a:pt x="358" y="91"/>
                    </a:cubicBezTo>
                    <a:cubicBezTo>
                      <a:pt x="358" y="91"/>
                      <a:pt x="358" y="91"/>
                      <a:pt x="358" y="91"/>
                    </a:cubicBezTo>
                    <a:cubicBezTo>
                      <a:pt x="359" y="91"/>
                      <a:pt x="360" y="91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1" y="93"/>
                      <a:pt x="361" y="94"/>
                      <a:pt x="360" y="95"/>
                    </a:cubicBezTo>
                    <a:cubicBezTo>
                      <a:pt x="360" y="95"/>
                      <a:pt x="360" y="95"/>
                      <a:pt x="360" y="95"/>
                    </a:cubicBezTo>
                    <a:cubicBezTo>
                      <a:pt x="359" y="95"/>
                      <a:pt x="359" y="95"/>
                      <a:pt x="359" y="95"/>
                    </a:cubicBezTo>
                    <a:cubicBezTo>
                      <a:pt x="359" y="95"/>
                      <a:pt x="359" y="95"/>
                      <a:pt x="359" y="95"/>
                    </a:cubicBezTo>
                    <a:cubicBezTo>
                      <a:pt x="358" y="95"/>
                      <a:pt x="357" y="95"/>
                      <a:pt x="357" y="94"/>
                    </a:cubicBezTo>
                    <a:close/>
                    <a:moveTo>
                      <a:pt x="31" y="94"/>
                    </a:moveTo>
                    <a:cubicBezTo>
                      <a:pt x="30" y="94"/>
                      <a:pt x="29" y="93"/>
                      <a:pt x="30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91"/>
                      <a:pt x="32" y="90"/>
                      <a:pt x="33" y="91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34" y="91"/>
                      <a:pt x="34" y="93"/>
                      <a:pt x="34" y="94"/>
                    </a:cubicBezTo>
                    <a:cubicBezTo>
                      <a:pt x="34" y="94"/>
                      <a:pt x="34" y="94"/>
                      <a:pt x="34" y="94"/>
                    </a:cubicBezTo>
                    <a:cubicBezTo>
                      <a:pt x="33" y="94"/>
                      <a:pt x="32" y="95"/>
                      <a:pt x="32" y="95"/>
                    </a:cubicBezTo>
                    <a:cubicBezTo>
                      <a:pt x="32" y="95"/>
                      <a:pt x="32" y="95"/>
                      <a:pt x="32" y="95"/>
                    </a:cubicBezTo>
                    <a:cubicBezTo>
                      <a:pt x="31" y="95"/>
                      <a:pt x="31" y="95"/>
                      <a:pt x="31" y="94"/>
                    </a:cubicBezTo>
                    <a:close/>
                    <a:moveTo>
                      <a:pt x="353" y="88"/>
                    </a:moveTo>
                    <a:cubicBezTo>
                      <a:pt x="353" y="88"/>
                      <a:pt x="353" y="88"/>
                      <a:pt x="353" y="88"/>
                    </a:cubicBezTo>
                    <a:cubicBezTo>
                      <a:pt x="352" y="87"/>
                      <a:pt x="353" y="86"/>
                      <a:pt x="353" y="85"/>
                    </a:cubicBezTo>
                    <a:cubicBezTo>
                      <a:pt x="353" y="85"/>
                      <a:pt x="353" y="85"/>
                      <a:pt x="353" y="85"/>
                    </a:cubicBezTo>
                    <a:cubicBezTo>
                      <a:pt x="354" y="85"/>
                      <a:pt x="356" y="85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7" y="87"/>
                      <a:pt x="357" y="88"/>
                      <a:pt x="356" y="89"/>
                    </a:cubicBezTo>
                    <a:cubicBezTo>
                      <a:pt x="356" y="89"/>
                      <a:pt x="356" y="89"/>
                      <a:pt x="356" y="89"/>
                    </a:cubicBezTo>
                    <a:cubicBezTo>
                      <a:pt x="356" y="89"/>
                      <a:pt x="355" y="89"/>
                      <a:pt x="355" y="89"/>
                    </a:cubicBezTo>
                    <a:cubicBezTo>
                      <a:pt x="355" y="89"/>
                      <a:pt x="355" y="89"/>
                      <a:pt x="355" y="89"/>
                    </a:cubicBezTo>
                    <a:cubicBezTo>
                      <a:pt x="354" y="89"/>
                      <a:pt x="353" y="89"/>
                      <a:pt x="353" y="88"/>
                    </a:cubicBezTo>
                    <a:close/>
                    <a:moveTo>
                      <a:pt x="35" y="88"/>
                    </a:moveTo>
                    <a:cubicBezTo>
                      <a:pt x="34" y="88"/>
                      <a:pt x="33" y="86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5" y="84"/>
                      <a:pt x="36" y="84"/>
                      <a:pt x="37" y="85"/>
                    </a:cubicBezTo>
                    <a:cubicBezTo>
                      <a:pt x="37" y="85"/>
                      <a:pt x="37" y="85"/>
                      <a:pt x="37" y="85"/>
                    </a:cubicBezTo>
                    <a:cubicBezTo>
                      <a:pt x="38" y="86"/>
                      <a:pt x="38" y="87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7" y="88"/>
                      <a:pt x="36" y="89"/>
                      <a:pt x="36" y="89"/>
                    </a:cubicBezTo>
                    <a:cubicBezTo>
                      <a:pt x="36" y="89"/>
                      <a:pt x="36" y="89"/>
                      <a:pt x="36" y="89"/>
                    </a:cubicBezTo>
                    <a:cubicBezTo>
                      <a:pt x="35" y="89"/>
                      <a:pt x="35" y="89"/>
                      <a:pt x="35" y="88"/>
                    </a:cubicBezTo>
                    <a:close/>
                    <a:moveTo>
                      <a:pt x="349" y="82"/>
                    </a:moveTo>
                    <a:cubicBezTo>
                      <a:pt x="348" y="82"/>
                      <a:pt x="348" y="80"/>
                      <a:pt x="349" y="79"/>
                    </a:cubicBezTo>
                    <a:cubicBezTo>
                      <a:pt x="349" y="79"/>
                      <a:pt x="349" y="79"/>
                      <a:pt x="349" y="79"/>
                    </a:cubicBezTo>
                    <a:cubicBezTo>
                      <a:pt x="350" y="79"/>
                      <a:pt x="352" y="79"/>
                      <a:pt x="352" y="80"/>
                    </a:cubicBezTo>
                    <a:cubicBezTo>
                      <a:pt x="352" y="80"/>
                      <a:pt x="352" y="80"/>
                      <a:pt x="352" y="80"/>
                    </a:cubicBezTo>
                    <a:cubicBezTo>
                      <a:pt x="353" y="81"/>
                      <a:pt x="353" y="82"/>
                      <a:pt x="352" y="83"/>
                    </a:cubicBezTo>
                    <a:cubicBezTo>
                      <a:pt x="352" y="83"/>
                      <a:pt x="352" y="83"/>
                      <a:pt x="352" y="83"/>
                    </a:cubicBezTo>
                    <a:cubicBezTo>
                      <a:pt x="351" y="83"/>
                      <a:pt x="351" y="83"/>
                      <a:pt x="351" y="83"/>
                    </a:cubicBezTo>
                    <a:cubicBezTo>
                      <a:pt x="351" y="83"/>
                      <a:pt x="351" y="83"/>
                      <a:pt x="351" y="83"/>
                    </a:cubicBezTo>
                    <a:cubicBezTo>
                      <a:pt x="350" y="83"/>
                      <a:pt x="349" y="83"/>
                      <a:pt x="349" y="82"/>
                    </a:cubicBezTo>
                    <a:close/>
                    <a:moveTo>
                      <a:pt x="39" y="82"/>
                    </a:moveTo>
                    <a:cubicBezTo>
                      <a:pt x="38" y="82"/>
                      <a:pt x="38" y="80"/>
                      <a:pt x="38" y="79"/>
                    </a:cubicBezTo>
                    <a:cubicBezTo>
                      <a:pt x="38" y="79"/>
                      <a:pt x="38" y="79"/>
                      <a:pt x="38" y="79"/>
                    </a:cubicBezTo>
                    <a:cubicBezTo>
                      <a:pt x="39" y="79"/>
                      <a:pt x="40" y="78"/>
                      <a:pt x="41" y="79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42" y="80"/>
                      <a:pt x="42" y="81"/>
                      <a:pt x="42" y="82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1" y="83"/>
                      <a:pt x="41" y="83"/>
                      <a:pt x="40" y="83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40" y="83"/>
                      <a:pt x="39" y="83"/>
                      <a:pt x="39" y="82"/>
                    </a:cubicBezTo>
                    <a:close/>
                    <a:moveTo>
                      <a:pt x="344" y="77"/>
                    </a:moveTo>
                    <a:cubicBezTo>
                      <a:pt x="344" y="76"/>
                      <a:pt x="344" y="75"/>
                      <a:pt x="345" y="74"/>
                    </a:cubicBezTo>
                    <a:cubicBezTo>
                      <a:pt x="345" y="74"/>
                      <a:pt x="345" y="74"/>
                      <a:pt x="345" y="74"/>
                    </a:cubicBezTo>
                    <a:cubicBezTo>
                      <a:pt x="346" y="73"/>
                      <a:pt x="347" y="73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9" y="75"/>
                      <a:pt x="348" y="76"/>
                      <a:pt x="347" y="77"/>
                    </a:cubicBezTo>
                    <a:cubicBezTo>
                      <a:pt x="347" y="77"/>
                      <a:pt x="347" y="77"/>
                      <a:pt x="347" y="77"/>
                    </a:cubicBezTo>
                    <a:cubicBezTo>
                      <a:pt x="347" y="77"/>
                      <a:pt x="347" y="78"/>
                      <a:pt x="346" y="78"/>
                    </a:cubicBezTo>
                    <a:cubicBezTo>
                      <a:pt x="346" y="78"/>
                      <a:pt x="346" y="78"/>
                      <a:pt x="346" y="78"/>
                    </a:cubicBezTo>
                    <a:cubicBezTo>
                      <a:pt x="346" y="78"/>
                      <a:pt x="345" y="77"/>
                      <a:pt x="344" y="77"/>
                    </a:cubicBezTo>
                    <a:close/>
                    <a:moveTo>
                      <a:pt x="43" y="77"/>
                    </a:moveTo>
                    <a:cubicBezTo>
                      <a:pt x="42" y="76"/>
                      <a:pt x="42" y="75"/>
                      <a:pt x="43" y="74"/>
                    </a:cubicBezTo>
                    <a:cubicBezTo>
                      <a:pt x="43" y="74"/>
                      <a:pt x="43" y="74"/>
                      <a:pt x="43" y="74"/>
                    </a:cubicBezTo>
                    <a:cubicBezTo>
                      <a:pt x="43" y="73"/>
                      <a:pt x="45" y="73"/>
                      <a:pt x="46" y="73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7" y="74"/>
                      <a:pt x="47" y="75"/>
                      <a:pt x="46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7"/>
                      <a:pt x="45" y="77"/>
                      <a:pt x="44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4" y="77"/>
                      <a:pt x="43" y="77"/>
                      <a:pt x="43" y="77"/>
                    </a:cubicBezTo>
                    <a:close/>
                    <a:moveTo>
                      <a:pt x="340" y="71"/>
                    </a:moveTo>
                    <a:cubicBezTo>
                      <a:pt x="339" y="70"/>
                      <a:pt x="339" y="69"/>
                      <a:pt x="340" y="68"/>
                    </a:cubicBezTo>
                    <a:cubicBezTo>
                      <a:pt x="340" y="68"/>
                      <a:pt x="340" y="68"/>
                      <a:pt x="340" y="68"/>
                    </a:cubicBezTo>
                    <a:cubicBezTo>
                      <a:pt x="341" y="68"/>
                      <a:pt x="342" y="68"/>
                      <a:pt x="343" y="69"/>
                    </a:cubicBezTo>
                    <a:cubicBezTo>
                      <a:pt x="343" y="69"/>
                      <a:pt x="343" y="69"/>
                      <a:pt x="343" y="69"/>
                    </a:cubicBezTo>
                    <a:cubicBezTo>
                      <a:pt x="344" y="69"/>
                      <a:pt x="344" y="71"/>
                      <a:pt x="343" y="72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3" y="72"/>
                      <a:pt x="342" y="72"/>
                      <a:pt x="342" y="72"/>
                    </a:cubicBezTo>
                    <a:cubicBezTo>
                      <a:pt x="342" y="72"/>
                      <a:pt x="342" y="72"/>
                      <a:pt x="342" y="72"/>
                    </a:cubicBezTo>
                    <a:cubicBezTo>
                      <a:pt x="341" y="72"/>
                      <a:pt x="340" y="72"/>
                      <a:pt x="340" y="71"/>
                    </a:cubicBezTo>
                    <a:close/>
                    <a:moveTo>
                      <a:pt x="48" y="71"/>
                    </a:moveTo>
                    <a:cubicBezTo>
                      <a:pt x="47" y="70"/>
                      <a:pt x="47" y="69"/>
                      <a:pt x="47" y="68"/>
                    </a:cubicBezTo>
                    <a:cubicBezTo>
                      <a:pt x="47" y="68"/>
                      <a:pt x="47" y="68"/>
                      <a:pt x="47" y="68"/>
                    </a:cubicBezTo>
                    <a:cubicBezTo>
                      <a:pt x="48" y="67"/>
                      <a:pt x="49" y="67"/>
                      <a:pt x="50" y="68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51" y="69"/>
                      <a:pt x="51" y="70"/>
                      <a:pt x="51" y="71"/>
                    </a:cubicBezTo>
                    <a:cubicBezTo>
                      <a:pt x="51" y="71"/>
                      <a:pt x="51" y="71"/>
                      <a:pt x="51" y="71"/>
                    </a:cubicBezTo>
                    <a:cubicBezTo>
                      <a:pt x="50" y="71"/>
                      <a:pt x="50" y="72"/>
                      <a:pt x="49" y="72"/>
                    </a:cubicBezTo>
                    <a:cubicBezTo>
                      <a:pt x="49" y="72"/>
                      <a:pt x="49" y="72"/>
                      <a:pt x="49" y="72"/>
                    </a:cubicBezTo>
                    <a:cubicBezTo>
                      <a:pt x="48" y="72"/>
                      <a:pt x="48" y="71"/>
                      <a:pt x="48" y="71"/>
                    </a:cubicBezTo>
                    <a:close/>
                    <a:moveTo>
                      <a:pt x="335" y="66"/>
                    </a:moveTo>
                    <a:cubicBezTo>
                      <a:pt x="334" y="65"/>
                      <a:pt x="334" y="64"/>
                      <a:pt x="335" y="63"/>
                    </a:cubicBezTo>
                    <a:cubicBezTo>
                      <a:pt x="335" y="63"/>
                      <a:pt x="335" y="63"/>
                      <a:pt x="335" y="63"/>
                    </a:cubicBezTo>
                    <a:cubicBezTo>
                      <a:pt x="336" y="62"/>
                      <a:pt x="338" y="62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9" y="64"/>
                      <a:pt x="339" y="65"/>
                      <a:pt x="338" y="66"/>
                    </a:cubicBezTo>
                    <a:cubicBezTo>
                      <a:pt x="338" y="66"/>
                      <a:pt x="338" y="66"/>
                      <a:pt x="338" y="66"/>
                    </a:cubicBezTo>
                    <a:cubicBezTo>
                      <a:pt x="338" y="66"/>
                      <a:pt x="337" y="67"/>
                      <a:pt x="337" y="67"/>
                    </a:cubicBezTo>
                    <a:cubicBezTo>
                      <a:pt x="337" y="67"/>
                      <a:pt x="337" y="67"/>
                      <a:pt x="337" y="67"/>
                    </a:cubicBezTo>
                    <a:cubicBezTo>
                      <a:pt x="336" y="67"/>
                      <a:pt x="336" y="66"/>
                      <a:pt x="335" y="66"/>
                    </a:cubicBezTo>
                    <a:close/>
                    <a:moveTo>
                      <a:pt x="52" y="66"/>
                    </a:moveTo>
                    <a:cubicBezTo>
                      <a:pt x="51" y="65"/>
                      <a:pt x="51" y="64"/>
                      <a:pt x="52" y="63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3" y="62"/>
                      <a:pt x="54" y="62"/>
                      <a:pt x="55" y="63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6" y="63"/>
                      <a:pt x="56" y="65"/>
                      <a:pt x="55" y="66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55" y="66"/>
                      <a:pt x="54" y="66"/>
                      <a:pt x="54" y="66"/>
                    </a:cubicBezTo>
                    <a:cubicBezTo>
                      <a:pt x="54" y="66"/>
                      <a:pt x="54" y="66"/>
                      <a:pt x="54" y="66"/>
                    </a:cubicBezTo>
                    <a:cubicBezTo>
                      <a:pt x="53" y="66"/>
                      <a:pt x="53" y="66"/>
                      <a:pt x="52" y="66"/>
                    </a:cubicBezTo>
                    <a:close/>
                    <a:moveTo>
                      <a:pt x="330" y="61"/>
                    </a:moveTo>
                    <a:cubicBezTo>
                      <a:pt x="329" y="60"/>
                      <a:pt x="329" y="59"/>
                      <a:pt x="330" y="58"/>
                    </a:cubicBezTo>
                    <a:cubicBezTo>
                      <a:pt x="330" y="58"/>
                      <a:pt x="330" y="58"/>
                      <a:pt x="330" y="58"/>
                    </a:cubicBezTo>
                    <a:cubicBezTo>
                      <a:pt x="331" y="57"/>
                      <a:pt x="332" y="57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4" y="59"/>
                      <a:pt x="334" y="60"/>
                      <a:pt x="333" y="61"/>
                    </a:cubicBezTo>
                    <a:cubicBezTo>
                      <a:pt x="333" y="61"/>
                      <a:pt x="333" y="61"/>
                      <a:pt x="333" y="61"/>
                    </a:cubicBezTo>
                    <a:cubicBezTo>
                      <a:pt x="333" y="61"/>
                      <a:pt x="332" y="61"/>
                      <a:pt x="332" y="61"/>
                    </a:cubicBezTo>
                    <a:cubicBezTo>
                      <a:pt x="332" y="61"/>
                      <a:pt x="332" y="61"/>
                      <a:pt x="332" y="61"/>
                    </a:cubicBezTo>
                    <a:cubicBezTo>
                      <a:pt x="331" y="61"/>
                      <a:pt x="331" y="61"/>
                      <a:pt x="330" y="61"/>
                    </a:cubicBezTo>
                    <a:close/>
                    <a:moveTo>
                      <a:pt x="57" y="60"/>
                    </a:moveTo>
                    <a:cubicBezTo>
                      <a:pt x="56" y="60"/>
                      <a:pt x="56" y="58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8" y="57"/>
                      <a:pt x="59" y="57"/>
                      <a:pt x="60" y="57"/>
                    </a:cubicBezTo>
                    <a:cubicBezTo>
                      <a:pt x="60" y="57"/>
                      <a:pt x="60" y="57"/>
                      <a:pt x="60" y="57"/>
                    </a:cubicBezTo>
                    <a:cubicBezTo>
                      <a:pt x="61" y="58"/>
                      <a:pt x="61" y="60"/>
                      <a:pt x="60" y="6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60" y="61"/>
                      <a:pt x="59" y="61"/>
                      <a:pt x="59" y="61"/>
                    </a:cubicBezTo>
                    <a:cubicBezTo>
                      <a:pt x="59" y="61"/>
                      <a:pt x="59" y="61"/>
                      <a:pt x="59" y="61"/>
                    </a:cubicBezTo>
                    <a:cubicBezTo>
                      <a:pt x="58" y="61"/>
                      <a:pt x="58" y="61"/>
                      <a:pt x="57" y="60"/>
                    </a:cubicBezTo>
                    <a:close/>
                    <a:moveTo>
                      <a:pt x="325" y="56"/>
                    </a:moveTo>
                    <a:cubicBezTo>
                      <a:pt x="325" y="56"/>
                      <a:pt x="325" y="56"/>
                      <a:pt x="325" y="56"/>
                    </a:cubicBezTo>
                    <a:cubicBezTo>
                      <a:pt x="324" y="55"/>
                      <a:pt x="324" y="54"/>
                      <a:pt x="325" y="53"/>
                    </a:cubicBezTo>
                    <a:cubicBezTo>
                      <a:pt x="325" y="53"/>
                      <a:pt x="325" y="53"/>
                      <a:pt x="325" y="53"/>
                    </a:cubicBezTo>
                    <a:cubicBezTo>
                      <a:pt x="326" y="52"/>
                      <a:pt x="327" y="52"/>
                      <a:pt x="328" y="53"/>
                    </a:cubicBezTo>
                    <a:cubicBezTo>
                      <a:pt x="328" y="53"/>
                      <a:pt x="328" y="53"/>
                      <a:pt x="328" y="53"/>
                    </a:cubicBezTo>
                    <a:cubicBezTo>
                      <a:pt x="329" y="54"/>
                      <a:pt x="329" y="55"/>
                      <a:pt x="328" y="56"/>
                    </a:cubicBezTo>
                    <a:cubicBezTo>
                      <a:pt x="328" y="56"/>
                      <a:pt x="328" y="56"/>
                      <a:pt x="328" y="56"/>
                    </a:cubicBezTo>
                    <a:cubicBezTo>
                      <a:pt x="328" y="56"/>
                      <a:pt x="327" y="56"/>
                      <a:pt x="327" y="56"/>
                    </a:cubicBezTo>
                    <a:cubicBezTo>
                      <a:pt x="327" y="56"/>
                      <a:pt x="327" y="56"/>
                      <a:pt x="327" y="56"/>
                    </a:cubicBezTo>
                    <a:cubicBezTo>
                      <a:pt x="326" y="56"/>
                      <a:pt x="326" y="56"/>
                      <a:pt x="325" y="56"/>
                    </a:cubicBezTo>
                    <a:close/>
                    <a:moveTo>
                      <a:pt x="62" y="55"/>
                    </a:moveTo>
                    <a:cubicBezTo>
                      <a:pt x="62" y="54"/>
                      <a:pt x="62" y="53"/>
                      <a:pt x="63" y="52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52"/>
                      <a:pt x="65" y="52"/>
                      <a:pt x="66" y="52"/>
                    </a:cubicBezTo>
                    <a:cubicBezTo>
                      <a:pt x="66" y="52"/>
                      <a:pt x="66" y="52"/>
                      <a:pt x="66" y="52"/>
                    </a:cubicBezTo>
                    <a:cubicBezTo>
                      <a:pt x="66" y="53"/>
                      <a:pt x="66" y="55"/>
                      <a:pt x="65" y="55"/>
                    </a:cubicBezTo>
                    <a:cubicBezTo>
                      <a:pt x="65" y="55"/>
                      <a:pt x="65" y="55"/>
                      <a:pt x="65" y="55"/>
                    </a:cubicBezTo>
                    <a:cubicBezTo>
                      <a:pt x="65" y="56"/>
                      <a:pt x="65" y="56"/>
                      <a:pt x="64" y="56"/>
                    </a:cubicBezTo>
                    <a:cubicBezTo>
                      <a:pt x="64" y="56"/>
                      <a:pt x="64" y="56"/>
                      <a:pt x="64" y="56"/>
                    </a:cubicBezTo>
                    <a:cubicBezTo>
                      <a:pt x="63" y="56"/>
                      <a:pt x="63" y="56"/>
                      <a:pt x="62" y="55"/>
                    </a:cubicBezTo>
                    <a:close/>
                    <a:moveTo>
                      <a:pt x="320" y="51"/>
                    </a:moveTo>
                    <a:cubicBezTo>
                      <a:pt x="319" y="50"/>
                      <a:pt x="319" y="49"/>
                      <a:pt x="320" y="48"/>
                    </a:cubicBezTo>
                    <a:cubicBezTo>
                      <a:pt x="320" y="48"/>
                      <a:pt x="320" y="48"/>
                      <a:pt x="320" y="48"/>
                    </a:cubicBezTo>
                    <a:cubicBezTo>
                      <a:pt x="320" y="47"/>
                      <a:pt x="322" y="47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9"/>
                      <a:pt x="324" y="50"/>
                      <a:pt x="323" y="51"/>
                    </a:cubicBezTo>
                    <a:cubicBezTo>
                      <a:pt x="323" y="51"/>
                      <a:pt x="323" y="51"/>
                      <a:pt x="323" y="51"/>
                    </a:cubicBezTo>
                    <a:cubicBezTo>
                      <a:pt x="322" y="51"/>
                      <a:pt x="322" y="52"/>
                      <a:pt x="321" y="52"/>
                    </a:cubicBezTo>
                    <a:cubicBezTo>
                      <a:pt x="321" y="52"/>
                      <a:pt x="321" y="52"/>
                      <a:pt x="321" y="52"/>
                    </a:cubicBezTo>
                    <a:cubicBezTo>
                      <a:pt x="321" y="52"/>
                      <a:pt x="320" y="51"/>
                      <a:pt x="320" y="51"/>
                    </a:cubicBezTo>
                    <a:close/>
                    <a:moveTo>
                      <a:pt x="68" y="50"/>
                    </a:moveTo>
                    <a:cubicBezTo>
                      <a:pt x="67" y="50"/>
                      <a:pt x="67" y="48"/>
                      <a:pt x="68" y="47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9" y="47"/>
                      <a:pt x="70" y="47"/>
                      <a:pt x="71" y="48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2" y="49"/>
                      <a:pt x="72" y="50"/>
                      <a:pt x="71" y="51"/>
                    </a:cubicBezTo>
                    <a:cubicBezTo>
                      <a:pt x="71" y="51"/>
                      <a:pt x="71" y="51"/>
                      <a:pt x="71" y="51"/>
                    </a:cubicBezTo>
                    <a:cubicBezTo>
                      <a:pt x="70" y="51"/>
                      <a:pt x="70" y="51"/>
                      <a:pt x="69" y="51"/>
                    </a:cubicBezTo>
                    <a:cubicBezTo>
                      <a:pt x="69" y="51"/>
                      <a:pt x="69" y="51"/>
                      <a:pt x="69" y="51"/>
                    </a:cubicBezTo>
                    <a:cubicBezTo>
                      <a:pt x="69" y="51"/>
                      <a:pt x="68" y="51"/>
                      <a:pt x="68" y="50"/>
                    </a:cubicBezTo>
                    <a:close/>
                    <a:moveTo>
                      <a:pt x="314" y="46"/>
                    </a:moveTo>
                    <a:cubicBezTo>
                      <a:pt x="313" y="46"/>
                      <a:pt x="313" y="44"/>
                      <a:pt x="314" y="44"/>
                    </a:cubicBezTo>
                    <a:cubicBezTo>
                      <a:pt x="314" y="44"/>
                      <a:pt x="314" y="44"/>
                      <a:pt x="314" y="44"/>
                    </a:cubicBezTo>
                    <a:cubicBezTo>
                      <a:pt x="315" y="43"/>
                      <a:pt x="316" y="42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8" y="44"/>
                      <a:pt x="318" y="45"/>
                      <a:pt x="317" y="46"/>
                    </a:cubicBezTo>
                    <a:cubicBezTo>
                      <a:pt x="317" y="46"/>
                      <a:pt x="317" y="46"/>
                      <a:pt x="317" y="46"/>
                    </a:cubicBezTo>
                    <a:cubicBezTo>
                      <a:pt x="317" y="47"/>
                      <a:pt x="316" y="47"/>
                      <a:pt x="316" y="47"/>
                    </a:cubicBezTo>
                    <a:cubicBezTo>
                      <a:pt x="316" y="47"/>
                      <a:pt x="316" y="47"/>
                      <a:pt x="316" y="47"/>
                    </a:cubicBezTo>
                    <a:cubicBezTo>
                      <a:pt x="315" y="47"/>
                      <a:pt x="315" y="47"/>
                      <a:pt x="314" y="46"/>
                    </a:cubicBezTo>
                    <a:close/>
                    <a:moveTo>
                      <a:pt x="73" y="46"/>
                    </a:moveTo>
                    <a:cubicBezTo>
                      <a:pt x="73" y="45"/>
                      <a:pt x="73" y="44"/>
                      <a:pt x="74" y="4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5" y="42"/>
                      <a:pt x="76" y="42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4"/>
                      <a:pt x="77" y="45"/>
                      <a:pt x="76" y="46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6"/>
                      <a:pt x="75" y="47"/>
                      <a:pt x="75" y="47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4" y="47"/>
                      <a:pt x="74" y="46"/>
                      <a:pt x="73" y="46"/>
                    </a:cubicBezTo>
                    <a:close/>
                    <a:moveTo>
                      <a:pt x="309" y="42"/>
                    </a:moveTo>
                    <a:cubicBezTo>
                      <a:pt x="309" y="42"/>
                      <a:pt x="309" y="42"/>
                      <a:pt x="309" y="42"/>
                    </a:cubicBezTo>
                    <a:cubicBezTo>
                      <a:pt x="308" y="41"/>
                      <a:pt x="307" y="40"/>
                      <a:pt x="308" y="39"/>
                    </a:cubicBezTo>
                    <a:cubicBezTo>
                      <a:pt x="308" y="39"/>
                      <a:pt x="308" y="39"/>
                      <a:pt x="308" y="39"/>
                    </a:cubicBezTo>
                    <a:cubicBezTo>
                      <a:pt x="309" y="38"/>
                      <a:pt x="310" y="38"/>
                      <a:pt x="311" y="39"/>
                    </a:cubicBezTo>
                    <a:cubicBezTo>
                      <a:pt x="311" y="39"/>
                      <a:pt x="311" y="39"/>
                      <a:pt x="311" y="39"/>
                    </a:cubicBezTo>
                    <a:cubicBezTo>
                      <a:pt x="312" y="39"/>
                      <a:pt x="312" y="41"/>
                      <a:pt x="312" y="42"/>
                    </a:cubicBezTo>
                    <a:cubicBezTo>
                      <a:pt x="312" y="42"/>
                      <a:pt x="312" y="42"/>
                      <a:pt x="312" y="42"/>
                    </a:cubicBezTo>
                    <a:cubicBezTo>
                      <a:pt x="311" y="42"/>
                      <a:pt x="311" y="43"/>
                      <a:pt x="310" y="43"/>
                    </a:cubicBezTo>
                    <a:cubicBezTo>
                      <a:pt x="310" y="43"/>
                      <a:pt x="310" y="43"/>
                      <a:pt x="310" y="43"/>
                    </a:cubicBezTo>
                    <a:cubicBezTo>
                      <a:pt x="309" y="43"/>
                      <a:pt x="309" y="42"/>
                      <a:pt x="309" y="42"/>
                    </a:cubicBezTo>
                    <a:close/>
                    <a:moveTo>
                      <a:pt x="79" y="41"/>
                    </a:moveTo>
                    <a:cubicBezTo>
                      <a:pt x="78" y="40"/>
                      <a:pt x="78" y="39"/>
                      <a:pt x="79" y="38"/>
                    </a:cubicBezTo>
                    <a:cubicBezTo>
                      <a:pt x="79" y="38"/>
                      <a:pt x="79" y="38"/>
                      <a:pt x="79" y="38"/>
                    </a:cubicBezTo>
                    <a:cubicBezTo>
                      <a:pt x="80" y="38"/>
                      <a:pt x="82" y="38"/>
                      <a:pt x="82" y="39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3" y="40"/>
                      <a:pt x="83" y="41"/>
                      <a:pt x="82" y="42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82" y="42"/>
                      <a:pt x="81" y="42"/>
                      <a:pt x="81" y="4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80" y="42"/>
                      <a:pt x="79" y="42"/>
                      <a:pt x="79" y="41"/>
                    </a:cubicBezTo>
                    <a:close/>
                    <a:moveTo>
                      <a:pt x="303" y="38"/>
                    </a:moveTo>
                    <a:cubicBezTo>
                      <a:pt x="302" y="37"/>
                      <a:pt x="302" y="36"/>
                      <a:pt x="302" y="35"/>
                    </a:cubicBezTo>
                    <a:cubicBezTo>
                      <a:pt x="302" y="35"/>
                      <a:pt x="302" y="35"/>
                      <a:pt x="302" y="35"/>
                    </a:cubicBezTo>
                    <a:cubicBezTo>
                      <a:pt x="303" y="34"/>
                      <a:pt x="304" y="34"/>
                      <a:pt x="305" y="34"/>
                    </a:cubicBezTo>
                    <a:cubicBezTo>
                      <a:pt x="305" y="34"/>
                      <a:pt x="305" y="34"/>
                      <a:pt x="305" y="34"/>
                    </a:cubicBezTo>
                    <a:cubicBezTo>
                      <a:pt x="306" y="35"/>
                      <a:pt x="306" y="36"/>
                      <a:pt x="306" y="37"/>
                    </a:cubicBezTo>
                    <a:cubicBezTo>
                      <a:pt x="306" y="37"/>
                      <a:pt x="306" y="37"/>
                      <a:pt x="306" y="37"/>
                    </a:cubicBezTo>
                    <a:cubicBezTo>
                      <a:pt x="305" y="38"/>
                      <a:pt x="305" y="38"/>
                      <a:pt x="304" y="38"/>
                    </a:cubicBezTo>
                    <a:cubicBezTo>
                      <a:pt x="304" y="38"/>
                      <a:pt x="304" y="38"/>
                      <a:pt x="304" y="38"/>
                    </a:cubicBezTo>
                    <a:cubicBezTo>
                      <a:pt x="304" y="38"/>
                      <a:pt x="303" y="38"/>
                      <a:pt x="303" y="38"/>
                    </a:cubicBezTo>
                    <a:close/>
                    <a:moveTo>
                      <a:pt x="85" y="37"/>
                    </a:moveTo>
                    <a:cubicBezTo>
                      <a:pt x="84" y="36"/>
                      <a:pt x="84" y="35"/>
                      <a:pt x="85" y="34"/>
                    </a:cubicBezTo>
                    <a:cubicBezTo>
                      <a:pt x="85" y="34"/>
                      <a:pt x="85" y="34"/>
                      <a:pt x="85" y="34"/>
                    </a:cubicBezTo>
                    <a:cubicBezTo>
                      <a:pt x="86" y="34"/>
                      <a:pt x="88" y="34"/>
                      <a:pt x="88" y="35"/>
                    </a:cubicBezTo>
                    <a:cubicBezTo>
                      <a:pt x="88" y="35"/>
                      <a:pt x="88" y="35"/>
                      <a:pt x="88" y="35"/>
                    </a:cubicBezTo>
                    <a:cubicBezTo>
                      <a:pt x="89" y="36"/>
                      <a:pt x="89" y="37"/>
                      <a:pt x="88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6" y="38"/>
                      <a:pt x="85" y="38"/>
                      <a:pt x="85" y="37"/>
                    </a:cubicBezTo>
                    <a:close/>
                    <a:moveTo>
                      <a:pt x="297" y="34"/>
                    </a:moveTo>
                    <a:cubicBezTo>
                      <a:pt x="296" y="33"/>
                      <a:pt x="296" y="32"/>
                      <a:pt x="296" y="31"/>
                    </a:cubicBezTo>
                    <a:cubicBezTo>
                      <a:pt x="296" y="31"/>
                      <a:pt x="296" y="31"/>
                      <a:pt x="296" y="31"/>
                    </a:cubicBezTo>
                    <a:cubicBezTo>
                      <a:pt x="297" y="30"/>
                      <a:pt x="298" y="30"/>
                      <a:pt x="299" y="30"/>
                    </a:cubicBezTo>
                    <a:cubicBezTo>
                      <a:pt x="299" y="30"/>
                      <a:pt x="299" y="30"/>
                      <a:pt x="299" y="30"/>
                    </a:cubicBezTo>
                    <a:cubicBezTo>
                      <a:pt x="300" y="31"/>
                      <a:pt x="300" y="32"/>
                      <a:pt x="300" y="33"/>
                    </a:cubicBezTo>
                    <a:cubicBezTo>
                      <a:pt x="300" y="33"/>
                      <a:pt x="300" y="33"/>
                      <a:pt x="300" y="33"/>
                    </a:cubicBezTo>
                    <a:cubicBezTo>
                      <a:pt x="299" y="34"/>
                      <a:pt x="299" y="34"/>
                      <a:pt x="298" y="34"/>
                    </a:cubicBezTo>
                    <a:cubicBezTo>
                      <a:pt x="298" y="34"/>
                      <a:pt x="298" y="34"/>
                      <a:pt x="298" y="34"/>
                    </a:cubicBezTo>
                    <a:cubicBezTo>
                      <a:pt x="298" y="34"/>
                      <a:pt x="297" y="34"/>
                      <a:pt x="297" y="34"/>
                    </a:cubicBezTo>
                    <a:close/>
                    <a:moveTo>
                      <a:pt x="91" y="33"/>
                    </a:moveTo>
                    <a:cubicBezTo>
                      <a:pt x="90" y="32"/>
                      <a:pt x="90" y="31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2" y="30"/>
                      <a:pt x="94" y="30"/>
                      <a:pt x="94" y="31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5" y="32"/>
                      <a:pt x="95" y="33"/>
                      <a:pt x="94" y="34"/>
                    </a:cubicBezTo>
                    <a:cubicBezTo>
                      <a:pt x="94" y="34"/>
                      <a:pt x="94" y="34"/>
                      <a:pt x="94" y="34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2" y="34"/>
                      <a:pt x="91" y="34"/>
                      <a:pt x="91" y="33"/>
                    </a:cubicBezTo>
                    <a:close/>
                    <a:moveTo>
                      <a:pt x="291" y="30"/>
                    </a:moveTo>
                    <a:cubicBezTo>
                      <a:pt x="291" y="30"/>
                      <a:pt x="291" y="30"/>
                      <a:pt x="291" y="30"/>
                    </a:cubicBezTo>
                    <a:cubicBezTo>
                      <a:pt x="290" y="30"/>
                      <a:pt x="289" y="28"/>
                      <a:pt x="290" y="27"/>
                    </a:cubicBezTo>
                    <a:cubicBezTo>
                      <a:pt x="290" y="27"/>
                      <a:pt x="290" y="27"/>
                      <a:pt x="290" y="27"/>
                    </a:cubicBezTo>
                    <a:cubicBezTo>
                      <a:pt x="291" y="26"/>
                      <a:pt x="292" y="26"/>
                      <a:pt x="293" y="27"/>
                    </a:cubicBezTo>
                    <a:cubicBezTo>
                      <a:pt x="293" y="27"/>
                      <a:pt x="293" y="27"/>
                      <a:pt x="293" y="27"/>
                    </a:cubicBezTo>
                    <a:cubicBezTo>
                      <a:pt x="294" y="27"/>
                      <a:pt x="294" y="29"/>
                      <a:pt x="294" y="30"/>
                    </a:cubicBezTo>
                    <a:cubicBezTo>
                      <a:pt x="294" y="30"/>
                      <a:pt x="294" y="30"/>
                      <a:pt x="294" y="30"/>
                    </a:cubicBezTo>
                    <a:cubicBezTo>
                      <a:pt x="293" y="30"/>
                      <a:pt x="293" y="31"/>
                      <a:pt x="292" y="31"/>
                    </a:cubicBezTo>
                    <a:cubicBezTo>
                      <a:pt x="292" y="31"/>
                      <a:pt x="292" y="31"/>
                      <a:pt x="292" y="31"/>
                    </a:cubicBezTo>
                    <a:cubicBezTo>
                      <a:pt x="291" y="31"/>
                      <a:pt x="291" y="31"/>
                      <a:pt x="291" y="30"/>
                    </a:cubicBezTo>
                    <a:close/>
                    <a:moveTo>
                      <a:pt x="97" y="29"/>
                    </a:moveTo>
                    <a:cubicBezTo>
                      <a:pt x="96" y="28"/>
                      <a:pt x="97" y="27"/>
                      <a:pt x="98" y="26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99" y="26"/>
                      <a:pt x="100" y="26"/>
                      <a:pt x="101" y="27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101" y="28"/>
                      <a:pt x="101" y="30"/>
                      <a:pt x="100" y="30"/>
                    </a:cubicBezTo>
                    <a:cubicBezTo>
                      <a:pt x="100" y="30"/>
                      <a:pt x="100" y="30"/>
                      <a:pt x="100" y="30"/>
                    </a:cubicBezTo>
                    <a:cubicBezTo>
                      <a:pt x="100" y="30"/>
                      <a:pt x="99" y="30"/>
                      <a:pt x="99" y="30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98" y="30"/>
                      <a:pt x="97" y="30"/>
                      <a:pt x="97" y="29"/>
                    </a:cubicBezTo>
                    <a:close/>
                    <a:moveTo>
                      <a:pt x="284" y="27"/>
                    </a:moveTo>
                    <a:cubicBezTo>
                      <a:pt x="283" y="26"/>
                      <a:pt x="283" y="25"/>
                      <a:pt x="284" y="24"/>
                    </a:cubicBezTo>
                    <a:cubicBezTo>
                      <a:pt x="284" y="24"/>
                      <a:pt x="284" y="24"/>
                      <a:pt x="284" y="24"/>
                    </a:cubicBezTo>
                    <a:cubicBezTo>
                      <a:pt x="284" y="23"/>
                      <a:pt x="285" y="23"/>
                      <a:pt x="286" y="23"/>
                    </a:cubicBezTo>
                    <a:cubicBezTo>
                      <a:pt x="286" y="23"/>
                      <a:pt x="286" y="23"/>
                      <a:pt x="286" y="23"/>
                    </a:cubicBezTo>
                    <a:cubicBezTo>
                      <a:pt x="288" y="24"/>
                      <a:pt x="288" y="25"/>
                      <a:pt x="287" y="26"/>
                    </a:cubicBezTo>
                    <a:cubicBezTo>
                      <a:pt x="287" y="26"/>
                      <a:pt x="287" y="26"/>
                      <a:pt x="287" y="26"/>
                    </a:cubicBezTo>
                    <a:cubicBezTo>
                      <a:pt x="287" y="27"/>
                      <a:pt x="286" y="27"/>
                      <a:pt x="285" y="27"/>
                    </a:cubicBezTo>
                    <a:cubicBezTo>
                      <a:pt x="285" y="27"/>
                      <a:pt x="285" y="27"/>
                      <a:pt x="285" y="27"/>
                    </a:cubicBezTo>
                    <a:cubicBezTo>
                      <a:pt x="285" y="27"/>
                      <a:pt x="285" y="27"/>
                      <a:pt x="284" y="27"/>
                    </a:cubicBezTo>
                    <a:close/>
                    <a:moveTo>
                      <a:pt x="103" y="26"/>
                    </a:moveTo>
                    <a:cubicBezTo>
                      <a:pt x="103" y="25"/>
                      <a:pt x="103" y="23"/>
                      <a:pt x="104" y="23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5" y="22"/>
                      <a:pt x="106" y="23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8" y="25"/>
                      <a:pt x="107" y="26"/>
                      <a:pt x="106" y="27"/>
                    </a:cubicBezTo>
                    <a:cubicBezTo>
                      <a:pt x="106" y="27"/>
                      <a:pt x="106" y="27"/>
                      <a:pt x="106" y="27"/>
                    </a:cubicBezTo>
                    <a:cubicBezTo>
                      <a:pt x="106" y="27"/>
                      <a:pt x="105" y="27"/>
                      <a:pt x="105" y="27"/>
                    </a:cubicBezTo>
                    <a:cubicBezTo>
                      <a:pt x="105" y="27"/>
                      <a:pt x="105" y="27"/>
                      <a:pt x="105" y="27"/>
                    </a:cubicBezTo>
                    <a:cubicBezTo>
                      <a:pt x="104" y="27"/>
                      <a:pt x="104" y="26"/>
                      <a:pt x="103" y="26"/>
                    </a:cubicBezTo>
                    <a:close/>
                    <a:moveTo>
                      <a:pt x="278" y="24"/>
                    </a:moveTo>
                    <a:cubicBezTo>
                      <a:pt x="277" y="23"/>
                      <a:pt x="277" y="22"/>
                      <a:pt x="277" y="21"/>
                    </a:cubicBezTo>
                    <a:cubicBezTo>
                      <a:pt x="277" y="21"/>
                      <a:pt x="277" y="21"/>
                      <a:pt x="277" y="21"/>
                    </a:cubicBezTo>
                    <a:cubicBezTo>
                      <a:pt x="278" y="20"/>
                      <a:pt x="279" y="19"/>
                      <a:pt x="280" y="20"/>
                    </a:cubicBezTo>
                    <a:cubicBezTo>
                      <a:pt x="280" y="20"/>
                      <a:pt x="280" y="20"/>
                      <a:pt x="280" y="20"/>
                    </a:cubicBezTo>
                    <a:cubicBezTo>
                      <a:pt x="281" y="20"/>
                      <a:pt x="281" y="22"/>
                      <a:pt x="281" y="23"/>
                    </a:cubicBezTo>
                    <a:cubicBezTo>
                      <a:pt x="281" y="23"/>
                      <a:pt x="281" y="23"/>
                      <a:pt x="281" y="23"/>
                    </a:cubicBezTo>
                    <a:cubicBezTo>
                      <a:pt x="281" y="23"/>
                      <a:pt x="280" y="24"/>
                      <a:pt x="279" y="24"/>
                    </a:cubicBezTo>
                    <a:cubicBezTo>
                      <a:pt x="279" y="24"/>
                      <a:pt x="279" y="24"/>
                      <a:pt x="279" y="24"/>
                    </a:cubicBezTo>
                    <a:cubicBezTo>
                      <a:pt x="279" y="24"/>
                      <a:pt x="278" y="24"/>
                      <a:pt x="278" y="24"/>
                    </a:cubicBezTo>
                    <a:close/>
                    <a:moveTo>
                      <a:pt x="110" y="22"/>
                    </a:moveTo>
                    <a:cubicBezTo>
                      <a:pt x="109" y="21"/>
                      <a:pt x="110" y="20"/>
                      <a:pt x="111" y="20"/>
                    </a:cubicBezTo>
                    <a:cubicBezTo>
                      <a:pt x="111" y="20"/>
                      <a:pt x="111" y="20"/>
                      <a:pt x="111" y="20"/>
                    </a:cubicBezTo>
                    <a:cubicBezTo>
                      <a:pt x="112" y="19"/>
                      <a:pt x="113" y="20"/>
                      <a:pt x="113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2"/>
                      <a:pt x="113" y="23"/>
                      <a:pt x="112" y="23"/>
                    </a:cubicBezTo>
                    <a:cubicBezTo>
                      <a:pt x="112" y="23"/>
                      <a:pt x="112" y="23"/>
                      <a:pt x="112" y="23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11" y="24"/>
                      <a:pt x="110" y="23"/>
                      <a:pt x="110" y="22"/>
                    </a:cubicBezTo>
                    <a:close/>
                    <a:moveTo>
                      <a:pt x="272" y="21"/>
                    </a:moveTo>
                    <a:cubicBezTo>
                      <a:pt x="271" y="20"/>
                      <a:pt x="270" y="19"/>
                      <a:pt x="271" y="18"/>
                    </a:cubicBezTo>
                    <a:cubicBezTo>
                      <a:pt x="271" y="18"/>
                      <a:pt x="271" y="18"/>
                      <a:pt x="271" y="18"/>
                    </a:cubicBezTo>
                    <a:cubicBezTo>
                      <a:pt x="271" y="17"/>
                      <a:pt x="272" y="16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4" y="17"/>
                      <a:pt x="275" y="18"/>
                      <a:pt x="274" y="20"/>
                    </a:cubicBezTo>
                    <a:cubicBezTo>
                      <a:pt x="274" y="20"/>
                      <a:pt x="274" y="20"/>
                      <a:pt x="274" y="20"/>
                    </a:cubicBezTo>
                    <a:cubicBezTo>
                      <a:pt x="274" y="20"/>
                      <a:pt x="273" y="21"/>
                      <a:pt x="272" y="21"/>
                    </a:cubicBezTo>
                    <a:cubicBezTo>
                      <a:pt x="272" y="21"/>
                      <a:pt x="272" y="21"/>
                      <a:pt x="272" y="21"/>
                    </a:cubicBezTo>
                    <a:cubicBezTo>
                      <a:pt x="272" y="21"/>
                      <a:pt x="272" y="21"/>
                      <a:pt x="272" y="21"/>
                    </a:cubicBezTo>
                    <a:close/>
                    <a:moveTo>
                      <a:pt x="116" y="19"/>
                    </a:moveTo>
                    <a:cubicBezTo>
                      <a:pt x="116" y="18"/>
                      <a:pt x="116" y="17"/>
                      <a:pt x="117" y="17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18" y="16"/>
                      <a:pt x="120" y="17"/>
                      <a:pt x="120" y="18"/>
                    </a:cubicBezTo>
                    <a:cubicBezTo>
                      <a:pt x="120" y="18"/>
                      <a:pt x="120" y="18"/>
                      <a:pt x="120" y="18"/>
                    </a:cubicBezTo>
                    <a:cubicBezTo>
                      <a:pt x="120" y="19"/>
                      <a:pt x="120" y="20"/>
                      <a:pt x="119" y="20"/>
                    </a:cubicBezTo>
                    <a:cubicBezTo>
                      <a:pt x="119" y="20"/>
                      <a:pt x="119" y="20"/>
                      <a:pt x="119" y="20"/>
                    </a:cubicBezTo>
                    <a:cubicBezTo>
                      <a:pt x="119" y="21"/>
                      <a:pt x="118" y="21"/>
                      <a:pt x="118" y="21"/>
                    </a:cubicBezTo>
                    <a:cubicBezTo>
                      <a:pt x="118" y="21"/>
                      <a:pt x="118" y="21"/>
                      <a:pt x="118" y="21"/>
                    </a:cubicBezTo>
                    <a:cubicBezTo>
                      <a:pt x="117" y="21"/>
                      <a:pt x="116" y="20"/>
                      <a:pt x="116" y="19"/>
                    </a:cubicBezTo>
                    <a:close/>
                    <a:moveTo>
                      <a:pt x="265" y="18"/>
                    </a:moveTo>
                    <a:cubicBezTo>
                      <a:pt x="264" y="17"/>
                      <a:pt x="263" y="16"/>
                      <a:pt x="264" y="15"/>
                    </a:cubicBezTo>
                    <a:cubicBezTo>
                      <a:pt x="264" y="15"/>
                      <a:pt x="264" y="15"/>
                      <a:pt x="264" y="15"/>
                    </a:cubicBezTo>
                    <a:cubicBezTo>
                      <a:pt x="264" y="14"/>
                      <a:pt x="265" y="13"/>
                      <a:pt x="267" y="14"/>
                    </a:cubicBezTo>
                    <a:cubicBezTo>
                      <a:pt x="267" y="14"/>
                      <a:pt x="267" y="14"/>
                      <a:pt x="267" y="14"/>
                    </a:cubicBezTo>
                    <a:cubicBezTo>
                      <a:pt x="268" y="14"/>
                      <a:pt x="268" y="16"/>
                      <a:pt x="268" y="17"/>
                    </a:cubicBezTo>
                    <a:cubicBezTo>
                      <a:pt x="268" y="17"/>
                      <a:pt x="268" y="17"/>
                      <a:pt x="268" y="17"/>
                    </a:cubicBezTo>
                    <a:cubicBezTo>
                      <a:pt x="267" y="18"/>
                      <a:pt x="267" y="18"/>
                      <a:pt x="266" y="18"/>
                    </a:cubicBezTo>
                    <a:cubicBezTo>
                      <a:pt x="266" y="18"/>
                      <a:pt x="266" y="18"/>
                      <a:pt x="266" y="18"/>
                    </a:cubicBezTo>
                    <a:cubicBezTo>
                      <a:pt x="266" y="18"/>
                      <a:pt x="265" y="18"/>
                      <a:pt x="265" y="18"/>
                    </a:cubicBezTo>
                    <a:close/>
                    <a:moveTo>
                      <a:pt x="123" y="17"/>
                    </a:moveTo>
                    <a:cubicBezTo>
                      <a:pt x="122" y="15"/>
                      <a:pt x="123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5" y="13"/>
                      <a:pt x="126" y="14"/>
                      <a:pt x="127" y="15"/>
                    </a:cubicBezTo>
                    <a:cubicBezTo>
                      <a:pt x="127" y="15"/>
                      <a:pt x="127" y="15"/>
                      <a:pt x="127" y="15"/>
                    </a:cubicBezTo>
                    <a:cubicBezTo>
                      <a:pt x="127" y="16"/>
                      <a:pt x="127" y="17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4" y="18"/>
                      <a:pt x="123" y="17"/>
                      <a:pt x="123" y="17"/>
                    </a:cubicBezTo>
                    <a:close/>
                    <a:moveTo>
                      <a:pt x="258" y="15"/>
                    </a:moveTo>
                    <a:cubicBezTo>
                      <a:pt x="258" y="15"/>
                      <a:pt x="258" y="15"/>
                      <a:pt x="258" y="15"/>
                    </a:cubicBezTo>
                    <a:cubicBezTo>
                      <a:pt x="257" y="15"/>
                      <a:pt x="257" y="14"/>
                      <a:pt x="257" y="13"/>
                    </a:cubicBezTo>
                    <a:cubicBezTo>
                      <a:pt x="257" y="13"/>
                      <a:pt x="257" y="13"/>
                      <a:pt x="257" y="13"/>
                    </a:cubicBezTo>
                    <a:cubicBezTo>
                      <a:pt x="257" y="12"/>
                      <a:pt x="259" y="11"/>
                      <a:pt x="260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61" y="12"/>
                      <a:pt x="261" y="13"/>
                      <a:pt x="261" y="14"/>
                    </a:cubicBezTo>
                    <a:cubicBezTo>
                      <a:pt x="261" y="14"/>
                      <a:pt x="261" y="14"/>
                      <a:pt x="261" y="14"/>
                    </a:cubicBezTo>
                    <a:cubicBezTo>
                      <a:pt x="261" y="15"/>
                      <a:pt x="260" y="15"/>
                      <a:pt x="259" y="15"/>
                    </a:cubicBezTo>
                    <a:cubicBezTo>
                      <a:pt x="259" y="15"/>
                      <a:pt x="259" y="15"/>
                      <a:pt x="259" y="15"/>
                    </a:cubicBezTo>
                    <a:cubicBezTo>
                      <a:pt x="259" y="15"/>
                      <a:pt x="259" y="15"/>
                      <a:pt x="258" y="15"/>
                    </a:cubicBezTo>
                    <a:close/>
                    <a:moveTo>
                      <a:pt x="129" y="14"/>
                    </a:moveTo>
                    <a:cubicBezTo>
                      <a:pt x="129" y="13"/>
                      <a:pt x="130" y="12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2" y="11"/>
                      <a:pt x="133" y="11"/>
                      <a:pt x="133" y="13"/>
                    </a:cubicBezTo>
                    <a:cubicBezTo>
                      <a:pt x="133" y="13"/>
                      <a:pt x="133" y="13"/>
                      <a:pt x="133" y="13"/>
                    </a:cubicBezTo>
                    <a:cubicBezTo>
                      <a:pt x="134" y="14"/>
                      <a:pt x="133" y="15"/>
                      <a:pt x="132" y="15"/>
                    </a:cubicBezTo>
                    <a:cubicBezTo>
                      <a:pt x="132" y="15"/>
                      <a:pt x="132" y="15"/>
                      <a:pt x="132" y="15"/>
                    </a:cubicBezTo>
                    <a:cubicBezTo>
                      <a:pt x="132" y="15"/>
                      <a:pt x="132" y="15"/>
                      <a:pt x="131" y="15"/>
                    </a:cubicBezTo>
                    <a:cubicBezTo>
                      <a:pt x="131" y="15"/>
                      <a:pt x="131" y="15"/>
                      <a:pt x="131" y="15"/>
                    </a:cubicBezTo>
                    <a:cubicBezTo>
                      <a:pt x="131" y="15"/>
                      <a:pt x="130" y="15"/>
                      <a:pt x="129" y="14"/>
                    </a:cubicBezTo>
                    <a:close/>
                    <a:moveTo>
                      <a:pt x="252" y="13"/>
                    </a:moveTo>
                    <a:cubicBezTo>
                      <a:pt x="250" y="13"/>
                      <a:pt x="250" y="12"/>
                      <a:pt x="250" y="10"/>
                    </a:cubicBezTo>
                    <a:cubicBezTo>
                      <a:pt x="250" y="10"/>
                      <a:pt x="250" y="10"/>
                      <a:pt x="250" y="10"/>
                    </a:cubicBezTo>
                    <a:cubicBezTo>
                      <a:pt x="250" y="9"/>
                      <a:pt x="252" y="9"/>
                      <a:pt x="253" y="9"/>
                    </a:cubicBezTo>
                    <a:cubicBezTo>
                      <a:pt x="253" y="9"/>
                      <a:pt x="253" y="9"/>
                      <a:pt x="253" y="9"/>
                    </a:cubicBezTo>
                    <a:cubicBezTo>
                      <a:pt x="254" y="9"/>
                      <a:pt x="255" y="11"/>
                      <a:pt x="254" y="12"/>
                    </a:cubicBezTo>
                    <a:cubicBezTo>
                      <a:pt x="254" y="12"/>
                      <a:pt x="254" y="12"/>
                      <a:pt x="254" y="12"/>
                    </a:cubicBezTo>
                    <a:cubicBezTo>
                      <a:pt x="254" y="13"/>
                      <a:pt x="253" y="13"/>
                      <a:pt x="252" y="13"/>
                    </a:cubicBezTo>
                    <a:cubicBezTo>
                      <a:pt x="252" y="13"/>
                      <a:pt x="252" y="13"/>
                      <a:pt x="252" y="13"/>
                    </a:cubicBezTo>
                    <a:cubicBezTo>
                      <a:pt x="252" y="13"/>
                      <a:pt x="252" y="13"/>
                      <a:pt x="252" y="13"/>
                    </a:cubicBezTo>
                    <a:close/>
                    <a:moveTo>
                      <a:pt x="136" y="12"/>
                    </a:moveTo>
                    <a:cubicBezTo>
                      <a:pt x="136" y="10"/>
                      <a:pt x="137" y="9"/>
                      <a:pt x="138" y="9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39" y="9"/>
                      <a:pt x="140" y="9"/>
                      <a:pt x="140" y="10"/>
                    </a:cubicBezTo>
                    <a:cubicBezTo>
                      <a:pt x="140" y="10"/>
                      <a:pt x="140" y="10"/>
                      <a:pt x="140" y="10"/>
                    </a:cubicBezTo>
                    <a:cubicBezTo>
                      <a:pt x="141" y="11"/>
                      <a:pt x="140" y="13"/>
                      <a:pt x="139" y="13"/>
                    </a:cubicBezTo>
                    <a:cubicBezTo>
                      <a:pt x="139" y="13"/>
                      <a:pt x="139" y="13"/>
                      <a:pt x="139" y="13"/>
                    </a:cubicBezTo>
                    <a:cubicBezTo>
                      <a:pt x="139" y="13"/>
                      <a:pt x="139" y="13"/>
                      <a:pt x="138" y="13"/>
                    </a:cubicBezTo>
                    <a:cubicBezTo>
                      <a:pt x="138" y="13"/>
                      <a:pt x="138" y="13"/>
                      <a:pt x="138" y="13"/>
                    </a:cubicBezTo>
                    <a:cubicBezTo>
                      <a:pt x="137" y="13"/>
                      <a:pt x="137" y="13"/>
                      <a:pt x="136" y="12"/>
                    </a:cubicBezTo>
                    <a:close/>
                    <a:moveTo>
                      <a:pt x="245" y="11"/>
                    </a:moveTo>
                    <a:cubicBezTo>
                      <a:pt x="244" y="11"/>
                      <a:pt x="243" y="10"/>
                      <a:pt x="243" y="9"/>
                    </a:cubicBezTo>
                    <a:cubicBezTo>
                      <a:pt x="243" y="9"/>
                      <a:pt x="243" y="9"/>
                      <a:pt x="243" y="9"/>
                    </a:cubicBezTo>
                    <a:cubicBezTo>
                      <a:pt x="243" y="7"/>
                      <a:pt x="245" y="7"/>
                      <a:pt x="246" y="7"/>
                    </a:cubicBezTo>
                    <a:cubicBezTo>
                      <a:pt x="246" y="7"/>
                      <a:pt x="246" y="7"/>
                      <a:pt x="246" y="7"/>
                    </a:cubicBezTo>
                    <a:cubicBezTo>
                      <a:pt x="247" y="7"/>
                      <a:pt x="248" y="9"/>
                      <a:pt x="247" y="10"/>
                    </a:cubicBezTo>
                    <a:cubicBezTo>
                      <a:pt x="247" y="10"/>
                      <a:pt x="247" y="10"/>
                      <a:pt x="247" y="10"/>
                    </a:cubicBezTo>
                    <a:cubicBezTo>
                      <a:pt x="247" y="11"/>
                      <a:pt x="246" y="11"/>
                      <a:pt x="245" y="11"/>
                    </a:cubicBezTo>
                    <a:cubicBezTo>
                      <a:pt x="245" y="11"/>
                      <a:pt x="245" y="11"/>
                      <a:pt x="245" y="11"/>
                    </a:cubicBezTo>
                    <a:cubicBezTo>
                      <a:pt x="245" y="11"/>
                      <a:pt x="245" y="11"/>
                      <a:pt x="245" y="11"/>
                    </a:cubicBezTo>
                    <a:close/>
                    <a:moveTo>
                      <a:pt x="143" y="10"/>
                    </a:moveTo>
                    <a:cubicBezTo>
                      <a:pt x="143" y="8"/>
                      <a:pt x="144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6" y="7"/>
                      <a:pt x="147" y="7"/>
                      <a:pt x="147" y="8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8" y="10"/>
                      <a:pt x="147" y="11"/>
                      <a:pt x="146" y="11"/>
                    </a:cubicBezTo>
                    <a:cubicBezTo>
                      <a:pt x="146" y="11"/>
                      <a:pt x="146" y="11"/>
                      <a:pt x="146" y="11"/>
                    </a:cubicBezTo>
                    <a:cubicBezTo>
                      <a:pt x="146" y="11"/>
                      <a:pt x="145" y="11"/>
                      <a:pt x="145" y="11"/>
                    </a:cubicBezTo>
                    <a:cubicBezTo>
                      <a:pt x="145" y="11"/>
                      <a:pt x="145" y="11"/>
                      <a:pt x="145" y="11"/>
                    </a:cubicBezTo>
                    <a:cubicBezTo>
                      <a:pt x="144" y="11"/>
                      <a:pt x="143" y="10"/>
                      <a:pt x="143" y="10"/>
                    </a:cubicBezTo>
                    <a:close/>
                    <a:moveTo>
                      <a:pt x="238" y="9"/>
                    </a:moveTo>
                    <a:cubicBezTo>
                      <a:pt x="237" y="9"/>
                      <a:pt x="236" y="8"/>
                      <a:pt x="236" y="7"/>
                    </a:cubicBezTo>
                    <a:cubicBezTo>
                      <a:pt x="236" y="7"/>
                      <a:pt x="236" y="7"/>
                      <a:pt x="236" y="7"/>
                    </a:cubicBezTo>
                    <a:cubicBezTo>
                      <a:pt x="236" y="6"/>
                      <a:pt x="238" y="5"/>
                      <a:pt x="239" y="5"/>
                    </a:cubicBezTo>
                    <a:cubicBezTo>
                      <a:pt x="239" y="5"/>
                      <a:pt x="239" y="5"/>
                      <a:pt x="239" y="5"/>
                    </a:cubicBezTo>
                    <a:cubicBezTo>
                      <a:pt x="240" y="6"/>
                      <a:pt x="241" y="7"/>
                      <a:pt x="240" y="8"/>
                    </a:cubicBezTo>
                    <a:cubicBezTo>
                      <a:pt x="240" y="8"/>
                      <a:pt x="240" y="8"/>
                      <a:pt x="240" y="8"/>
                    </a:cubicBezTo>
                    <a:cubicBezTo>
                      <a:pt x="240" y="9"/>
                      <a:pt x="239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lose/>
                    <a:moveTo>
                      <a:pt x="150" y="8"/>
                    </a:moveTo>
                    <a:cubicBezTo>
                      <a:pt x="150" y="7"/>
                      <a:pt x="151" y="5"/>
                      <a:pt x="152" y="5"/>
                    </a:cubicBezTo>
                    <a:cubicBezTo>
                      <a:pt x="152" y="5"/>
                      <a:pt x="152" y="5"/>
                      <a:pt x="152" y="5"/>
                    </a:cubicBezTo>
                    <a:cubicBezTo>
                      <a:pt x="153" y="5"/>
                      <a:pt x="154" y="6"/>
                      <a:pt x="154" y="7"/>
                    </a:cubicBezTo>
                    <a:cubicBezTo>
                      <a:pt x="154" y="7"/>
                      <a:pt x="154" y="7"/>
                      <a:pt x="154" y="7"/>
                    </a:cubicBezTo>
                    <a:cubicBezTo>
                      <a:pt x="155" y="8"/>
                      <a:pt x="154" y="9"/>
                      <a:pt x="153" y="9"/>
                    </a:cubicBezTo>
                    <a:cubicBezTo>
                      <a:pt x="153" y="9"/>
                      <a:pt x="153" y="9"/>
                      <a:pt x="153" y="9"/>
                    </a:cubicBezTo>
                    <a:cubicBezTo>
                      <a:pt x="153" y="9"/>
                      <a:pt x="152" y="9"/>
                      <a:pt x="152" y="9"/>
                    </a:cubicBezTo>
                    <a:cubicBezTo>
                      <a:pt x="152" y="9"/>
                      <a:pt x="152" y="9"/>
                      <a:pt x="152" y="9"/>
                    </a:cubicBezTo>
                    <a:cubicBezTo>
                      <a:pt x="151" y="9"/>
                      <a:pt x="150" y="9"/>
                      <a:pt x="150" y="8"/>
                    </a:cubicBezTo>
                    <a:close/>
                    <a:moveTo>
                      <a:pt x="231" y="8"/>
                    </a:moveTo>
                    <a:cubicBezTo>
                      <a:pt x="231" y="8"/>
                      <a:pt x="231" y="8"/>
                      <a:pt x="231" y="8"/>
                    </a:cubicBezTo>
                    <a:cubicBezTo>
                      <a:pt x="230" y="8"/>
                      <a:pt x="229" y="7"/>
                      <a:pt x="229" y="5"/>
                    </a:cubicBezTo>
                    <a:cubicBezTo>
                      <a:pt x="229" y="5"/>
                      <a:pt x="229" y="5"/>
                      <a:pt x="229" y="5"/>
                    </a:cubicBezTo>
                    <a:cubicBezTo>
                      <a:pt x="229" y="4"/>
                      <a:pt x="230" y="4"/>
                      <a:pt x="232" y="4"/>
                    </a:cubicBezTo>
                    <a:cubicBezTo>
                      <a:pt x="232" y="4"/>
                      <a:pt x="232" y="4"/>
                      <a:pt x="232" y="4"/>
                    </a:cubicBezTo>
                    <a:cubicBezTo>
                      <a:pt x="233" y="4"/>
                      <a:pt x="233" y="5"/>
                      <a:pt x="233" y="6"/>
                    </a:cubicBezTo>
                    <a:cubicBezTo>
                      <a:pt x="233" y="6"/>
                      <a:pt x="233" y="6"/>
                      <a:pt x="233" y="6"/>
                    </a:cubicBezTo>
                    <a:cubicBezTo>
                      <a:pt x="233" y="7"/>
                      <a:pt x="232" y="8"/>
                      <a:pt x="231" y="8"/>
                    </a:cubicBezTo>
                    <a:cubicBezTo>
                      <a:pt x="231" y="8"/>
                      <a:pt x="231" y="8"/>
                      <a:pt x="231" y="8"/>
                    </a:cubicBezTo>
                    <a:cubicBezTo>
                      <a:pt x="231" y="8"/>
                      <a:pt x="231" y="8"/>
                      <a:pt x="231" y="8"/>
                    </a:cubicBezTo>
                    <a:close/>
                    <a:moveTo>
                      <a:pt x="157" y="6"/>
                    </a:moveTo>
                    <a:cubicBezTo>
                      <a:pt x="157" y="5"/>
                      <a:pt x="158" y="4"/>
                      <a:pt x="159" y="4"/>
                    </a:cubicBezTo>
                    <a:cubicBezTo>
                      <a:pt x="159" y="4"/>
                      <a:pt x="159" y="4"/>
                      <a:pt x="159" y="4"/>
                    </a:cubicBezTo>
                    <a:cubicBezTo>
                      <a:pt x="160" y="3"/>
                      <a:pt x="161" y="4"/>
                      <a:pt x="161" y="5"/>
                    </a:cubicBezTo>
                    <a:cubicBezTo>
                      <a:pt x="161" y="5"/>
                      <a:pt x="161" y="5"/>
                      <a:pt x="161" y="5"/>
                    </a:cubicBezTo>
                    <a:cubicBezTo>
                      <a:pt x="162" y="7"/>
                      <a:pt x="161" y="8"/>
                      <a:pt x="160" y="8"/>
                    </a:cubicBezTo>
                    <a:cubicBezTo>
                      <a:pt x="160" y="8"/>
                      <a:pt x="160" y="8"/>
                      <a:pt x="160" y="8"/>
                    </a:cubicBezTo>
                    <a:cubicBezTo>
                      <a:pt x="160" y="8"/>
                      <a:pt x="159" y="8"/>
                      <a:pt x="159" y="8"/>
                    </a:cubicBezTo>
                    <a:cubicBezTo>
                      <a:pt x="159" y="8"/>
                      <a:pt x="159" y="8"/>
                      <a:pt x="159" y="8"/>
                    </a:cubicBezTo>
                    <a:cubicBezTo>
                      <a:pt x="158" y="8"/>
                      <a:pt x="157" y="7"/>
                      <a:pt x="157" y="6"/>
                    </a:cubicBezTo>
                    <a:close/>
                    <a:moveTo>
                      <a:pt x="224" y="7"/>
                    </a:moveTo>
                    <a:cubicBezTo>
                      <a:pt x="224" y="7"/>
                      <a:pt x="224" y="7"/>
                      <a:pt x="224" y="7"/>
                    </a:cubicBezTo>
                    <a:cubicBezTo>
                      <a:pt x="223" y="7"/>
                      <a:pt x="222" y="5"/>
                      <a:pt x="222" y="4"/>
                    </a:cubicBezTo>
                    <a:cubicBezTo>
                      <a:pt x="222" y="4"/>
                      <a:pt x="222" y="4"/>
                      <a:pt x="222" y="4"/>
                    </a:cubicBezTo>
                    <a:cubicBezTo>
                      <a:pt x="222" y="3"/>
                      <a:pt x="223" y="2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5" y="3"/>
                      <a:pt x="226" y="4"/>
                      <a:pt x="226" y="5"/>
                    </a:cubicBezTo>
                    <a:cubicBezTo>
                      <a:pt x="226" y="5"/>
                      <a:pt x="226" y="5"/>
                      <a:pt x="226" y="5"/>
                    </a:cubicBezTo>
                    <a:cubicBezTo>
                      <a:pt x="226" y="6"/>
                      <a:pt x="225" y="7"/>
                      <a:pt x="224" y="7"/>
                    </a:cubicBezTo>
                    <a:cubicBezTo>
                      <a:pt x="224" y="7"/>
                      <a:pt x="224" y="7"/>
                      <a:pt x="224" y="7"/>
                    </a:cubicBezTo>
                    <a:cubicBezTo>
                      <a:pt x="224" y="7"/>
                      <a:pt x="224" y="7"/>
                      <a:pt x="224" y="7"/>
                    </a:cubicBezTo>
                    <a:close/>
                    <a:moveTo>
                      <a:pt x="164" y="5"/>
                    </a:moveTo>
                    <a:cubicBezTo>
                      <a:pt x="164" y="4"/>
                      <a:pt x="165" y="3"/>
                      <a:pt x="166" y="2"/>
                    </a:cubicBezTo>
                    <a:cubicBezTo>
                      <a:pt x="166" y="2"/>
                      <a:pt x="166" y="2"/>
                      <a:pt x="166" y="2"/>
                    </a:cubicBezTo>
                    <a:cubicBezTo>
                      <a:pt x="167" y="2"/>
                      <a:pt x="168" y="3"/>
                      <a:pt x="169" y="4"/>
                    </a:cubicBezTo>
                    <a:cubicBezTo>
                      <a:pt x="169" y="4"/>
                      <a:pt x="169" y="4"/>
                      <a:pt x="169" y="4"/>
                    </a:cubicBezTo>
                    <a:cubicBezTo>
                      <a:pt x="169" y="5"/>
                      <a:pt x="168" y="7"/>
                      <a:pt x="167" y="7"/>
                    </a:cubicBezTo>
                    <a:cubicBezTo>
                      <a:pt x="167" y="7"/>
                      <a:pt x="167" y="7"/>
                      <a:pt x="167" y="7"/>
                    </a:cubicBezTo>
                    <a:cubicBezTo>
                      <a:pt x="167" y="7"/>
                      <a:pt x="167" y="7"/>
                      <a:pt x="166" y="7"/>
                    </a:cubicBezTo>
                    <a:cubicBezTo>
                      <a:pt x="166" y="7"/>
                      <a:pt x="166" y="7"/>
                      <a:pt x="166" y="7"/>
                    </a:cubicBezTo>
                    <a:cubicBezTo>
                      <a:pt x="165" y="7"/>
                      <a:pt x="165" y="6"/>
                      <a:pt x="164" y="5"/>
                    </a:cubicBezTo>
                    <a:close/>
                    <a:moveTo>
                      <a:pt x="217" y="6"/>
                    </a:moveTo>
                    <a:cubicBezTo>
                      <a:pt x="215" y="6"/>
                      <a:pt x="215" y="5"/>
                      <a:pt x="215" y="3"/>
                    </a:cubicBezTo>
                    <a:cubicBezTo>
                      <a:pt x="215" y="3"/>
                      <a:pt x="215" y="3"/>
                      <a:pt x="215" y="3"/>
                    </a:cubicBezTo>
                    <a:cubicBezTo>
                      <a:pt x="215" y="2"/>
                      <a:pt x="216" y="1"/>
                      <a:pt x="217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8" y="2"/>
                      <a:pt x="219" y="3"/>
                      <a:pt x="219" y="4"/>
                    </a:cubicBezTo>
                    <a:cubicBezTo>
                      <a:pt x="219" y="4"/>
                      <a:pt x="219" y="4"/>
                      <a:pt x="219" y="4"/>
                    </a:cubicBezTo>
                    <a:cubicBezTo>
                      <a:pt x="219" y="5"/>
                      <a:pt x="218" y="6"/>
                      <a:pt x="217" y="6"/>
                    </a:cubicBezTo>
                    <a:cubicBezTo>
                      <a:pt x="217" y="6"/>
                      <a:pt x="217" y="6"/>
                      <a:pt x="217" y="6"/>
                    </a:cubicBezTo>
                    <a:cubicBezTo>
                      <a:pt x="217" y="6"/>
                      <a:pt x="217" y="6"/>
                      <a:pt x="217" y="6"/>
                    </a:cubicBezTo>
                    <a:close/>
                    <a:moveTo>
                      <a:pt x="172" y="4"/>
                    </a:moveTo>
                    <a:cubicBezTo>
                      <a:pt x="171" y="3"/>
                      <a:pt x="172" y="2"/>
                      <a:pt x="173" y="2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5" y="1"/>
                      <a:pt x="176" y="2"/>
                      <a:pt x="176" y="3"/>
                    </a:cubicBezTo>
                    <a:cubicBezTo>
                      <a:pt x="176" y="3"/>
                      <a:pt x="176" y="3"/>
                      <a:pt x="176" y="3"/>
                    </a:cubicBezTo>
                    <a:cubicBezTo>
                      <a:pt x="176" y="5"/>
                      <a:pt x="175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3" y="6"/>
                      <a:pt x="172" y="5"/>
                      <a:pt x="172" y="4"/>
                    </a:cubicBezTo>
                    <a:close/>
                    <a:moveTo>
                      <a:pt x="210" y="5"/>
                    </a:moveTo>
                    <a:cubicBezTo>
                      <a:pt x="208" y="5"/>
                      <a:pt x="207" y="4"/>
                      <a:pt x="208" y="3"/>
                    </a:cubicBezTo>
                    <a:cubicBezTo>
                      <a:pt x="208" y="3"/>
                      <a:pt x="208" y="3"/>
                      <a:pt x="208" y="3"/>
                    </a:cubicBezTo>
                    <a:cubicBezTo>
                      <a:pt x="208" y="2"/>
                      <a:pt x="209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1" y="1"/>
                      <a:pt x="212" y="2"/>
                      <a:pt x="212" y="3"/>
                    </a:cubicBezTo>
                    <a:cubicBezTo>
                      <a:pt x="212" y="3"/>
                      <a:pt x="212" y="3"/>
                      <a:pt x="212" y="3"/>
                    </a:cubicBezTo>
                    <a:cubicBezTo>
                      <a:pt x="212" y="4"/>
                      <a:pt x="211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lose/>
                    <a:moveTo>
                      <a:pt x="179" y="3"/>
                    </a:moveTo>
                    <a:cubicBezTo>
                      <a:pt x="179" y="2"/>
                      <a:pt x="179" y="1"/>
                      <a:pt x="181" y="1"/>
                    </a:cubicBezTo>
                    <a:cubicBezTo>
                      <a:pt x="181" y="1"/>
                      <a:pt x="181" y="1"/>
                      <a:pt x="181" y="1"/>
                    </a:cubicBezTo>
                    <a:cubicBezTo>
                      <a:pt x="182" y="1"/>
                      <a:pt x="183" y="2"/>
                      <a:pt x="183" y="3"/>
                    </a:cubicBezTo>
                    <a:cubicBezTo>
                      <a:pt x="183" y="3"/>
                      <a:pt x="183" y="3"/>
                      <a:pt x="183" y="3"/>
                    </a:cubicBezTo>
                    <a:cubicBezTo>
                      <a:pt x="183" y="4"/>
                      <a:pt x="182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0" y="5"/>
                      <a:pt x="179" y="4"/>
                      <a:pt x="179" y="3"/>
                    </a:cubicBezTo>
                    <a:close/>
                    <a:moveTo>
                      <a:pt x="202" y="5"/>
                    </a:moveTo>
                    <a:cubicBezTo>
                      <a:pt x="201" y="5"/>
                      <a:pt x="200" y="4"/>
                      <a:pt x="200" y="3"/>
                    </a:cubicBezTo>
                    <a:cubicBezTo>
                      <a:pt x="200" y="3"/>
                      <a:pt x="200" y="3"/>
                      <a:pt x="200" y="3"/>
                    </a:cubicBezTo>
                    <a:cubicBezTo>
                      <a:pt x="200" y="1"/>
                      <a:pt x="201" y="0"/>
                      <a:pt x="203" y="0"/>
                    </a:cubicBezTo>
                    <a:cubicBezTo>
                      <a:pt x="203" y="0"/>
                      <a:pt x="203" y="0"/>
                      <a:pt x="203" y="0"/>
                    </a:cubicBezTo>
                    <a:cubicBezTo>
                      <a:pt x="203" y="0"/>
                      <a:pt x="203" y="0"/>
                      <a:pt x="203" y="1"/>
                    </a:cubicBezTo>
                    <a:cubicBezTo>
                      <a:pt x="203" y="1"/>
                      <a:pt x="203" y="1"/>
                      <a:pt x="203" y="1"/>
                    </a:cubicBezTo>
                    <a:cubicBezTo>
                      <a:pt x="204" y="1"/>
                      <a:pt x="205" y="2"/>
                      <a:pt x="205" y="3"/>
                    </a:cubicBezTo>
                    <a:cubicBezTo>
                      <a:pt x="205" y="3"/>
                      <a:pt x="205" y="3"/>
                      <a:pt x="205" y="3"/>
                    </a:cubicBezTo>
                    <a:cubicBezTo>
                      <a:pt x="205" y="4"/>
                      <a:pt x="204" y="5"/>
                      <a:pt x="202" y="5"/>
                    </a:cubicBezTo>
                    <a:cubicBezTo>
                      <a:pt x="202" y="5"/>
                      <a:pt x="202" y="5"/>
                      <a:pt x="202" y="5"/>
                    </a:cubicBezTo>
                    <a:cubicBezTo>
                      <a:pt x="202" y="5"/>
                      <a:pt x="202" y="5"/>
                      <a:pt x="202" y="5"/>
                    </a:cubicBezTo>
                    <a:close/>
                    <a:moveTo>
                      <a:pt x="186" y="3"/>
                    </a:moveTo>
                    <a:cubicBezTo>
                      <a:pt x="186" y="2"/>
                      <a:pt x="187" y="1"/>
                      <a:pt x="188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9" y="0"/>
                      <a:pt x="190" y="1"/>
                      <a:pt x="190" y="3"/>
                    </a:cubicBezTo>
                    <a:cubicBezTo>
                      <a:pt x="190" y="3"/>
                      <a:pt x="190" y="3"/>
                      <a:pt x="190" y="3"/>
                    </a:cubicBezTo>
                    <a:cubicBezTo>
                      <a:pt x="190" y="4"/>
                      <a:pt x="189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7" y="5"/>
                      <a:pt x="186" y="4"/>
                      <a:pt x="186" y="3"/>
                    </a:cubicBezTo>
                    <a:close/>
                    <a:moveTo>
                      <a:pt x="195" y="5"/>
                    </a:moveTo>
                    <a:cubicBezTo>
                      <a:pt x="195" y="5"/>
                      <a:pt x="195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lose/>
                    <a:moveTo>
                      <a:pt x="193" y="2"/>
                    </a:moveTo>
                    <a:cubicBezTo>
                      <a:pt x="193" y="1"/>
                      <a:pt x="194" y="0"/>
                      <a:pt x="195" y="0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196" y="0"/>
                      <a:pt x="197" y="1"/>
                      <a:pt x="197" y="2"/>
                    </a:cubicBezTo>
                    <a:cubicBezTo>
                      <a:pt x="197" y="2"/>
                      <a:pt x="197" y="2"/>
                      <a:pt x="197" y="2"/>
                    </a:cubicBezTo>
                    <a:cubicBezTo>
                      <a:pt x="197" y="4"/>
                      <a:pt x="196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94" y="5"/>
                      <a:pt x="193" y="4"/>
                      <a:pt x="193" y="2"/>
                    </a:cubicBezTo>
                    <a:close/>
                  </a:path>
                </a:pathLst>
              </a:custGeom>
              <a:solidFill>
                <a:srgbClr val="F4EDE7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4" name="Freeform 58"/>
              <p:cNvSpPr>
                <a:spLocks noChangeArrowheads="1"/>
              </p:cNvSpPr>
              <p:nvPr/>
            </p:nvSpPr>
            <p:spPr bwMode="auto">
              <a:xfrm>
                <a:off x="1682053" y="2052564"/>
                <a:ext cx="2467672" cy="2338535"/>
              </a:xfrm>
              <a:custGeom>
                <a:avLst/>
                <a:gdLst>
                  <a:gd name="T0" fmla="*/ 2147483647 w 209"/>
                  <a:gd name="T1" fmla="*/ 2147483647 h 197"/>
                  <a:gd name="T2" fmla="*/ 2147483647 w 209"/>
                  <a:gd name="T3" fmla="*/ 2147483647 h 197"/>
                  <a:gd name="T4" fmla="*/ 979204672 w 209"/>
                  <a:gd name="T5" fmla="*/ 2147483647 h 197"/>
                  <a:gd name="T6" fmla="*/ 233146576 w 209"/>
                  <a:gd name="T7" fmla="*/ 2147483647 h 197"/>
                  <a:gd name="T8" fmla="*/ 2147483647 w 209"/>
                  <a:gd name="T9" fmla="*/ 0 h 197"/>
                  <a:gd name="T10" fmla="*/ 2147483647 w 209"/>
                  <a:gd name="T11" fmla="*/ 47140142 h 197"/>
                  <a:gd name="T12" fmla="*/ 2147483647 w 209"/>
                  <a:gd name="T13" fmla="*/ 2147483647 h 197"/>
                  <a:gd name="T14" fmla="*/ 2147483647 w 209"/>
                  <a:gd name="T15" fmla="*/ 2147483647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5" name="Freeform 59"/>
              <p:cNvSpPr>
                <a:spLocks noChangeArrowheads="1"/>
              </p:cNvSpPr>
              <p:nvPr/>
            </p:nvSpPr>
            <p:spPr bwMode="auto">
              <a:xfrm>
                <a:off x="1661631" y="1973909"/>
                <a:ext cx="2459436" cy="2481263"/>
              </a:xfrm>
              <a:custGeom>
                <a:avLst/>
                <a:gdLst>
                  <a:gd name="T0" fmla="*/ 2147483647 w 208"/>
                  <a:gd name="T1" fmla="*/ 2147483647 h 209"/>
                  <a:gd name="T2" fmla="*/ 2147483647 w 208"/>
                  <a:gd name="T3" fmla="*/ 2147483647 h 209"/>
                  <a:gd name="T4" fmla="*/ 420879937 w 208"/>
                  <a:gd name="T5" fmla="*/ 2147483647 h 209"/>
                  <a:gd name="T6" fmla="*/ 2147483647 w 208"/>
                  <a:gd name="T7" fmla="*/ 471488792 h 209"/>
                  <a:gd name="T8" fmla="*/ 2147483647 w 208"/>
                  <a:gd name="T9" fmla="*/ 2147483647 h 2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8"/>
                  <a:gd name="T16" fmla="*/ 0 h 209"/>
                  <a:gd name="T17" fmla="*/ 208 w 208"/>
                  <a:gd name="T18" fmla="*/ 209 h 2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8" h="209">
                    <a:moveTo>
                      <a:pt x="199" y="122"/>
                    </a:moveTo>
                    <a:cubicBezTo>
                      <a:pt x="189" y="174"/>
                      <a:pt x="139" y="209"/>
                      <a:pt x="87" y="199"/>
                    </a:cubicBezTo>
                    <a:cubicBezTo>
                      <a:pt x="34" y="190"/>
                      <a:pt x="0" y="139"/>
                      <a:pt x="9" y="87"/>
                    </a:cubicBezTo>
                    <a:cubicBezTo>
                      <a:pt x="19" y="35"/>
                      <a:pt x="69" y="0"/>
                      <a:pt x="121" y="10"/>
                    </a:cubicBezTo>
                    <a:cubicBezTo>
                      <a:pt x="174" y="19"/>
                      <a:pt x="208" y="70"/>
                      <a:pt x="199" y="122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6" name="Freeform 61"/>
              <p:cNvSpPr>
                <a:spLocks noEditPoints="1" noChangeArrowheads="1"/>
              </p:cNvSpPr>
              <p:nvPr/>
            </p:nvSpPr>
            <p:spPr bwMode="auto">
              <a:xfrm>
                <a:off x="1846748" y="2206270"/>
                <a:ext cx="2127303" cy="2031122"/>
              </a:xfrm>
              <a:custGeom>
                <a:avLst/>
                <a:gdLst>
                  <a:gd name="T0" fmla="*/ 2147483647 w 180"/>
                  <a:gd name="T1" fmla="*/ 94392186 h 171"/>
                  <a:gd name="T2" fmla="*/ 2147483647 w 180"/>
                  <a:gd name="T3" fmla="*/ 0 h 171"/>
                  <a:gd name="T4" fmla="*/ 186870865 w 180"/>
                  <a:gd name="T5" fmla="*/ 2147483647 h 171"/>
                  <a:gd name="T6" fmla="*/ 840925699 w 180"/>
                  <a:gd name="T7" fmla="*/ 2147483647 h 171"/>
                  <a:gd name="T8" fmla="*/ 2147483647 w 180"/>
                  <a:gd name="T9" fmla="*/ 2147483647 h 171"/>
                  <a:gd name="T10" fmla="*/ 2147483647 w 180"/>
                  <a:gd name="T11" fmla="*/ 2147483647 h 171"/>
                  <a:gd name="T12" fmla="*/ 2147483647 w 180"/>
                  <a:gd name="T13" fmla="*/ 2147483647 h 171"/>
                  <a:gd name="T14" fmla="*/ 2147483647 w 180"/>
                  <a:gd name="T15" fmla="*/ 94392186 h 171"/>
                  <a:gd name="T16" fmla="*/ 2147483647 w 180"/>
                  <a:gd name="T17" fmla="*/ 2147483647 h 171"/>
                  <a:gd name="T18" fmla="*/ 2147483647 w 180"/>
                  <a:gd name="T19" fmla="*/ 2147483647 h 171"/>
                  <a:gd name="T20" fmla="*/ 2147483647 w 180"/>
                  <a:gd name="T21" fmla="*/ 2147483647 h 171"/>
                  <a:gd name="T22" fmla="*/ 981085856 w 180"/>
                  <a:gd name="T23" fmla="*/ 2147483647 h 171"/>
                  <a:gd name="T24" fmla="*/ 373748564 w 180"/>
                  <a:gd name="T25" fmla="*/ 2147483647 h 171"/>
                  <a:gd name="T26" fmla="*/ 2147483647 w 180"/>
                  <a:gd name="T27" fmla="*/ 188784372 h 171"/>
                  <a:gd name="T28" fmla="*/ 2147483647 w 180"/>
                  <a:gd name="T29" fmla="*/ 235973636 h 171"/>
                  <a:gd name="T30" fmla="*/ 2147483647 w 180"/>
                  <a:gd name="T31" fmla="*/ 2147483647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29" name="文本框 3"/>
            <p:cNvSpPr txBox="1"/>
            <p:nvPr/>
          </p:nvSpPr>
          <p:spPr>
            <a:xfrm>
              <a:off x="2656721" y="4101066"/>
              <a:ext cx="3744416" cy="423545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上海纳特汽车标准件合作单位</a:t>
              </a:r>
              <a:endParaRPr lang="zh-CN" altLang="en-US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447"/>
            <p:cNvSpPr>
              <a:spLocks noEditPoints="1"/>
            </p:cNvSpPr>
            <p:nvPr/>
          </p:nvSpPr>
          <p:spPr bwMode="auto">
            <a:xfrm>
              <a:off x="1714693" y="4101066"/>
              <a:ext cx="381809" cy="522670"/>
            </a:xfrm>
            <a:custGeom>
              <a:avLst/>
              <a:gdLst>
                <a:gd name="T0" fmla="*/ 27 w 103"/>
                <a:gd name="T1" fmla="*/ 30 h 141"/>
                <a:gd name="T2" fmla="*/ 18 w 103"/>
                <a:gd name="T3" fmla="*/ 52 h 141"/>
                <a:gd name="T4" fmla="*/ 22 w 103"/>
                <a:gd name="T5" fmla="*/ 77 h 141"/>
                <a:gd name="T6" fmla="*/ 48 w 103"/>
                <a:gd name="T7" fmla="*/ 97 h 141"/>
                <a:gd name="T8" fmla="*/ 71 w 103"/>
                <a:gd name="T9" fmla="*/ 97 h 141"/>
                <a:gd name="T10" fmla="*/ 93 w 103"/>
                <a:gd name="T11" fmla="*/ 85 h 141"/>
                <a:gd name="T12" fmla="*/ 103 w 103"/>
                <a:gd name="T13" fmla="*/ 63 h 141"/>
                <a:gd name="T14" fmla="*/ 97 w 103"/>
                <a:gd name="T15" fmla="*/ 37 h 141"/>
                <a:gd name="T16" fmla="*/ 73 w 103"/>
                <a:gd name="T17" fmla="*/ 17 h 141"/>
                <a:gd name="T18" fmla="*/ 48 w 103"/>
                <a:gd name="T19" fmla="*/ 17 h 141"/>
                <a:gd name="T20" fmla="*/ 42 w 103"/>
                <a:gd name="T21" fmla="*/ 85 h 141"/>
                <a:gd name="T22" fmla="*/ 59 w 103"/>
                <a:gd name="T23" fmla="*/ 90 h 141"/>
                <a:gd name="T24" fmla="*/ 42 w 103"/>
                <a:gd name="T25" fmla="*/ 85 h 141"/>
                <a:gd name="T26" fmla="*/ 70 w 103"/>
                <a:gd name="T27" fmla="*/ 77 h 141"/>
                <a:gd name="T28" fmla="*/ 79 w 103"/>
                <a:gd name="T29" fmla="*/ 75 h 141"/>
                <a:gd name="T30" fmla="*/ 70 w 103"/>
                <a:gd name="T31" fmla="*/ 86 h 141"/>
                <a:gd name="T32" fmla="*/ 62 w 103"/>
                <a:gd name="T33" fmla="*/ 81 h 141"/>
                <a:gd name="T34" fmla="*/ 93 w 103"/>
                <a:gd name="T35" fmla="*/ 59 h 141"/>
                <a:gd name="T36" fmla="*/ 88 w 103"/>
                <a:gd name="T37" fmla="*/ 74 h 141"/>
                <a:gd name="T38" fmla="*/ 77 w 103"/>
                <a:gd name="T39" fmla="*/ 30 h 141"/>
                <a:gd name="T40" fmla="*/ 62 w 103"/>
                <a:gd name="T41" fmla="*/ 24 h 141"/>
                <a:gd name="T42" fmla="*/ 77 w 103"/>
                <a:gd name="T43" fmla="*/ 30 h 141"/>
                <a:gd name="T44" fmla="*/ 49 w 103"/>
                <a:gd name="T45" fmla="*/ 37 h 141"/>
                <a:gd name="T46" fmla="*/ 42 w 103"/>
                <a:gd name="T47" fmla="*/ 39 h 141"/>
                <a:gd name="T48" fmla="*/ 49 w 103"/>
                <a:gd name="T49" fmla="*/ 28 h 141"/>
                <a:gd name="T50" fmla="*/ 59 w 103"/>
                <a:gd name="T51" fmla="*/ 33 h 141"/>
                <a:gd name="T52" fmla="*/ 27 w 103"/>
                <a:gd name="T53" fmla="*/ 55 h 141"/>
                <a:gd name="T54" fmla="*/ 31 w 103"/>
                <a:gd name="T55" fmla="*/ 41 h 141"/>
                <a:gd name="T56" fmla="*/ 42 w 103"/>
                <a:gd name="T57" fmla="*/ 75 h 141"/>
                <a:gd name="T58" fmla="*/ 31 w 103"/>
                <a:gd name="T59" fmla="*/ 68 h 141"/>
                <a:gd name="T60" fmla="*/ 37 w 103"/>
                <a:gd name="T61" fmla="*/ 59 h 141"/>
                <a:gd name="T62" fmla="*/ 44 w 103"/>
                <a:gd name="T63" fmla="*/ 75 h 141"/>
                <a:gd name="T64" fmla="*/ 44 w 103"/>
                <a:gd name="T65" fmla="*/ 52 h 141"/>
                <a:gd name="T66" fmla="*/ 64 w 103"/>
                <a:gd name="T67" fmla="*/ 41 h 141"/>
                <a:gd name="T68" fmla="*/ 75 w 103"/>
                <a:gd name="T69" fmla="*/ 63 h 141"/>
                <a:gd name="T70" fmla="*/ 55 w 103"/>
                <a:gd name="T71" fmla="*/ 74 h 141"/>
                <a:gd name="T72" fmla="*/ 44 w 103"/>
                <a:gd name="T73" fmla="*/ 52 h 141"/>
                <a:gd name="T74" fmla="*/ 79 w 103"/>
                <a:gd name="T75" fmla="*/ 39 h 141"/>
                <a:gd name="T76" fmla="*/ 90 w 103"/>
                <a:gd name="T77" fmla="*/ 46 h 141"/>
                <a:gd name="T78" fmla="*/ 84 w 103"/>
                <a:gd name="T79" fmla="*/ 55 h 141"/>
                <a:gd name="T80" fmla="*/ 75 w 103"/>
                <a:gd name="T81" fmla="*/ 39 h 141"/>
                <a:gd name="T82" fmla="*/ 38 w 103"/>
                <a:gd name="T83" fmla="*/ 130 h 141"/>
                <a:gd name="T84" fmla="*/ 44 w 103"/>
                <a:gd name="T85" fmla="*/ 116 h 141"/>
                <a:gd name="T86" fmla="*/ 16 w 103"/>
                <a:gd name="T87" fmla="*/ 99 h 141"/>
                <a:gd name="T88" fmla="*/ 0 w 103"/>
                <a:gd name="T89" fmla="*/ 57 h 141"/>
                <a:gd name="T90" fmla="*/ 9 w 103"/>
                <a:gd name="T91" fmla="*/ 24 h 141"/>
                <a:gd name="T92" fmla="*/ 40 w 103"/>
                <a:gd name="T93" fmla="*/ 0 h 141"/>
                <a:gd name="T94" fmla="*/ 26 w 103"/>
                <a:gd name="T95" fmla="*/ 24 h 141"/>
                <a:gd name="T96" fmla="*/ 13 w 103"/>
                <a:gd name="T97" fmla="*/ 48 h 141"/>
                <a:gd name="T98" fmla="*/ 15 w 103"/>
                <a:gd name="T99" fmla="*/ 75 h 141"/>
                <a:gd name="T100" fmla="*/ 33 w 103"/>
                <a:gd name="T101" fmla="*/ 97 h 141"/>
                <a:gd name="T102" fmla="*/ 60 w 103"/>
                <a:gd name="T103" fmla="*/ 105 h 141"/>
                <a:gd name="T104" fmla="*/ 90 w 103"/>
                <a:gd name="T105" fmla="*/ 94 h 141"/>
                <a:gd name="T106" fmla="*/ 70 w 103"/>
                <a:gd name="T107" fmla="*/ 1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3" h="141">
                  <a:moveTo>
                    <a:pt x="40" y="19"/>
                  </a:moveTo>
                  <a:lnTo>
                    <a:pt x="40" y="19"/>
                  </a:lnTo>
                  <a:lnTo>
                    <a:pt x="33" y="24"/>
                  </a:lnTo>
                  <a:lnTo>
                    <a:pt x="27" y="30"/>
                  </a:lnTo>
                  <a:lnTo>
                    <a:pt x="22" y="37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18" y="52"/>
                  </a:lnTo>
                  <a:lnTo>
                    <a:pt x="16" y="61"/>
                  </a:lnTo>
                  <a:lnTo>
                    <a:pt x="18" y="68"/>
                  </a:lnTo>
                  <a:lnTo>
                    <a:pt x="22" y="77"/>
                  </a:lnTo>
                  <a:lnTo>
                    <a:pt x="22" y="77"/>
                  </a:lnTo>
                  <a:lnTo>
                    <a:pt x="27" y="85"/>
                  </a:lnTo>
                  <a:lnTo>
                    <a:pt x="33" y="90"/>
                  </a:lnTo>
                  <a:lnTo>
                    <a:pt x="40" y="94"/>
                  </a:lnTo>
                  <a:lnTo>
                    <a:pt x="48" y="97"/>
                  </a:lnTo>
                  <a:lnTo>
                    <a:pt x="48" y="97"/>
                  </a:lnTo>
                  <a:lnTo>
                    <a:pt x="55" y="99"/>
                  </a:lnTo>
                  <a:lnTo>
                    <a:pt x="64" y="99"/>
                  </a:lnTo>
                  <a:lnTo>
                    <a:pt x="71" y="97"/>
                  </a:lnTo>
                  <a:lnTo>
                    <a:pt x="79" y="96"/>
                  </a:lnTo>
                  <a:lnTo>
                    <a:pt x="79" y="96"/>
                  </a:lnTo>
                  <a:lnTo>
                    <a:pt x="86" y="90"/>
                  </a:lnTo>
                  <a:lnTo>
                    <a:pt x="93" y="85"/>
                  </a:lnTo>
                  <a:lnTo>
                    <a:pt x="97" y="77"/>
                  </a:lnTo>
                  <a:lnTo>
                    <a:pt x="101" y="70"/>
                  </a:lnTo>
                  <a:lnTo>
                    <a:pt x="101" y="70"/>
                  </a:lnTo>
                  <a:lnTo>
                    <a:pt x="103" y="63"/>
                  </a:lnTo>
                  <a:lnTo>
                    <a:pt x="103" y="53"/>
                  </a:lnTo>
                  <a:lnTo>
                    <a:pt x="101" y="46"/>
                  </a:lnTo>
                  <a:lnTo>
                    <a:pt x="97" y="37"/>
                  </a:lnTo>
                  <a:lnTo>
                    <a:pt x="97" y="37"/>
                  </a:lnTo>
                  <a:lnTo>
                    <a:pt x="93" y="30"/>
                  </a:lnTo>
                  <a:lnTo>
                    <a:pt x="86" y="24"/>
                  </a:lnTo>
                  <a:lnTo>
                    <a:pt x="81" y="19"/>
                  </a:lnTo>
                  <a:lnTo>
                    <a:pt x="73" y="17"/>
                  </a:lnTo>
                  <a:lnTo>
                    <a:pt x="73" y="17"/>
                  </a:lnTo>
                  <a:lnTo>
                    <a:pt x="64" y="15"/>
                  </a:lnTo>
                  <a:lnTo>
                    <a:pt x="57" y="15"/>
                  </a:lnTo>
                  <a:lnTo>
                    <a:pt x="48" y="17"/>
                  </a:lnTo>
                  <a:lnTo>
                    <a:pt x="40" y="19"/>
                  </a:lnTo>
                  <a:lnTo>
                    <a:pt x="40" y="19"/>
                  </a:lnTo>
                  <a:close/>
                  <a:moveTo>
                    <a:pt x="42" y="85"/>
                  </a:moveTo>
                  <a:lnTo>
                    <a:pt x="42" y="85"/>
                  </a:lnTo>
                  <a:lnTo>
                    <a:pt x="51" y="85"/>
                  </a:lnTo>
                  <a:lnTo>
                    <a:pt x="51" y="85"/>
                  </a:lnTo>
                  <a:lnTo>
                    <a:pt x="59" y="90"/>
                  </a:lnTo>
                  <a:lnTo>
                    <a:pt x="59" y="90"/>
                  </a:lnTo>
                  <a:lnTo>
                    <a:pt x="49" y="88"/>
                  </a:lnTo>
                  <a:lnTo>
                    <a:pt x="49" y="88"/>
                  </a:lnTo>
                  <a:lnTo>
                    <a:pt x="42" y="85"/>
                  </a:lnTo>
                  <a:lnTo>
                    <a:pt x="42" y="85"/>
                  </a:lnTo>
                  <a:close/>
                  <a:moveTo>
                    <a:pt x="62" y="81"/>
                  </a:moveTo>
                  <a:lnTo>
                    <a:pt x="62" y="81"/>
                  </a:lnTo>
                  <a:lnTo>
                    <a:pt x="70" y="77"/>
                  </a:lnTo>
                  <a:lnTo>
                    <a:pt x="70" y="77"/>
                  </a:lnTo>
                  <a:lnTo>
                    <a:pt x="79" y="72"/>
                  </a:lnTo>
                  <a:lnTo>
                    <a:pt x="79" y="72"/>
                  </a:lnTo>
                  <a:lnTo>
                    <a:pt x="79" y="75"/>
                  </a:lnTo>
                  <a:lnTo>
                    <a:pt x="79" y="75"/>
                  </a:lnTo>
                  <a:lnTo>
                    <a:pt x="79" y="83"/>
                  </a:lnTo>
                  <a:lnTo>
                    <a:pt x="75" y="86"/>
                  </a:lnTo>
                  <a:lnTo>
                    <a:pt x="75" y="86"/>
                  </a:lnTo>
                  <a:lnTo>
                    <a:pt x="70" y="86"/>
                  </a:lnTo>
                  <a:lnTo>
                    <a:pt x="64" y="83"/>
                  </a:lnTo>
                  <a:lnTo>
                    <a:pt x="64" y="83"/>
                  </a:lnTo>
                  <a:lnTo>
                    <a:pt x="62" y="81"/>
                  </a:lnTo>
                  <a:lnTo>
                    <a:pt x="62" y="81"/>
                  </a:lnTo>
                  <a:close/>
                  <a:moveTo>
                    <a:pt x="86" y="66"/>
                  </a:moveTo>
                  <a:lnTo>
                    <a:pt x="86" y="66"/>
                  </a:lnTo>
                  <a:lnTo>
                    <a:pt x="93" y="59"/>
                  </a:lnTo>
                  <a:lnTo>
                    <a:pt x="93" y="59"/>
                  </a:lnTo>
                  <a:lnTo>
                    <a:pt x="92" y="66"/>
                  </a:lnTo>
                  <a:lnTo>
                    <a:pt x="92" y="66"/>
                  </a:lnTo>
                  <a:lnTo>
                    <a:pt x="88" y="74"/>
                  </a:lnTo>
                  <a:lnTo>
                    <a:pt x="88" y="74"/>
                  </a:lnTo>
                  <a:lnTo>
                    <a:pt x="86" y="66"/>
                  </a:lnTo>
                  <a:lnTo>
                    <a:pt x="86" y="66"/>
                  </a:lnTo>
                  <a:close/>
                  <a:moveTo>
                    <a:pt x="77" y="30"/>
                  </a:moveTo>
                  <a:lnTo>
                    <a:pt x="77" y="30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62" y="24"/>
                  </a:lnTo>
                  <a:lnTo>
                    <a:pt x="62" y="24"/>
                  </a:lnTo>
                  <a:lnTo>
                    <a:pt x="70" y="26"/>
                  </a:lnTo>
                  <a:lnTo>
                    <a:pt x="70" y="26"/>
                  </a:lnTo>
                  <a:lnTo>
                    <a:pt x="77" y="30"/>
                  </a:lnTo>
                  <a:lnTo>
                    <a:pt x="77" y="30"/>
                  </a:lnTo>
                  <a:close/>
                  <a:moveTo>
                    <a:pt x="59" y="33"/>
                  </a:moveTo>
                  <a:lnTo>
                    <a:pt x="59" y="33"/>
                  </a:lnTo>
                  <a:lnTo>
                    <a:pt x="49" y="37"/>
                  </a:lnTo>
                  <a:lnTo>
                    <a:pt x="49" y="37"/>
                  </a:lnTo>
                  <a:lnTo>
                    <a:pt x="42" y="42"/>
                  </a:lnTo>
                  <a:lnTo>
                    <a:pt x="42" y="42"/>
                  </a:lnTo>
                  <a:lnTo>
                    <a:pt x="42" y="39"/>
                  </a:lnTo>
                  <a:lnTo>
                    <a:pt x="42" y="39"/>
                  </a:lnTo>
                  <a:lnTo>
                    <a:pt x="42" y="31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9" y="28"/>
                  </a:lnTo>
                  <a:lnTo>
                    <a:pt x="55" y="31"/>
                  </a:lnTo>
                  <a:lnTo>
                    <a:pt x="55" y="31"/>
                  </a:lnTo>
                  <a:lnTo>
                    <a:pt x="59" y="33"/>
                  </a:lnTo>
                  <a:lnTo>
                    <a:pt x="59" y="33"/>
                  </a:lnTo>
                  <a:close/>
                  <a:moveTo>
                    <a:pt x="33" y="48"/>
                  </a:moveTo>
                  <a:lnTo>
                    <a:pt x="33" y="48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48"/>
                  </a:lnTo>
                  <a:lnTo>
                    <a:pt x="27" y="48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3" y="48"/>
                  </a:lnTo>
                  <a:lnTo>
                    <a:pt x="33" y="48"/>
                  </a:lnTo>
                  <a:close/>
                  <a:moveTo>
                    <a:pt x="42" y="75"/>
                  </a:moveTo>
                  <a:lnTo>
                    <a:pt x="42" y="75"/>
                  </a:lnTo>
                  <a:lnTo>
                    <a:pt x="35" y="75"/>
                  </a:lnTo>
                  <a:lnTo>
                    <a:pt x="31" y="72"/>
                  </a:lnTo>
                  <a:lnTo>
                    <a:pt x="31" y="72"/>
                  </a:lnTo>
                  <a:lnTo>
                    <a:pt x="31" y="68"/>
                  </a:lnTo>
                  <a:lnTo>
                    <a:pt x="35" y="61"/>
                  </a:lnTo>
                  <a:lnTo>
                    <a:pt x="35" y="61"/>
                  </a:lnTo>
                  <a:lnTo>
                    <a:pt x="37" y="59"/>
                  </a:lnTo>
                  <a:lnTo>
                    <a:pt x="37" y="59"/>
                  </a:lnTo>
                  <a:lnTo>
                    <a:pt x="40" y="68"/>
                  </a:lnTo>
                  <a:lnTo>
                    <a:pt x="40" y="68"/>
                  </a:lnTo>
                  <a:lnTo>
                    <a:pt x="44" y="75"/>
                  </a:lnTo>
                  <a:lnTo>
                    <a:pt x="44" y="75"/>
                  </a:lnTo>
                  <a:lnTo>
                    <a:pt x="42" y="75"/>
                  </a:lnTo>
                  <a:lnTo>
                    <a:pt x="42" y="75"/>
                  </a:lnTo>
                  <a:close/>
                  <a:moveTo>
                    <a:pt x="44" y="52"/>
                  </a:moveTo>
                  <a:lnTo>
                    <a:pt x="44" y="52"/>
                  </a:lnTo>
                  <a:lnTo>
                    <a:pt x="53" y="46"/>
                  </a:lnTo>
                  <a:lnTo>
                    <a:pt x="53" y="46"/>
                  </a:lnTo>
                  <a:lnTo>
                    <a:pt x="64" y="41"/>
                  </a:lnTo>
                  <a:lnTo>
                    <a:pt x="64" y="41"/>
                  </a:lnTo>
                  <a:lnTo>
                    <a:pt x="71" y="52"/>
                  </a:lnTo>
                  <a:lnTo>
                    <a:pt x="71" y="52"/>
                  </a:lnTo>
                  <a:lnTo>
                    <a:pt x="75" y="63"/>
                  </a:lnTo>
                  <a:lnTo>
                    <a:pt x="75" y="63"/>
                  </a:lnTo>
                  <a:lnTo>
                    <a:pt x="66" y="68"/>
                  </a:lnTo>
                  <a:lnTo>
                    <a:pt x="66" y="68"/>
                  </a:lnTo>
                  <a:lnTo>
                    <a:pt x="55" y="74"/>
                  </a:lnTo>
                  <a:lnTo>
                    <a:pt x="55" y="74"/>
                  </a:lnTo>
                  <a:lnTo>
                    <a:pt x="49" y="63"/>
                  </a:lnTo>
                  <a:lnTo>
                    <a:pt x="49" y="63"/>
                  </a:lnTo>
                  <a:lnTo>
                    <a:pt x="44" y="52"/>
                  </a:lnTo>
                  <a:lnTo>
                    <a:pt x="44" y="52"/>
                  </a:lnTo>
                  <a:close/>
                  <a:moveTo>
                    <a:pt x="75" y="39"/>
                  </a:moveTo>
                  <a:lnTo>
                    <a:pt x="75" y="39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86" y="39"/>
                  </a:lnTo>
                  <a:lnTo>
                    <a:pt x="90" y="42"/>
                  </a:lnTo>
                  <a:lnTo>
                    <a:pt x="90" y="42"/>
                  </a:lnTo>
                  <a:lnTo>
                    <a:pt x="90" y="46"/>
                  </a:lnTo>
                  <a:lnTo>
                    <a:pt x="86" y="53"/>
                  </a:lnTo>
                  <a:lnTo>
                    <a:pt x="86" y="53"/>
                  </a:lnTo>
                  <a:lnTo>
                    <a:pt x="84" y="55"/>
                  </a:lnTo>
                  <a:lnTo>
                    <a:pt x="84" y="55"/>
                  </a:lnTo>
                  <a:lnTo>
                    <a:pt x="79" y="46"/>
                  </a:lnTo>
                  <a:lnTo>
                    <a:pt x="79" y="46"/>
                  </a:lnTo>
                  <a:lnTo>
                    <a:pt x="75" y="39"/>
                  </a:lnTo>
                  <a:lnTo>
                    <a:pt x="75" y="39"/>
                  </a:lnTo>
                  <a:close/>
                  <a:moveTo>
                    <a:pt x="90" y="130"/>
                  </a:moveTo>
                  <a:lnTo>
                    <a:pt x="90" y="141"/>
                  </a:lnTo>
                  <a:lnTo>
                    <a:pt x="38" y="141"/>
                  </a:lnTo>
                  <a:lnTo>
                    <a:pt x="38" y="130"/>
                  </a:lnTo>
                  <a:lnTo>
                    <a:pt x="55" y="130"/>
                  </a:lnTo>
                  <a:lnTo>
                    <a:pt x="55" y="118"/>
                  </a:lnTo>
                  <a:lnTo>
                    <a:pt x="55" y="118"/>
                  </a:lnTo>
                  <a:lnTo>
                    <a:pt x="44" y="116"/>
                  </a:lnTo>
                  <a:lnTo>
                    <a:pt x="35" y="112"/>
                  </a:lnTo>
                  <a:lnTo>
                    <a:pt x="26" y="107"/>
                  </a:lnTo>
                  <a:lnTo>
                    <a:pt x="16" y="99"/>
                  </a:lnTo>
                  <a:lnTo>
                    <a:pt x="16" y="99"/>
                  </a:lnTo>
                  <a:lnTo>
                    <a:pt x="9" y="90"/>
                  </a:lnTo>
                  <a:lnTo>
                    <a:pt x="4" y="81"/>
                  </a:lnTo>
                  <a:lnTo>
                    <a:pt x="0" y="70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44"/>
                  </a:lnTo>
                  <a:lnTo>
                    <a:pt x="4" y="33"/>
                  </a:lnTo>
                  <a:lnTo>
                    <a:pt x="9" y="24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27" y="6"/>
                  </a:lnTo>
                  <a:lnTo>
                    <a:pt x="40" y="0"/>
                  </a:lnTo>
                  <a:lnTo>
                    <a:pt x="46" y="11"/>
                  </a:lnTo>
                  <a:lnTo>
                    <a:pt x="46" y="11"/>
                  </a:lnTo>
                  <a:lnTo>
                    <a:pt x="35" y="17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20" y="30"/>
                  </a:lnTo>
                  <a:lnTo>
                    <a:pt x="15" y="39"/>
                  </a:lnTo>
                  <a:lnTo>
                    <a:pt x="13" y="48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3" y="66"/>
                  </a:lnTo>
                  <a:lnTo>
                    <a:pt x="15" y="75"/>
                  </a:lnTo>
                  <a:lnTo>
                    <a:pt x="20" y="85"/>
                  </a:lnTo>
                  <a:lnTo>
                    <a:pt x="26" y="92"/>
                  </a:lnTo>
                  <a:lnTo>
                    <a:pt x="26" y="92"/>
                  </a:lnTo>
                  <a:lnTo>
                    <a:pt x="33" y="97"/>
                  </a:lnTo>
                  <a:lnTo>
                    <a:pt x="40" y="101"/>
                  </a:lnTo>
                  <a:lnTo>
                    <a:pt x="49" y="105"/>
                  </a:lnTo>
                  <a:lnTo>
                    <a:pt x="60" y="105"/>
                  </a:lnTo>
                  <a:lnTo>
                    <a:pt x="60" y="105"/>
                  </a:lnTo>
                  <a:lnTo>
                    <a:pt x="68" y="105"/>
                  </a:lnTo>
                  <a:lnTo>
                    <a:pt x="77" y="103"/>
                  </a:lnTo>
                  <a:lnTo>
                    <a:pt x="84" y="99"/>
                  </a:lnTo>
                  <a:lnTo>
                    <a:pt x="90" y="94"/>
                  </a:lnTo>
                  <a:lnTo>
                    <a:pt x="95" y="105"/>
                  </a:lnTo>
                  <a:lnTo>
                    <a:pt x="95" y="105"/>
                  </a:lnTo>
                  <a:lnTo>
                    <a:pt x="84" y="112"/>
                  </a:lnTo>
                  <a:lnTo>
                    <a:pt x="70" y="116"/>
                  </a:lnTo>
                  <a:lnTo>
                    <a:pt x="70" y="130"/>
                  </a:lnTo>
                  <a:lnTo>
                    <a:pt x="90" y="1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638564" y="4615540"/>
            <a:ext cx="5903626" cy="1313790"/>
            <a:chOff x="1638564" y="4845492"/>
            <a:chExt cx="5903626" cy="1313790"/>
          </a:xfrm>
        </p:grpSpPr>
        <p:sp>
          <p:nvSpPr>
            <p:cNvPr id="38" name="圆角矩形 37"/>
            <p:cNvSpPr/>
            <p:nvPr/>
          </p:nvSpPr>
          <p:spPr>
            <a:xfrm>
              <a:off x="1638564" y="5169101"/>
              <a:ext cx="5483798" cy="680145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 w="73025" cmpd="thickThin">
              <a:solidFill>
                <a:schemeClr val="bg1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6232385" y="4845492"/>
              <a:ext cx="1309805" cy="1313790"/>
              <a:chOff x="1335088" y="1651000"/>
              <a:chExt cx="3130550" cy="3140075"/>
            </a:xfrm>
            <a:effectLst>
              <a:outerShdw blurRad="406400" dist="241300" dir="2700000" sx="92000" sy="92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Oval 16"/>
              <p:cNvSpPr>
                <a:spLocks noChangeArrowheads="1"/>
              </p:cNvSpPr>
              <p:nvPr/>
            </p:nvSpPr>
            <p:spPr bwMode="auto">
              <a:xfrm>
                <a:off x="1335088" y="1651000"/>
                <a:ext cx="3130550" cy="3140075"/>
              </a:xfrm>
              <a:prstGeom prst="ellipse">
                <a:avLst/>
              </a:prstGeom>
              <a:solidFill>
                <a:srgbClr val="F2EED8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buFont typeface="Arial" panose="020B0604020202020204" pitchFamily="34" charset="0"/>
                  <a:buNone/>
                </a:pPr>
                <a:endParaRPr lang="zh-CN" altLang="zh-CN">
                  <a:solidFill>
                    <a:schemeClr val="accent5">
                      <a:lumMod val="50000"/>
                    </a:schemeClr>
                  </a:solidFill>
                  <a:latin typeface="Calibri" panose="020F050202020403020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43" name="Oval 17"/>
              <p:cNvSpPr>
                <a:spLocks noChangeArrowheads="1"/>
              </p:cNvSpPr>
              <p:nvPr/>
            </p:nvSpPr>
            <p:spPr bwMode="auto">
              <a:xfrm>
                <a:off x="1499570" y="1825284"/>
                <a:ext cx="2788121" cy="279531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pPr>
                  <a:buFont typeface="Arial" panose="020B0604020202020204" pitchFamily="34" charset="0"/>
                  <a:buNone/>
                </a:pPr>
                <a:endParaRPr lang="zh-CN" altLang="zh-CN">
                  <a:solidFill>
                    <a:schemeClr val="accent5">
                      <a:lumMod val="50000"/>
                    </a:schemeClr>
                  </a:solidFill>
                  <a:latin typeface="Calibri" panose="020F050202020403020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44" name="Freeform 18"/>
              <p:cNvSpPr>
                <a:spLocks noEditPoints="1" noChangeArrowheads="1"/>
              </p:cNvSpPr>
              <p:nvPr/>
            </p:nvSpPr>
            <p:spPr bwMode="auto">
              <a:xfrm>
                <a:off x="1566863" y="1878013"/>
                <a:ext cx="2665412" cy="2686050"/>
              </a:xfrm>
              <a:custGeom>
                <a:avLst/>
                <a:gdLst>
                  <a:gd name="T0" fmla="*/ 2147483647 w 390"/>
                  <a:gd name="T1" fmla="*/ 2147483647 h 391"/>
                  <a:gd name="T2" fmla="*/ 2147483647 w 390"/>
                  <a:gd name="T3" fmla="*/ 2147483647 h 391"/>
                  <a:gd name="T4" fmla="*/ 2147483647 w 390"/>
                  <a:gd name="T5" fmla="*/ 2147483647 h 391"/>
                  <a:gd name="T6" fmla="*/ 2147483647 w 390"/>
                  <a:gd name="T7" fmla="*/ 2147483647 h 391"/>
                  <a:gd name="T8" fmla="*/ 2147483647 w 390"/>
                  <a:gd name="T9" fmla="*/ 2147483647 h 391"/>
                  <a:gd name="T10" fmla="*/ 2147483647 w 390"/>
                  <a:gd name="T11" fmla="*/ 2147483647 h 391"/>
                  <a:gd name="T12" fmla="*/ 2147483647 w 390"/>
                  <a:gd name="T13" fmla="*/ 2147483647 h 391"/>
                  <a:gd name="T14" fmla="*/ 2147483647 w 390"/>
                  <a:gd name="T15" fmla="*/ 2147483647 h 391"/>
                  <a:gd name="T16" fmla="*/ 2147483647 w 390"/>
                  <a:gd name="T17" fmla="*/ 2147483647 h 391"/>
                  <a:gd name="T18" fmla="*/ 2147483647 w 390"/>
                  <a:gd name="T19" fmla="*/ 2147483647 h 391"/>
                  <a:gd name="T20" fmla="*/ 2147483647 w 390"/>
                  <a:gd name="T21" fmla="*/ 2147483647 h 391"/>
                  <a:gd name="T22" fmla="*/ 2147483647 w 390"/>
                  <a:gd name="T23" fmla="*/ 2147483647 h 391"/>
                  <a:gd name="T24" fmla="*/ 2147483647 w 390"/>
                  <a:gd name="T25" fmla="*/ 2147483647 h 391"/>
                  <a:gd name="T26" fmla="*/ 2147483647 w 390"/>
                  <a:gd name="T27" fmla="*/ 2147483647 h 391"/>
                  <a:gd name="T28" fmla="*/ 2147483647 w 390"/>
                  <a:gd name="T29" fmla="*/ 2147483647 h 391"/>
                  <a:gd name="T30" fmla="*/ 2147483647 w 390"/>
                  <a:gd name="T31" fmla="*/ 2147483647 h 391"/>
                  <a:gd name="T32" fmla="*/ 2147483647 w 390"/>
                  <a:gd name="T33" fmla="*/ 2147483647 h 391"/>
                  <a:gd name="T34" fmla="*/ 1961770810 w 390"/>
                  <a:gd name="T35" fmla="*/ 2147483647 h 391"/>
                  <a:gd name="T36" fmla="*/ 2147483647 w 390"/>
                  <a:gd name="T37" fmla="*/ 2147483647 h 391"/>
                  <a:gd name="T38" fmla="*/ 1401268586 w 390"/>
                  <a:gd name="T39" fmla="*/ 2147483647 h 391"/>
                  <a:gd name="T40" fmla="*/ 1307849342 w 390"/>
                  <a:gd name="T41" fmla="*/ 2147483647 h 391"/>
                  <a:gd name="T42" fmla="*/ 2147483647 w 390"/>
                  <a:gd name="T43" fmla="*/ 2147483647 h 391"/>
                  <a:gd name="T44" fmla="*/ 887465947 w 390"/>
                  <a:gd name="T45" fmla="*/ 2147483647 h 391"/>
                  <a:gd name="T46" fmla="*/ 2147483647 w 390"/>
                  <a:gd name="T47" fmla="*/ 2147483647 h 391"/>
                  <a:gd name="T48" fmla="*/ 420383288 w 390"/>
                  <a:gd name="T49" fmla="*/ 2147483647 h 391"/>
                  <a:gd name="T50" fmla="*/ 326964044 w 390"/>
                  <a:gd name="T51" fmla="*/ 2147483647 h 391"/>
                  <a:gd name="T52" fmla="*/ 2147483647 w 390"/>
                  <a:gd name="T53" fmla="*/ 2147483647 h 391"/>
                  <a:gd name="T54" fmla="*/ 280251005 w 390"/>
                  <a:gd name="T55" fmla="*/ 2147483647 h 391"/>
                  <a:gd name="T56" fmla="*/ 2147483647 w 390"/>
                  <a:gd name="T57" fmla="*/ 2147483647 h 391"/>
                  <a:gd name="T58" fmla="*/ 2147483647 w 390"/>
                  <a:gd name="T59" fmla="*/ 2147483647 h 391"/>
                  <a:gd name="T60" fmla="*/ 186838542 w 390"/>
                  <a:gd name="T61" fmla="*/ 2147483647 h 391"/>
                  <a:gd name="T62" fmla="*/ 2147483647 w 390"/>
                  <a:gd name="T63" fmla="*/ 2147483647 h 391"/>
                  <a:gd name="T64" fmla="*/ 2147483647 w 390"/>
                  <a:gd name="T65" fmla="*/ 2147483647 h 391"/>
                  <a:gd name="T66" fmla="*/ 233544800 w 390"/>
                  <a:gd name="T67" fmla="*/ 2147483647 h 391"/>
                  <a:gd name="T68" fmla="*/ 2147483647 w 390"/>
                  <a:gd name="T69" fmla="*/ 2147483647 h 391"/>
                  <a:gd name="T70" fmla="*/ 2147483647 w 390"/>
                  <a:gd name="T71" fmla="*/ 2147483647 h 391"/>
                  <a:gd name="T72" fmla="*/ 513795805 w 390"/>
                  <a:gd name="T73" fmla="*/ 2147483647 h 391"/>
                  <a:gd name="T74" fmla="*/ 2147483647 w 390"/>
                  <a:gd name="T75" fmla="*/ 2147483647 h 391"/>
                  <a:gd name="T76" fmla="*/ 747340498 w 390"/>
                  <a:gd name="T77" fmla="*/ 2147483647 h 391"/>
                  <a:gd name="T78" fmla="*/ 2147483647 w 390"/>
                  <a:gd name="T79" fmla="*/ 2147483647 h 391"/>
                  <a:gd name="T80" fmla="*/ 2147483647 w 390"/>
                  <a:gd name="T81" fmla="*/ 2147483647 h 391"/>
                  <a:gd name="T82" fmla="*/ 1541394036 w 390"/>
                  <a:gd name="T83" fmla="*/ 2147483647 h 391"/>
                  <a:gd name="T84" fmla="*/ 1681519485 w 390"/>
                  <a:gd name="T85" fmla="*/ 2147483647 h 391"/>
                  <a:gd name="T86" fmla="*/ 2147483647 w 390"/>
                  <a:gd name="T87" fmla="*/ 2147483647 h 391"/>
                  <a:gd name="T88" fmla="*/ 2147483647 w 390"/>
                  <a:gd name="T89" fmla="*/ 2147483647 h 391"/>
                  <a:gd name="T90" fmla="*/ 2147483647 w 390"/>
                  <a:gd name="T91" fmla="*/ 2147483647 h 391"/>
                  <a:gd name="T92" fmla="*/ 2147483647 w 390"/>
                  <a:gd name="T93" fmla="*/ 2147483647 h 391"/>
                  <a:gd name="T94" fmla="*/ 2147483647 w 390"/>
                  <a:gd name="T95" fmla="*/ 2147483647 h 391"/>
                  <a:gd name="T96" fmla="*/ 2147483647 w 390"/>
                  <a:gd name="T97" fmla="*/ 1982092179 h 391"/>
                  <a:gd name="T98" fmla="*/ 2147483647 w 390"/>
                  <a:gd name="T99" fmla="*/ 1793319512 h 391"/>
                  <a:gd name="T100" fmla="*/ 2147483647 w 390"/>
                  <a:gd name="T101" fmla="*/ 1604554145 h 391"/>
                  <a:gd name="T102" fmla="*/ 2147483647 w 390"/>
                  <a:gd name="T103" fmla="*/ 1085432209 h 391"/>
                  <a:gd name="T104" fmla="*/ 2147483647 w 390"/>
                  <a:gd name="T105" fmla="*/ 991049525 h 391"/>
                  <a:gd name="T106" fmla="*/ 2147483647 w 390"/>
                  <a:gd name="T107" fmla="*/ 849464979 h 391"/>
                  <a:gd name="T108" fmla="*/ 2147483647 w 390"/>
                  <a:gd name="T109" fmla="*/ 660699611 h 391"/>
                  <a:gd name="T110" fmla="*/ 2147483647 w 390"/>
                  <a:gd name="T111" fmla="*/ 471927374 h 391"/>
                  <a:gd name="T112" fmla="*/ 2147483647 w 390"/>
                  <a:gd name="T113" fmla="*/ 424732490 h 391"/>
                  <a:gd name="T114" fmla="*/ 2147483647 w 390"/>
                  <a:gd name="T115" fmla="*/ 377544583 h 391"/>
                  <a:gd name="T116" fmla="*/ 2147483647 w 390"/>
                  <a:gd name="T117" fmla="*/ 188772291 h 391"/>
                  <a:gd name="T118" fmla="*/ 2147483647 w 390"/>
                  <a:gd name="T119" fmla="*/ 47194790 h 391"/>
                  <a:gd name="T120" fmla="*/ 2147483647 w 390"/>
                  <a:gd name="T121" fmla="*/ 235960252 h 39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90"/>
                  <a:gd name="T184" fmla="*/ 0 h 391"/>
                  <a:gd name="T185" fmla="*/ 390 w 390"/>
                  <a:gd name="T186" fmla="*/ 391 h 39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90" h="391">
                    <a:moveTo>
                      <a:pt x="193" y="389"/>
                    </a:moveTo>
                    <a:cubicBezTo>
                      <a:pt x="193" y="387"/>
                      <a:pt x="194" y="386"/>
                      <a:pt x="195" y="386"/>
                    </a:cubicBezTo>
                    <a:cubicBezTo>
                      <a:pt x="195" y="386"/>
                      <a:pt x="195" y="386"/>
                      <a:pt x="195" y="386"/>
                    </a:cubicBezTo>
                    <a:cubicBezTo>
                      <a:pt x="196" y="386"/>
                      <a:pt x="197" y="387"/>
                      <a:pt x="197" y="389"/>
                    </a:cubicBezTo>
                    <a:cubicBezTo>
                      <a:pt x="197" y="389"/>
                      <a:pt x="197" y="389"/>
                      <a:pt x="197" y="389"/>
                    </a:cubicBezTo>
                    <a:cubicBezTo>
                      <a:pt x="197" y="390"/>
                      <a:pt x="196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5" y="391"/>
                      <a:pt x="195" y="391"/>
                      <a:pt x="195" y="391"/>
                    </a:cubicBezTo>
                    <a:cubicBezTo>
                      <a:pt x="194" y="391"/>
                      <a:pt x="193" y="390"/>
                      <a:pt x="193" y="389"/>
                    </a:cubicBezTo>
                    <a:close/>
                    <a:moveTo>
                      <a:pt x="200" y="388"/>
                    </a:moveTo>
                    <a:cubicBezTo>
                      <a:pt x="200" y="387"/>
                      <a:pt x="201" y="386"/>
                      <a:pt x="202" y="386"/>
                    </a:cubicBezTo>
                    <a:cubicBezTo>
                      <a:pt x="202" y="386"/>
                      <a:pt x="202" y="386"/>
                      <a:pt x="202" y="386"/>
                    </a:cubicBezTo>
                    <a:cubicBezTo>
                      <a:pt x="203" y="386"/>
                      <a:pt x="204" y="387"/>
                      <a:pt x="204" y="388"/>
                    </a:cubicBezTo>
                    <a:cubicBezTo>
                      <a:pt x="204" y="388"/>
                      <a:pt x="204" y="388"/>
                      <a:pt x="204" y="388"/>
                    </a:cubicBezTo>
                    <a:cubicBezTo>
                      <a:pt x="204" y="390"/>
                      <a:pt x="203" y="390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2" y="391"/>
                      <a:pt x="202" y="391"/>
                      <a:pt x="202" y="391"/>
                    </a:cubicBezTo>
                    <a:cubicBezTo>
                      <a:pt x="201" y="391"/>
                      <a:pt x="200" y="390"/>
                      <a:pt x="200" y="388"/>
                    </a:cubicBezTo>
                    <a:close/>
                    <a:moveTo>
                      <a:pt x="188" y="391"/>
                    </a:moveTo>
                    <a:cubicBezTo>
                      <a:pt x="187" y="390"/>
                      <a:pt x="186" y="389"/>
                      <a:pt x="186" y="388"/>
                    </a:cubicBezTo>
                    <a:cubicBezTo>
                      <a:pt x="186" y="388"/>
                      <a:pt x="186" y="388"/>
                      <a:pt x="186" y="388"/>
                    </a:cubicBezTo>
                    <a:cubicBezTo>
                      <a:pt x="186" y="387"/>
                      <a:pt x="187" y="386"/>
                      <a:pt x="188" y="386"/>
                    </a:cubicBezTo>
                    <a:cubicBezTo>
                      <a:pt x="188" y="386"/>
                      <a:pt x="188" y="386"/>
                      <a:pt x="188" y="386"/>
                    </a:cubicBezTo>
                    <a:cubicBezTo>
                      <a:pt x="189" y="386"/>
                      <a:pt x="190" y="387"/>
                      <a:pt x="190" y="388"/>
                    </a:cubicBezTo>
                    <a:cubicBezTo>
                      <a:pt x="190" y="388"/>
                      <a:pt x="190" y="388"/>
                      <a:pt x="190" y="388"/>
                    </a:cubicBezTo>
                    <a:cubicBezTo>
                      <a:pt x="190" y="390"/>
                      <a:pt x="189" y="391"/>
                      <a:pt x="188" y="391"/>
                    </a:cubicBezTo>
                    <a:cubicBezTo>
                      <a:pt x="188" y="391"/>
                      <a:pt x="188" y="391"/>
                      <a:pt x="188" y="391"/>
                    </a:cubicBezTo>
                    <a:cubicBezTo>
                      <a:pt x="188" y="391"/>
                      <a:pt x="188" y="391"/>
                      <a:pt x="188" y="391"/>
                    </a:cubicBezTo>
                    <a:close/>
                    <a:moveTo>
                      <a:pt x="207" y="388"/>
                    </a:moveTo>
                    <a:cubicBezTo>
                      <a:pt x="207" y="387"/>
                      <a:pt x="208" y="386"/>
                      <a:pt x="209" y="386"/>
                    </a:cubicBezTo>
                    <a:cubicBezTo>
                      <a:pt x="209" y="386"/>
                      <a:pt x="209" y="386"/>
                      <a:pt x="209" y="386"/>
                    </a:cubicBezTo>
                    <a:cubicBezTo>
                      <a:pt x="210" y="386"/>
                      <a:pt x="211" y="387"/>
                      <a:pt x="211" y="388"/>
                    </a:cubicBezTo>
                    <a:cubicBezTo>
                      <a:pt x="211" y="388"/>
                      <a:pt x="211" y="388"/>
                      <a:pt x="211" y="388"/>
                    </a:cubicBezTo>
                    <a:cubicBezTo>
                      <a:pt x="211" y="389"/>
                      <a:pt x="210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9" y="390"/>
                      <a:pt x="209" y="390"/>
                      <a:pt x="209" y="390"/>
                    </a:cubicBezTo>
                    <a:cubicBezTo>
                      <a:pt x="208" y="390"/>
                      <a:pt x="207" y="389"/>
                      <a:pt x="207" y="388"/>
                    </a:cubicBezTo>
                    <a:close/>
                    <a:moveTo>
                      <a:pt x="181" y="390"/>
                    </a:moveTo>
                    <a:cubicBezTo>
                      <a:pt x="179" y="390"/>
                      <a:pt x="178" y="389"/>
                      <a:pt x="179" y="388"/>
                    </a:cubicBezTo>
                    <a:cubicBezTo>
                      <a:pt x="179" y="388"/>
                      <a:pt x="179" y="388"/>
                      <a:pt x="179" y="388"/>
                    </a:cubicBezTo>
                    <a:cubicBezTo>
                      <a:pt x="179" y="387"/>
                      <a:pt x="180" y="386"/>
                      <a:pt x="181" y="386"/>
                    </a:cubicBezTo>
                    <a:cubicBezTo>
                      <a:pt x="181" y="386"/>
                      <a:pt x="181" y="386"/>
                      <a:pt x="181" y="386"/>
                    </a:cubicBezTo>
                    <a:cubicBezTo>
                      <a:pt x="182" y="386"/>
                      <a:pt x="183" y="387"/>
                      <a:pt x="183" y="388"/>
                    </a:cubicBezTo>
                    <a:cubicBezTo>
                      <a:pt x="183" y="388"/>
                      <a:pt x="183" y="388"/>
                      <a:pt x="183" y="388"/>
                    </a:cubicBezTo>
                    <a:cubicBezTo>
                      <a:pt x="183" y="389"/>
                      <a:pt x="182" y="390"/>
                      <a:pt x="181" y="390"/>
                    </a:cubicBezTo>
                    <a:cubicBezTo>
                      <a:pt x="181" y="390"/>
                      <a:pt x="181" y="390"/>
                      <a:pt x="181" y="390"/>
                    </a:cubicBezTo>
                    <a:cubicBezTo>
                      <a:pt x="181" y="390"/>
                      <a:pt x="181" y="390"/>
                      <a:pt x="181" y="390"/>
                    </a:cubicBezTo>
                    <a:close/>
                    <a:moveTo>
                      <a:pt x="214" y="388"/>
                    </a:moveTo>
                    <a:cubicBezTo>
                      <a:pt x="214" y="386"/>
                      <a:pt x="215" y="385"/>
                      <a:pt x="216" y="385"/>
                    </a:cubicBezTo>
                    <a:cubicBezTo>
                      <a:pt x="216" y="385"/>
                      <a:pt x="216" y="385"/>
                      <a:pt x="216" y="385"/>
                    </a:cubicBezTo>
                    <a:cubicBezTo>
                      <a:pt x="217" y="385"/>
                      <a:pt x="218" y="386"/>
                      <a:pt x="218" y="387"/>
                    </a:cubicBezTo>
                    <a:cubicBezTo>
                      <a:pt x="218" y="387"/>
                      <a:pt x="218" y="387"/>
                      <a:pt x="218" y="387"/>
                    </a:cubicBezTo>
                    <a:cubicBezTo>
                      <a:pt x="219" y="388"/>
                      <a:pt x="218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7" y="389"/>
                      <a:pt x="217" y="389"/>
                      <a:pt x="217" y="389"/>
                    </a:cubicBezTo>
                    <a:cubicBezTo>
                      <a:pt x="216" y="389"/>
                      <a:pt x="216" y="389"/>
                      <a:pt x="216" y="389"/>
                    </a:cubicBezTo>
                    <a:cubicBezTo>
                      <a:pt x="216" y="389"/>
                      <a:pt x="216" y="389"/>
                      <a:pt x="216" y="389"/>
                    </a:cubicBezTo>
                    <a:cubicBezTo>
                      <a:pt x="215" y="389"/>
                      <a:pt x="214" y="389"/>
                      <a:pt x="214" y="388"/>
                    </a:cubicBezTo>
                    <a:close/>
                    <a:moveTo>
                      <a:pt x="173" y="389"/>
                    </a:moveTo>
                    <a:cubicBezTo>
                      <a:pt x="172" y="389"/>
                      <a:pt x="171" y="388"/>
                      <a:pt x="171" y="387"/>
                    </a:cubicBezTo>
                    <a:cubicBezTo>
                      <a:pt x="171" y="387"/>
                      <a:pt x="171" y="387"/>
                      <a:pt x="171" y="387"/>
                    </a:cubicBezTo>
                    <a:cubicBezTo>
                      <a:pt x="171" y="386"/>
                      <a:pt x="173" y="385"/>
                      <a:pt x="174" y="385"/>
                    </a:cubicBezTo>
                    <a:cubicBezTo>
                      <a:pt x="174" y="385"/>
                      <a:pt x="174" y="385"/>
                      <a:pt x="174" y="385"/>
                    </a:cubicBezTo>
                    <a:cubicBezTo>
                      <a:pt x="175" y="385"/>
                      <a:pt x="176" y="386"/>
                      <a:pt x="176" y="388"/>
                    </a:cubicBezTo>
                    <a:cubicBezTo>
                      <a:pt x="176" y="388"/>
                      <a:pt x="176" y="388"/>
                      <a:pt x="176" y="388"/>
                    </a:cubicBezTo>
                    <a:cubicBezTo>
                      <a:pt x="175" y="389"/>
                      <a:pt x="175" y="389"/>
                      <a:pt x="173" y="389"/>
                    </a:cubicBezTo>
                    <a:cubicBezTo>
                      <a:pt x="173" y="389"/>
                      <a:pt x="173" y="389"/>
                      <a:pt x="173" y="389"/>
                    </a:cubicBezTo>
                    <a:cubicBezTo>
                      <a:pt x="173" y="389"/>
                      <a:pt x="173" y="389"/>
                      <a:pt x="173" y="389"/>
                    </a:cubicBezTo>
                    <a:close/>
                    <a:moveTo>
                      <a:pt x="221" y="387"/>
                    </a:moveTo>
                    <a:cubicBezTo>
                      <a:pt x="221" y="386"/>
                      <a:pt x="222" y="385"/>
                      <a:pt x="223" y="384"/>
                    </a:cubicBezTo>
                    <a:cubicBezTo>
                      <a:pt x="223" y="384"/>
                      <a:pt x="223" y="384"/>
                      <a:pt x="223" y="384"/>
                    </a:cubicBezTo>
                    <a:cubicBezTo>
                      <a:pt x="224" y="384"/>
                      <a:pt x="225" y="385"/>
                      <a:pt x="226" y="386"/>
                    </a:cubicBezTo>
                    <a:cubicBezTo>
                      <a:pt x="226" y="386"/>
                      <a:pt x="226" y="386"/>
                      <a:pt x="226" y="386"/>
                    </a:cubicBezTo>
                    <a:cubicBezTo>
                      <a:pt x="226" y="387"/>
                      <a:pt x="225" y="388"/>
                      <a:pt x="224" y="389"/>
                    </a:cubicBezTo>
                    <a:cubicBezTo>
                      <a:pt x="224" y="389"/>
                      <a:pt x="224" y="389"/>
                      <a:pt x="224" y="389"/>
                    </a:cubicBezTo>
                    <a:cubicBezTo>
                      <a:pt x="224" y="389"/>
                      <a:pt x="224" y="389"/>
                      <a:pt x="223" y="389"/>
                    </a:cubicBezTo>
                    <a:cubicBezTo>
                      <a:pt x="223" y="389"/>
                      <a:pt x="223" y="389"/>
                      <a:pt x="223" y="389"/>
                    </a:cubicBezTo>
                    <a:cubicBezTo>
                      <a:pt x="222" y="389"/>
                      <a:pt x="222" y="388"/>
                      <a:pt x="221" y="387"/>
                    </a:cubicBezTo>
                    <a:close/>
                    <a:moveTo>
                      <a:pt x="166" y="388"/>
                    </a:moveTo>
                    <a:cubicBezTo>
                      <a:pt x="165" y="388"/>
                      <a:pt x="164" y="387"/>
                      <a:pt x="164" y="386"/>
                    </a:cubicBezTo>
                    <a:cubicBezTo>
                      <a:pt x="164" y="386"/>
                      <a:pt x="164" y="386"/>
                      <a:pt x="164" y="386"/>
                    </a:cubicBezTo>
                    <a:cubicBezTo>
                      <a:pt x="164" y="385"/>
                      <a:pt x="165" y="384"/>
                      <a:pt x="167" y="384"/>
                    </a:cubicBezTo>
                    <a:cubicBezTo>
                      <a:pt x="167" y="384"/>
                      <a:pt x="167" y="384"/>
                      <a:pt x="167" y="384"/>
                    </a:cubicBezTo>
                    <a:cubicBezTo>
                      <a:pt x="168" y="384"/>
                      <a:pt x="169" y="386"/>
                      <a:pt x="168" y="387"/>
                    </a:cubicBezTo>
                    <a:cubicBezTo>
                      <a:pt x="168" y="387"/>
                      <a:pt x="168" y="387"/>
                      <a:pt x="168" y="387"/>
                    </a:cubicBezTo>
                    <a:cubicBezTo>
                      <a:pt x="168" y="388"/>
                      <a:pt x="167" y="389"/>
                      <a:pt x="166" y="389"/>
                    </a:cubicBezTo>
                    <a:cubicBezTo>
                      <a:pt x="166" y="389"/>
                      <a:pt x="166" y="389"/>
                      <a:pt x="166" y="389"/>
                    </a:cubicBezTo>
                    <a:cubicBezTo>
                      <a:pt x="166" y="389"/>
                      <a:pt x="166" y="389"/>
                      <a:pt x="166" y="388"/>
                    </a:cubicBezTo>
                    <a:close/>
                    <a:moveTo>
                      <a:pt x="229" y="386"/>
                    </a:moveTo>
                    <a:cubicBezTo>
                      <a:pt x="228" y="384"/>
                      <a:pt x="229" y="383"/>
                      <a:pt x="230" y="383"/>
                    </a:cubicBezTo>
                    <a:cubicBezTo>
                      <a:pt x="230" y="383"/>
                      <a:pt x="230" y="383"/>
                      <a:pt x="230" y="383"/>
                    </a:cubicBezTo>
                    <a:cubicBezTo>
                      <a:pt x="231" y="383"/>
                      <a:pt x="232" y="384"/>
                      <a:pt x="233" y="385"/>
                    </a:cubicBezTo>
                    <a:cubicBezTo>
                      <a:pt x="233" y="385"/>
                      <a:pt x="233" y="385"/>
                      <a:pt x="233" y="385"/>
                    </a:cubicBezTo>
                    <a:cubicBezTo>
                      <a:pt x="233" y="386"/>
                      <a:pt x="232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1" y="387"/>
                      <a:pt x="231" y="387"/>
                      <a:pt x="231" y="387"/>
                    </a:cubicBezTo>
                    <a:cubicBezTo>
                      <a:pt x="230" y="387"/>
                      <a:pt x="229" y="387"/>
                      <a:pt x="229" y="386"/>
                    </a:cubicBezTo>
                    <a:close/>
                    <a:moveTo>
                      <a:pt x="159" y="387"/>
                    </a:move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8" y="387"/>
                      <a:pt x="157" y="386"/>
                      <a:pt x="157" y="385"/>
                    </a:cubicBezTo>
                    <a:cubicBezTo>
                      <a:pt x="157" y="385"/>
                      <a:pt x="157" y="385"/>
                      <a:pt x="157" y="385"/>
                    </a:cubicBezTo>
                    <a:cubicBezTo>
                      <a:pt x="157" y="384"/>
                      <a:pt x="158" y="383"/>
                      <a:pt x="160" y="383"/>
                    </a:cubicBezTo>
                    <a:cubicBezTo>
                      <a:pt x="160" y="383"/>
                      <a:pt x="160" y="383"/>
                      <a:pt x="160" y="383"/>
                    </a:cubicBezTo>
                    <a:cubicBezTo>
                      <a:pt x="161" y="383"/>
                      <a:pt x="161" y="384"/>
                      <a:pt x="161" y="386"/>
                    </a:cubicBezTo>
                    <a:cubicBezTo>
                      <a:pt x="161" y="386"/>
                      <a:pt x="161" y="386"/>
                      <a:pt x="161" y="386"/>
                    </a:cubicBezTo>
                    <a:cubicBezTo>
                      <a:pt x="161" y="387"/>
                      <a:pt x="160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ubicBezTo>
                      <a:pt x="159" y="387"/>
                      <a:pt x="159" y="387"/>
                      <a:pt x="159" y="387"/>
                    </a:cubicBezTo>
                    <a:close/>
                    <a:moveTo>
                      <a:pt x="236" y="384"/>
                    </a:moveTo>
                    <a:cubicBezTo>
                      <a:pt x="235" y="383"/>
                      <a:pt x="236" y="382"/>
                      <a:pt x="237" y="382"/>
                    </a:cubicBezTo>
                    <a:cubicBezTo>
                      <a:pt x="237" y="382"/>
                      <a:pt x="237" y="382"/>
                      <a:pt x="237" y="382"/>
                    </a:cubicBezTo>
                    <a:cubicBezTo>
                      <a:pt x="238" y="381"/>
                      <a:pt x="239" y="382"/>
                      <a:pt x="240" y="383"/>
                    </a:cubicBezTo>
                    <a:cubicBezTo>
                      <a:pt x="240" y="383"/>
                      <a:pt x="240" y="383"/>
                      <a:pt x="240" y="383"/>
                    </a:cubicBezTo>
                    <a:cubicBezTo>
                      <a:pt x="240" y="384"/>
                      <a:pt x="239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8" y="386"/>
                      <a:pt x="238" y="386"/>
                      <a:pt x="238" y="386"/>
                    </a:cubicBezTo>
                    <a:cubicBezTo>
                      <a:pt x="237" y="386"/>
                      <a:pt x="236" y="385"/>
                      <a:pt x="236" y="384"/>
                    </a:cubicBezTo>
                    <a:close/>
                    <a:moveTo>
                      <a:pt x="152" y="386"/>
                    </a:moveTo>
                    <a:cubicBezTo>
                      <a:pt x="151" y="386"/>
                      <a:pt x="150" y="384"/>
                      <a:pt x="150" y="383"/>
                    </a:cubicBezTo>
                    <a:cubicBezTo>
                      <a:pt x="150" y="383"/>
                      <a:pt x="150" y="383"/>
                      <a:pt x="150" y="383"/>
                    </a:cubicBezTo>
                    <a:cubicBezTo>
                      <a:pt x="150" y="382"/>
                      <a:pt x="151" y="381"/>
                      <a:pt x="153" y="382"/>
                    </a:cubicBezTo>
                    <a:cubicBezTo>
                      <a:pt x="153" y="382"/>
                      <a:pt x="153" y="382"/>
                      <a:pt x="153" y="382"/>
                    </a:cubicBezTo>
                    <a:cubicBezTo>
                      <a:pt x="154" y="382"/>
                      <a:pt x="154" y="383"/>
                      <a:pt x="154" y="384"/>
                    </a:cubicBezTo>
                    <a:cubicBezTo>
                      <a:pt x="154" y="384"/>
                      <a:pt x="154" y="384"/>
                      <a:pt x="154" y="384"/>
                    </a:cubicBezTo>
                    <a:cubicBezTo>
                      <a:pt x="154" y="385"/>
                      <a:pt x="153" y="386"/>
                      <a:pt x="152" y="386"/>
                    </a:cubicBezTo>
                    <a:cubicBezTo>
                      <a:pt x="152" y="386"/>
                      <a:pt x="152" y="386"/>
                      <a:pt x="152" y="386"/>
                    </a:cubicBezTo>
                    <a:cubicBezTo>
                      <a:pt x="152" y="386"/>
                      <a:pt x="152" y="386"/>
                      <a:pt x="152" y="386"/>
                    </a:cubicBezTo>
                    <a:close/>
                    <a:moveTo>
                      <a:pt x="243" y="383"/>
                    </a:moveTo>
                    <a:cubicBezTo>
                      <a:pt x="242" y="381"/>
                      <a:pt x="243" y="380"/>
                      <a:pt x="244" y="380"/>
                    </a:cubicBezTo>
                    <a:cubicBezTo>
                      <a:pt x="244" y="380"/>
                      <a:pt x="244" y="380"/>
                      <a:pt x="244" y="380"/>
                    </a:cubicBezTo>
                    <a:cubicBezTo>
                      <a:pt x="245" y="380"/>
                      <a:pt x="246" y="380"/>
                      <a:pt x="247" y="382"/>
                    </a:cubicBezTo>
                    <a:cubicBezTo>
                      <a:pt x="247" y="382"/>
                      <a:pt x="247" y="382"/>
                      <a:pt x="247" y="382"/>
                    </a:cubicBezTo>
                    <a:cubicBezTo>
                      <a:pt x="247" y="383"/>
                      <a:pt x="246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5" y="384"/>
                      <a:pt x="245" y="384"/>
                      <a:pt x="245" y="384"/>
                    </a:cubicBezTo>
                    <a:cubicBezTo>
                      <a:pt x="244" y="384"/>
                      <a:pt x="243" y="384"/>
                      <a:pt x="243" y="383"/>
                    </a:cubicBezTo>
                    <a:close/>
                    <a:moveTo>
                      <a:pt x="145" y="384"/>
                    </a:move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3" y="384"/>
                      <a:pt x="143" y="383"/>
                      <a:pt x="143" y="381"/>
                    </a:cubicBezTo>
                    <a:cubicBezTo>
                      <a:pt x="143" y="381"/>
                      <a:pt x="143" y="381"/>
                      <a:pt x="143" y="381"/>
                    </a:cubicBezTo>
                    <a:cubicBezTo>
                      <a:pt x="143" y="380"/>
                      <a:pt x="145" y="380"/>
                      <a:pt x="146" y="380"/>
                    </a:cubicBezTo>
                    <a:cubicBezTo>
                      <a:pt x="146" y="380"/>
                      <a:pt x="146" y="380"/>
                      <a:pt x="146" y="380"/>
                    </a:cubicBezTo>
                    <a:cubicBezTo>
                      <a:pt x="147" y="380"/>
                      <a:pt x="147" y="381"/>
                      <a:pt x="147" y="383"/>
                    </a:cubicBezTo>
                    <a:cubicBezTo>
                      <a:pt x="147" y="383"/>
                      <a:pt x="147" y="383"/>
                      <a:pt x="147" y="383"/>
                    </a:cubicBezTo>
                    <a:cubicBezTo>
                      <a:pt x="147" y="383"/>
                      <a:pt x="146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ubicBezTo>
                      <a:pt x="145" y="384"/>
                      <a:pt x="145" y="384"/>
                      <a:pt x="145" y="384"/>
                    </a:cubicBezTo>
                    <a:close/>
                    <a:moveTo>
                      <a:pt x="250" y="381"/>
                    </a:moveTo>
                    <a:cubicBezTo>
                      <a:pt x="249" y="380"/>
                      <a:pt x="250" y="378"/>
                      <a:pt x="251" y="378"/>
                    </a:cubicBezTo>
                    <a:cubicBezTo>
                      <a:pt x="251" y="378"/>
                      <a:pt x="251" y="378"/>
                      <a:pt x="251" y="378"/>
                    </a:cubicBezTo>
                    <a:cubicBezTo>
                      <a:pt x="252" y="378"/>
                      <a:pt x="253" y="378"/>
                      <a:pt x="254" y="379"/>
                    </a:cubicBezTo>
                    <a:cubicBezTo>
                      <a:pt x="254" y="379"/>
                      <a:pt x="254" y="379"/>
                      <a:pt x="254" y="379"/>
                    </a:cubicBezTo>
                    <a:cubicBezTo>
                      <a:pt x="254" y="381"/>
                      <a:pt x="253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2" y="382"/>
                      <a:pt x="252" y="382"/>
                      <a:pt x="252" y="382"/>
                    </a:cubicBezTo>
                    <a:cubicBezTo>
                      <a:pt x="251" y="382"/>
                      <a:pt x="250" y="382"/>
                      <a:pt x="250" y="381"/>
                    </a:cubicBezTo>
                    <a:close/>
                    <a:moveTo>
                      <a:pt x="138" y="382"/>
                    </a:moveTo>
                    <a:cubicBezTo>
                      <a:pt x="136" y="382"/>
                      <a:pt x="136" y="380"/>
                      <a:pt x="136" y="379"/>
                    </a:cubicBezTo>
                    <a:cubicBezTo>
                      <a:pt x="136" y="379"/>
                      <a:pt x="136" y="379"/>
                      <a:pt x="136" y="379"/>
                    </a:cubicBezTo>
                    <a:cubicBezTo>
                      <a:pt x="136" y="378"/>
                      <a:pt x="138" y="378"/>
                      <a:pt x="139" y="378"/>
                    </a:cubicBezTo>
                    <a:cubicBezTo>
                      <a:pt x="139" y="378"/>
                      <a:pt x="139" y="378"/>
                      <a:pt x="139" y="378"/>
                    </a:cubicBezTo>
                    <a:cubicBezTo>
                      <a:pt x="140" y="378"/>
                      <a:pt x="141" y="379"/>
                      <a:pt x="140" y="381"/>
                    </a:cubicBezTo>
                    <a:cubicBezTo>
                      <a:pt x="140" y="381"/>
                      <a:pt x="140" y="381"/>
                      <a:pt x="140" y="381"/>
                    </a:cubicBezTo>
                    <a:cubicBezTo>
                      <a:pt x="140" y="382"/>
                      <a:pt x="139" y="382"/>
                      <a:pt x="138" y="382"/>
                    </a:cubicBezTo>
                    <a:cubicBezTo>
                      <a:pt x="138" y="382"/>
                      <a:pt x="138" y="382"/>
                      <a:pt x="138" y="382"/>
                    </a:cubicBezTo>
                    <a:cubicBezTo>
                      <a:pt x="138" y="382"/>
                      <a:pt x="138" y="382"/>
                      <a:pt x="138" y="382"/>
                    </a:cubicBezTo>
                    <a:close/>
                    <a:moveTo>
                      <a:pt x="256" y="379"/>
                    </a:moveTo>
                    <a:cubicBezTo>
                      <a:pt x="256" y="377"/>
                      <a:pt x="257" y="376"/>
                      <a:pt x="258" y="376"/>
                    </a:cubicBezTo>
                    <a:cubicBezTo>
                      <a:pt x="258" y="376"/>
                      <a:pt x="258" y="376"/>
                      <a:pt x="258" y="376"/>
                    </a:cubicBezTo>
                    <a:cubicBezTo>
                      <a:pt x="259" y="375"/>
                      <a:pt x="260" y="376"/>
                      <a:pt x="260" y="377"/>
                    </a:cubicBezTo>
                    <a:cubicBezTo>
                      <a:pt x="260" y="377"/>
                      <a:pt x="260" y="377"/>
                      <a:pt x="260" y="377"/>
                    </a:cubicBezTo>
                    <a:cubicBezTo>
                      <a:pt x="261" y="378"/>
                      <a:pt x="260" y="379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9" y="380"/>
                      <a:pt x="259" y="380"/>
                      <a:pt x="259" y="380"/>
                    </a:cubicBezTo>
                    <a:cubicBezTo>
                      <a:pt x="258" y="380"/>
                      <a:pt x="257" y="379"/>
                      <a:pt x="256" y="379"/>
                    </a:cubicBezTo>
                    <a:close/>
                    <a:moveTo>
                      <a:pt x="131" y="380"/>
                    </a:moveTo>
                    <a:cubicBezTo>
                      <a:pt x="129" y="379"/>
                      <a:pt x="129" y="378"/>
                      <a:pt x="129" y="377"/>
                    </a:cubicBezTo>
                    <a:cubicBezTo>
                      <a:pt x="129" y="377"/>
                      <a:pt x="129" y="377"/>
                      <a:pt x="129" y="377"/>
                    </a:cubicBezTo>
                    <a:cubicBezTo>
                      <a:pt x="130" y="376"/>
                      <a:pt x="131" y="375"/>
                      <a:pt x="132" y="376"/>
                    </a:cubicBezTo>
                    <a:cubicBezTo>
                      <a:pt x="132" y="376"/>
                      <a:pt x="132" y="376"/>
                      <a:pt x="132" y="376"/>
                    </a:cubicBezTo>
                    <a:cubicBezTo>
                      <a:pt x="133" y="376"/>
                      <a:pt x="134" y="377"/>
                      <a:pt x="133" y="378"/>
                    </a:cubicBezTo>
                    <a:cubicBezTo>
                      <a:pt x="133" y="378"/>
                      <a:pt x="133" y="378"/>
                      <a:pt x="133" y="378"/>
                    </a:cubicBezTo>
                    <a:cubicBezTo>
                      <a:pt x="133" y="379"/>
                      <a:pt x="132" y="380"/>
                      <a:pt x="131" y="380"/>
                    </a:cubicBezTo>
                    <a:cubicBezTo>
                      <a:pt x="131" y="380"/>
                      <a:pt x="131" y="380"/>
                      <a:pt x="131" y="380"/>
                    </a:cubicBezTo>
                    <a:cubicBezTo>
                      <a:pt x="131" y="380"/>
                      <a:pt x="131" y="380"/>
                      <a:pt x="131" y="380"/>
                    </a:cubicBezTo>
                    <a:close/>
                    <a:moveTo>
                      <a:pt x="263" y="376"/>
                    </a:moveTo>
                    <a:cubicBezTo>
                      <a:pt x="263" y="375"/>
                      <a:pt x="263" y="374"/>
                      <a:pt x="264" y="373"/>
                    </a:cubicBezTo>
                    <a:cubicBezTo>
                      <a:pt x="264" y="373"/>
                      <a:pt x="264" y="373"/>
                      <a:pt x="264" y="373"/>
                    </a:cubicBezTo>
                    <a:cubicBezTo>
                      <a:pt x="266" y="373"/>
                      <a:pt x="267" y="373"/>
                      <a:pt x="267" y="375"/>
                    </a:cubicBezTo>
                    <a:cubicBezTo>
                      <a:pt x="267" y="375"/>
                      <a:pt x="267" y="375"/>
                      <a:pt x="267" y="375"/>
                    </a:cubicBezTo>
                    <a:cubicBezTo>
                      <a:pt x="268" y="376"/>
                      <a:pt x="267" y="377"/>
                      <a:pt x="266" y="377"/>
                    </a:cubicBezTo>
                    <a:cubicBezTo>
                      <a:pt x="266" y="377"/>
                      <a:pt x="266" y="377"/>
                      <a:pt x="266" y="377"/>
                    </a:cubicBezTo>
                    <a:cubicBezTo>
                      <a:pt x="266" y="377"/>
                      <a:pt x="266" y="377"/>
                      <a:pt x="265" y="377"/>
                    </a:cubicBezTo>
                    <a:cubicBezTo>
                      <a:pt x="265" y="377"/>
                      <a:pt x="265" y="377"/>
                      <a:pt x="265" y="377"/>
                    </a:cubicBezTo>
                    <a:cubicBezTo>
                      <a:pt x="264" y="377"/>
                      <a:pt x="264" y="377"/>
                      <a:pt x="263" y="376"/>
                    </a:cubicBezTo>
                    <a:close/>
                    <a:moveTo>
                      <a:pt x="124" y="377"/>
                    </a:moveTo>
                    <a:cubicBezTo>
                      <a:pt x="123" y="377"/>
                      <a:pt x="122" y="375"/>
                      <a:pt x="123" y="374"/>
                    </a:cubicBezTo>
                    <a:cubicBezTo>
                      <a:pt x="123" y="374"/>
                      <a:pt x="123" y="374"/>
                      <a:pt x="123" y="374"/>
                    </a:cubicBezTo>
                    <a:cubicBezTo>
                      <a:pt x="123" y="373"/>
                      <a:pt x="124" y="373"/>
                      <a:pt x="125" y="373"/>
                    </a:cubicBezTo>
                    <a:cubicBezTo>
                      <a:pt x="125" y="373"/>
                      <a:pt x="125" y="373"/>
                      <a:pt x="125" y="373"/>
                    </a:cubicBezTo>
                    <a:cubicBezTo>
                      <a:pt x="126" y="374"/>
                      <a:pt x="127" y="375"/>
                      <a:pt x="126" y="376"/>
                    </a:cubicBezTo>
                    <a:cubicBezTo>
                      <a:pt x="126" y="376"/>
                      <a:pt x="126" y="376"/>
                      <a:pt x="126" y="376"/>
                    </a:cubicBezTo>
                    <a:cubicBezTo>
                      <a:pt x="126" y="377"/>
                      <a:pt x="125" y="377"/>
                      <a:pt x="125" y="377"/>
                    </a:cubicBezTo>
                    <a:cubicBezTo>
                      <a:pt x="125" y="377"/>
                      <a:pt x="125" y="377"/>
                      <a:pt x="125" y="377"/>
                    </a:cubicBezTo>
                    <a:cubicBezTo>
                      <a:pt x="124" y="377"/>
                      <a:pt x="124" y="377"/>
                      <a:pt x="124" y="377"/>
                    </a:cubicBezTo>
                    <a:close/>
                    <a:moveTo>
                      <a:pt x="270" y="373"/>
                    </a:moveTo>
                    <a:cubicBezTo>
                      <a:pt x="270" y="372"/>
                      <a:pt x="270" y="371"/>
                      <a:pt x="271" y="371"/>
                    </a:cubicBezTo>
                    <a:cubicBezTo>
                      <a:pt x="271" y="371"/>
                      <a:pt x="271" y="371"/>
                      <a:pt x="271" y="371"/>
                    </a:cubicBezTo>
                    <a:cubicBezTo>
                      <a:pt x="272" y="370"/>
                      <a:pt x="273" y="371"/>
                      <a:pt x="274" y="372"/>
                    </a:cubicBezTo>
                    <a:cubicBezTo>
                      <a:pt x="274" y="372"/>
                      <a:pt x="274" y="372"/>
                      <a:pt x="274" y="372"/>
                    </a:cubicBezTo>
                    <a:cubicBezTo>
                      <a:pt x="274" y="373"/>
                      <a:pt x="274" y="374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3" y="375"/>
                      <a:pt x="273" y="375"/>
                      <a:pt x="273" y="375"/>
                    </a:cubicBezTo>
                    <a:cubicBezTo>
                      <a:pt x="272" y="375"/>
                      <a:pt x="272" y="375"/>
                      <a:pt x="272" y="375"/>
                    </a:cubicBezTo>
                    <a:cubicBezTo>
                      <a:pt x="272" y="375"/>
                      <a:pt x="272" y="375"/>
                      <a:pt x="272" y="375"/>
                    </a:cubicBezTo>
                    <a:cubicBezTo>
                      <a:pt x="271" y="375"/>
                      <a:pt x="270" y="374"/>
                      <a:pt x="270" y="373"/>
                    </a:cubicBezTo>
                    <a:close/>
                    <a:moveTo>
                      <a:pt x="117" y="374"/>
                    </a:moveTo>
                    <a:cubicBezTo>
                      <a:pt x="116" y="374"/>
                      <a:pt x="115" y="373"/>
                      <a:pt x="116" y="372"/>
                    </a:cubicBezTo>
                    <a:cubicBezTo>
                      <a:pt x="116" y="372"/>
                      <a:pt x="116" y="372"/>
                      <a:pt x="116" y="372"/>
                    </a:cubicBezTo>
                    <a:cubicBezTo>
                      <a:pt x="116" y="370"/>
                      <a:pt x="118" y="370"/>
                      <a:pt x="119" y="370"/>
                    </a:cubicBezTo>
                    <a:cubicBezTo>
                      <a:pt x="119" y="370"/>
                      <a:pt x="119" y="370"/>
                      <a:pt x="119" y="370"/>
                    </a:cubicBezTo>
                    <a:cubicBezTo>
                      <a:pt x="120" y="371"/>
                      <a:pt x="120" y="372"/>
                      <a:pt x="120" y="373"/>
                    </a:cubicBezTo>
                    <a:cubicBezTo>
                      <a:pt x="120" y="373"/>
                      <a:pt x="120" y="373"/>
                      <a:pt x="120" y="373"/>
                    </a:cubicBezTo>
                    <a:cubicBezTo>
                      <a:pt x="119" y="374"/>
                      <a:pt x="119" y="375"/>
                      <a:pt x="118" y="375"/>
                    </a:cubicBezTo>
                    <a:cubicBezTo>
                      <a:pt x="118" y="375"/>
                      <a:pt x="118" y="375"/>
                      <a:pt x="118" y="375"/>
                    </a:cubicBezTo>
                    <a:cubicBezTo>
                      <a:pt x="118" y="375"/>
                      <a:pt x="117" y="374"/>
                      <a:pt x="117" y="374"/>
                    </a:cubicBezTo>
                    <a:close/>
                    <a:moveTo>
                      <a:pt x="277" y="370"/>
                    </a:moveTo>
                    <a:cubicBezTo>
                      <a:pt x="276" y="369"/>
                      <a:pt x="276" y="368"/>
                      <a:pt x="278" y="368"/>
                    </a:cubicBezTo>
                    <a:cubicBezTo>
                      <a:pt x="278" y="368"/>
                      <a:pt x="278" y="368"/>
                      <a:pt x="278" y="368"/>
                    </a:cubicBezTo>
                    <a:cubicBezTo>
                      <a:pt x="279" y="367"/>
                      <a:pt x="280" y="368"/>
                      <a:pt x="280" y="369"/>
                    </a:cubicBezTo>
                    <a:cubicBezTo>
                      <a:pt x="280" y="369"/>
                      <a:pt x="280" y="369"/>
                      <a:pt x="280" y="369"/>
                    </a:cubicBezTo>
                    <a:cubicBezTo>
                      <a:pt x="281" y="370"/>
                      <a:pt x="280" y="371"/>
                      <a:pt x="279" y="371"/>
                    </a:cubicBezTo>
                    <a:cubicBezTo>
                      <a:pt x="279" y="371"/>
                      <a:pt x="279" y="371"/>
                      <a:pt x="279" y="371"/>
                    </a:cubicBezTo>
                    <a:cubicBezTo>
                      <a:pt x="279" y="372"/>
                      <a:pt x="279" y="372"/>
                      <a:pt x="278" y="372"/>
                    </a:cubicBezTo>
                    <a:cubicBezTo>
                      <a:pt x="278" y="372"/>
                      <a:pt x="278" y="372"/>
                      <a:pt x="278" y="372"/>
                    </a:cubicBezTo>
                    <a:cubicBezTo>
                      <a:pt x="278" y="372"/>
                      <a:pt x="277" y="371"/>
                      <a:pt x="277" y="370"/>
                    </a:cubicBezTo>
                    <a:close/>
                    <a:moveTo>
                      <a:pt x="110" y="371"/>
                    </a:moveTo>
                    <a:cubicBezTo>
                      <a:pt x="109" y="371"/>
                      <a:pt x="109" y="370"/>
                      <a:pt x="109" y="368"/>
                    </a:cubicBezTo>
                    <a:cubicBezTo>
                      <a:pt x="109" y="368"/>
                      <a:pt x="109" y="368"/>
                      <a:pt x="109" y="368"/>
                    </a:cubicBezTo>
                    <a:cubicBezTo>
                      <a:pt x="110" y="367"/>
                      <a:pt x="111" y="367"/>
                      <a:pt x="112" y="367"/>
                    </a:cubicBezTo>
                    <a:cubicBezTo>
                      <a:pt x="112" y="367"/>
                      <a:pt x="112" y="367"/>
                      <a:pt x="112" y="367"/>
                    </a:cubicBezTo>
                    <a:cubicBezTo>
                      <a:pt x="113" y="368"/>
                      <a:pt x="114" y="369"/>
                      <a:pt x="113" y="370"/>
                    </a:cubicBezTo>
                    <a:cubicBezTo>
                      <a:pt x="113" y="370"/>
                      <a:pt x="113" y="370"/>
                      <a:pt x="113" y="370"/>
                    </a:cubicBezTo>
                    <a:cubicBezTo>
                      <a:pt x="113" y="371"/>
                      <a:pt x="112" y="371"/>
                      <a:pt x="111" y="371"/>
                    </a:cubicBez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1"/>
                      <a:pt x="111" y="371"/>
                      <a:pt x="110" y="371"/>
                    </a:cubicBezTo>
                    <a:close/>
                    <a:moveTo>
                      <a:pt x="283" y="367"/>
                    </a:moveTo>
                    <a:cubicBezTo>
                      <a:pt x="282" y="366"/>
                      <a:pt x="283" y="365"/>
                      <a:pt x="284" y="364"/>
                    </a:cubicBezTo>
                    <a:cubicBezTo>
                      <a:pt x="284" y="364"/>
                      <a:pt x="284" y="364"/>
                      <a:pt x="284" y="364"/>
                    </a:cubicBezTo>
                    <a:cubicBezTo>
                      <a:pt x="285" y="364"/>
                      <a:pt x="286" y="364"/>
                      <a:pt x="287" y="365"/>
                    </a:cubicBezTo>
                    <a:cubicBezTo>
                      <a:pt x="287" y="365"/>
                      <a:pt x="287" y="365"/>
                      <a:pt x="287" y="365"/>
                    </a:cubicBezTo>
                    <a:cubicBezTo>
                      <a:pt x="287" y="366"/>
                      <a:pt x="287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6" y="368"/>
                      <a:pt x="286" y="368"/>
                    </a:cubicBezTo>
                    <a:cubicBezTo>
                      <a:pt x="286" y="368"/>
                      <a:pt x="285" y="368"/>
                      <a:pt x="285" y="368"/>
                    </a:cubicBezTo>
                    <a:cubicBezTo>
                      <a:pt x="285" y="368"/>
                      <a:pt x="285" y="368"/>
                      <a:pt x="285" y="368"/>
                    </a:cubicBezTo>
                    <a:cubicBezTo>
                      <a:pt x="284" y="368"/>
                      <a:pt x="283" y="368"/>
                      <a:pt x="283" y="367"/>
                    </a:cubicBezTo>
                    <a:close/>
                    <a:moveTo>
                      <a:pt x="104" y="368"/>
                    </a:moveTo>
                    <a:cubicBezTo>
                      <a:pt x="103" y="367"/>
                      <a:pt x="102" y="366"/>
                      <a:pt x="103" y="365"/>
                    </a:cubicBezTo>
                    <a:cubicBezTo>
                      <a:pt x="103" y="365"/>
                      <a:pt x="103" y="365"/>
                      <a:pt x="103" y="365"/>
                    </a:cubicBezTo>
                    <a:cubicBezTo>
                      <a:pt x="103" y="364"/>
                      <a:pt x="105" y="364"/>
                      <a:pt x="106" y="364"/>
                    </a:cubicBezTo>
                    <a:cubicBezTo>
                      <a:pt x="106" y="364"/>
                      <a:pt x="106" y="364"/>
                      <a:pt x="106" y="364"/>
                    </a:cubicBezTo>
                    <a:cubicBezTo>
                      <a:pt x="107" y="365"/>
                      <a:pt x="107" y="366"/>
                      <a:pt x="107" y="367"/>
                    </a:cubicBezTo>
                    <a:cubicBezTo>
                      <a:pt x="107" y="367"/>
                      <a:pt x="107" y="367"/>
                      <a:pt x="107" y="367"/>
                    </a:cubicBezTo>
                    <a:cubicBezTo>
                      <a:pt x="106" y="368"/>
                      <a:pt x="106" y="368"/>
                      <a:pt x="105" y="368"/>
                    </a:cubicBezTo>
                    <a:cubicBezTo>
                      <a:pt x="105" y="368"/>
                      <a:pt x="105" y="368"/>
                      <a:pt x="105" y="368"/>
                    </a:cubicBezTo>
                    <a:cubicBezTo>
                      <a:pt x="104" y="368"/>
                      <a:pt x="104" y="368"/>
                      <a:pt x="104" y="368"/>
                    </a:cubicBezTo>
                    <a:close/>
                    <a:moveTo>
                      <a:pt x="289" y="364"/>
                    </a:moveTo>
                    <a:cubicBezTo>
                      <a:pt x="289" y="363"/>
                      <a:pt x="289" y="362"/>
                      <a:pt x="290" y="361"/>
                    </a:cubicBezTo>
                    <a:cubicBezTo>
                      <a:pt x="290" y="361"/>
                      <a:pt x="290" y="361"/>
                      <a:pt x="290" y="361"/>
                    </a:cubicBezTo>
                    <a:cubicBezTo>
                      <a:pt x="291" y="360"/>
                      <a:pt x="292" y="361"/>
                      <a:pt x="293" y="362"/>
                    </a:cubicBezTo>
                    <a:cubicBezTo>
                      <a:pt x="293" y="362"/>
                      <a:pt x="293" y="362"/>
                      <a:pt x="293" y="362"/>
                    </a:cubicBezTo>
                    <a:cubicBezTo>
                      <a:pt x="294" y="363"/>
                      <a:pt x="293" y="364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2" y="365"/>
                    </a:cubicBezTo>
                    <a:cubicBezTo>
                      <a:pt x="292" y="365"/>
                      <a:pt x="292" y="365"/>
                      <a:pt x="291" y="365"/>
                    </a:cubicBezTo>
                    <a:cubicBezTo>
                      <a:pt x="291" y="365"/>
                      <a:pt x="291" y="365"/>
                      <a:pt x="291" y="365"/>
                    </a:cubicBezTo>
                    <a:cubicBezTo>
                      <a:pt x="290" y="365"/>
                      <a:pt x="290" y="365"/>
                      <a:pt x="289" y="364"/>
                    </a:cubicBezTo>
                    <a:close/>
                    <a:moveTo>
                      <a:pt x="97" y="364"/>
                    </a:moveTo>
                    <a:cubicBezTo>
                      <a:pt x="96" y="364"/>
                      <a:pt x="96" y="363"/>
                      <a:pt x="97" y="362"/>
                    </a:cubicBezTo>
                    <a:cubicBezTo>
                      <a:pt x="97" y="362"/>
                      <a:pt x="97" y="362"/>
                      <a:pt x="97" y="362"/>
                    </a:cubicBezTo>
                    <a:cubicBezTo>
                      <a:pt x="97" y="361"/>
                      <a:pt x="99" y="360"/>
                      <a:pt x="100" y="361"/>
                    </a:cubicBezTo>
                    <a:cubicBezTo>
                      <a:pt x="100" y="361"/>
                      <a:pt x="100" y="361"/>
                      <a:pt x="100" y="361"/>
                    </a:cubicBezTo>
                    <a:cubicBezTo>
                      <a:pt x="101" y="361"/>
                      <a:pt x="101" y="363"/>
                      <a:pt x="100" y="364"/>
                    </a:cubicBezTo>
                    <a:cubicBezTo>
                      <a:pt x="100" y="364"/>
                      <a:pt x="100" y="364"/>
                      <a:pt x="100" y="364"/>
                    </a:cubicBezTo>
                    <a:cubicBezTo>
                      <a:pt x="100" y="364"/>
                      <a:pt x="99" y="365"/>
                      <a:pt x="98" y="365"/>
                    </a:cubicBezTo>
                    <a:cubicBezTo>
                      <a:pt x="98" y="365"/>
                      <a:pt x="98" y="365"/>
                      <a:pt x="98" y="365"/>
                    </a:cubicBezTo>
                    <a:cubicBezTo>
                      <a:pt x="98" y="365"/>
                      <a:pt x="98" y="365"/>
                      <a:pt x="97" y="364"/>
                    </a:cubicBezTo>
                    <a:close/>
                    <a:moveTo>
                      <a:pt x="296" y="360"/>
                    </a:moveTo>
                    <a:cubicBezTo>
                      <a:pt x="295" y="359"/>
                      <a:pt x="295" y="358"/>
                      <a:pt x="296" y="357"/>
                    </a:cubicBezTo>
                    <a:cubicBezTo>
                      <a:pt x="296" y="357"/>
                      <a:pt x="296" y="357"/>
                      <a:pt x="296" y="357"/>
                    </a:cubicBezTo>
                    <a:cubicBezTo>
                      <a:pt x="297" y="357"/>
                      <a:pt x="299" y="357"/>
                      <a:pt x="299" y="358"/>
                    </a:cubicBezTo>
                    <a:cubicBezTo>
                      <a:pt x="299" y="358"/>
                      <a:pt x="299" y="358"/>
                      <a:pt x="299" y="358"/>
                    </a:cubicBezTo>
                    <a:cubicBezTo>
                      <a:pt x="300" y="359"/>
                      <a:pt x="299" y="360"/>
                      <a:pt x="299" y="361"/>
                    </a:cubicBezTo>
                    <a:cubicBezTo>
                      <a:pt x="299" y="361"/>
                      <a:pt x="299" y="361"/>
                      <a:pt x="299" y="361"/>
                    </a:cubicBezTo>
                    <a:cubicBezTo>
                      <a:pt x="298" y="361"/>
                      <a:pt x="298" y="361"/>
                      <a:pt x="297" y="361"/>
                    </a:cubicBezTo>
                    <a:cubicBezTo>
                      <a:pt x="297" y="361"/>
                      <a:pt x="297" y="361"/>
                      <a:pt x="297" y="361"/>
                    </a:cubicBezTo>
                    <a:cubicBezTo>
                      <a:pt x="297" y="361"/>
                      <a:pt x="296" y="361"/>
                      <a:pt x="296" y="360"/>
                    </a:cubicBezTo>
                    <a:close/>
                    <a:moveTo>
                      <a:pt x="91" y="361"/>
                    </a:moveTo>
                    <a:cubicBezTo>
                      <a:pt x="90" y="360"/>
                      <a:pt x="90" y="359"/>
                      <a:pt x="91" y="358"/>
                    </a:cubicBezTo>
                    <a:cubicBezTo>
                      <a:pt x="91" y="358"/>
                      <a:pt x="91" y="358"/>
                      <a:pt x="91" y="358"/>
                    </a:cubicBezTo>
                    <a:cubicBezTo>
                      <a:pt x="91" y="357"/>
                      <a:pt x="92" y="356"/>
                      <a:pt x="93" y="357"/>
                    </a:cubicBezTo>
                    <a:cubicBezTo>
                      <a:pt x="93" y="357"/>
                      <a:pt x="93" y="357"/>
                      <a:pt x="93" y="357"/>
                    </a:cubicBezTo>
                    <a:cubicBezTo>
                      <a:pt x="94" y="358"/>
                      <a:pt x="95" y="359"/>
                      <a:pt x="94" y="360"/>
                    </a:cubicBezTo>
                    <a:cubicBezTo>
                      <a:pt x="94" y="360"/>
                      <a:pt x="94" y="360"/>
                      <a:pt x="94" y="360"/>
                    </a:cubicBezTo>
                    <a:cubicBezTo>
                      <a:pt x="94" y="361"/>
                      <a:pt x="93" y="361"/>
                      <a:pt x="92" y="361"/>
                    </a:cubicBezTo>
                    <a:cubicBezTo>
                      <a:pt x="92" y="361"/>
                      <a:pt x="92" y="361"/>
                      <a:pt x="92" y="361"/>
                    </a:cubicBezTo>
                    <a:cubicBezTo>
                      <a:pt x="92" y="361"/>
                      <a:pt x="92" y="361"/>
                      <a:pt x="91" y="361"/>
                    </a:cubicBezTo>
                    <a:close/>
                    <a:moveTo>
                      <a:pt x="302" y="356"/>
                    </a:moveTo>
                    <a:cubicBezTo>
                      <a:pt x="301" y="355"/>
                      <a:pt x="301" y="354"/>
                      <a:pt x="302" y="353"/>
                    </a:cubicBezTo>
                    <a:cubicBezTo>
                      <a:pt x="302" y="353"/>
                      <a:pt x="302" y="353"/>
                      <a:pt x="302" y="353"/>
                    </a:cubicBezTo>
                    <a:cubicBezTo>
                      <a:pt x="303" y="353"/>
                      <a:pt x="305" y="353"/>
                      <a:pt x="305" y="354"/>
                    </a:cubicBezTo>
                    <a:cubicBezTo>
                      <a:pt x="305" y="354"/>
                      <a:pt x="305" y="354"/>
                      <a:pt x="305" y="354"/>
                    </a:cubicBezTo>
                    <a:cubicBezTo>
                      <a:pt x="306" y="355"/>
                      <a:pt x="306" y="356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5" y="357"/>
                      <a:pt x="305" y="357"/>
                      <a:pt x="305" y="357"/>
                    </a:cubicBezTo>
                    <a:cubicBezTo>
                      <a:pt x="304" y="357"/>
                      <a:pt x="304" y="357"/>
                      <a:pt x="303" y="357"/>
                    </a:cubicBezTo>
                    <a:cubicBezTo>
                      <a:pt x="303" y="357"/>
                      <a:pt x="303" y="357"/>
                      <a:pt x="303" y="357"/>
                    </a:cubicBezTo>
                    <a:cubicBezTo>
                      <a:pt x="303" y="357"/>
                      <a:pt x="302" y="357"/>
                      <a:pt x="302" y="356"/>
                    </a:cubicBezTo>
                    <a:close/>
                    <a:moveTo>
                      <a:pt x="85" y="357"/>
                    </a:moveTo>
                    <a:cubicBezTo>
                      <a:pt x="84" y="356"/>
                      <a:pt x="84" y="355"/>
                      <a:pt x="85" y="354"/>
                    </a:cubicBezTo>
                    <a:cubicBezTo>
                      <a:pt x="85" y="354"/>
                      <a:pt x="85" y="354"/>
                      <a:pt x="85" y="354"/>
                    </a:cubicBezTo>
                    <a:cubicBezTo>
                      <a:pt x="85" y="353"/>
                      <a:pt x="86" y="352"/>
                      <a:pt x="87" y="353"/>
                    </a:cubicBezTo>
                    <a:cubicBezTo>
                      <a:pt x="87" y="353"/>
                      <a:pt x="87" y="353"/>
                      <a:pt x="87" y="353"/>
                    </a:cubicBezTo>
                    <a:cubicBezTo>
                      <a:pt x="88" y="354"/>
                      <a:pt x="89" y="355"/>
                      <a:pt x="88" y="356"/>
                    </a:cubicBezTo>
                    <a:cubicBezTo>
                      <a:pt x="88" y="356"/>
                      <a:pt x="88" y="356"/>
                      <a:pt x="88" y="356"/>
                    </a:cubicBezTo>
                    <a:cubicBezTo>
                      <a:pt x="88" y="357"/>
                      <a:pt x="87" y="357"/>
                      <a:pt x="86" y="357"/>
                    </a:cubicBezTo>
                    <a:cubicBezTo>
                      <a:pt x="86" y="357"/>
                      <a:pt x="86" y="357"/>
                      <a:pt x="86" y="357"/>
                    </a:cubicBezTo>
                    <a:cubicBezTo>
                      <a:pt x="86" y="357"/>
                      <a:pt x="85" y="357"/>
                      <a:pt x="85" y="357"/>
                    </a:cubicBezTo>
                    <a:close/>
                    <a:moveTo>
                      <a:pt x="308" y="352"/>
                    </a:moveTo>
                    <a:cubicBezTo>
                      <a:pt x="307" y="351"/>
                      <a:pt x="307" y="350"/>
                      <a:pt x="308" y="349"/>
                    </a:cubicBezTo>
                    <a:cubicBezTo>
                      <a:pt x="308" y="349"/>
                      <a:pt x="308" y="349"/>
                      <a:pt x="308" y="349"/>
                    </a:cubicBezTo>
                    <a:cubicBezTo>
                      <a:pt x="309" y="349"/>
                      <a:pt x="310" y="349"/>
                      <a:pt x="311" y="350"/>
                    </a:cubicBezTo>
                    <a:cubicBezTo>
                      <a:pt x="311" y="350"/>
                      <a:pt x="311" y="350"/>
                      <a:pt x="311" y="350"/>
                    </a:cubicBezTo>
                    <a:cubicBezTo>
                      <a:pt x="312" y="351"/>
                      <a:pt x="312" y="352"/>
                      <a:pt x="311" y="353"/>
                    </a:cubicBezTo>
                    <a:cubicBezTo>
                      <a:pt x="311" y="353"/>
                      <a:pt x="311" y="353"/>
                      <a:pt x="311" y="353"/>
                    </a:cubicBezTo>
                    <a:cubicBezTo>
                      <a:pt x="310" y="353"/>
                      <a:pt x="310" y="353"/>
                      <a:pt x="309" y="353"/>
                    </a:cubicBezTo>
                    <a:cubicBezTo>
                      <a:pt x="309" y="353"/>
                      <a:pt x="309" y="353"/>
                      <a:pt x="309" y="353"/>
                    </a:cubicBezTo>
                    <a:cubicBezTo>
                      <a:pt x="309" y="353"/>
                      <a:pt x="308" y="353"/>
                      <a:pt x="308" y="352"/>
                    </a:cubicBezTo>
                    <a:close/>
                    <a:moveTo>
                      <a:pt x="79" y="352"/>
                    </a:moveTo>
                    <a:cubicBezTo>
                      <a:pt x="78" y="352"/>
                      <a:pt x="78" y="350"/>
                      <a:pt x="79" y="349"/>
                    </a:cubicBezTo>
                    <a:cubicBezTo>
                      <a:pt x="79" y="349"/>
                      <a:pt x="79" y="349"/>
                      <a:pt x="79" y="349"/>
                    </a:cubicBezTo>
                    <a:cubicBezTo>
                      <a:pt x="79" y="348"/>
                      <a:pt x="81" y="348"/>
                      <a:pt x="82" y="349"/>
                    </a:cubicBezTo>
                    <a:cubicBezTo>
                      <a:pt x="82" y="349"/>
                      <a:pt x="82" y="349"/>
                      <a:pt x="82" y="349"/>
                    </a:cubicBezTo>
                    <a:cubicBezTo>
                      <a:pt x="83" y="350"/>
                      <a:pt x="83" y="351"/>
                      <a:pt x="82" y="352"/>
                    </a:cubicBezTo>
                    <a:cubicBezTo>
                      <a:pt x="82" y="352"/>
                      <a:pt x="82" y="352"/>
                      <a:pt x="82" y="352"/>
                    </a:cubicBezTo>
                    <a:cubicBezTo>
                      <a:pt x="82" y="353"/>
                      <a:pt x="81" y="353"/>
                      <a:pt x="80" y="353"/>
                    </a:cubicBezTo>
                    <a:cubicBezTo>
                      <a:pt x="80" y="353"/>
                      <a:pt x="80" y="353"/>
                      <a:pt x="80" y="353"/>
                    </a:cubicBezTo>
                    <a:cubicBezTo>
                      <a:pt x="80" y="353"/>
                      <a:pt x="80" y="353"/>
                      <a:pt x="79" y="352"/>
                    </a:cubicBezTo>
                    <a:close/>
                    <a:moveTo>
                      <a:pt x="313" y="348"/>
                    </a:moveTo>
                    <a:cubicBezTo>
                      <a:pt x="313" y="347"/>
                      <a:pt x="313" y="346"/>
                      <a:pt x="314" y="345"/>
                    </a:cubicBezTo>
                    <a:cubicBezTo>
                      <a:pt x="314" y="345"/>
                      <a:pt x="314" y="345"/>
                      <a:pt x="314" y="345"/>
                    </a:cubicBezTo>
                    <a:cubicBezTo>
                      <a:pt x="315" y="344"/>
                      <a:pt x="316" y="344"/>
                      <a:pt x="317" y="345"/>
                    </a:cubicBezTo>
                    <a:cubicBezTo>
                      <a:pt x="317" y="345"/>
                      <a:pt x="317" y="345"/>
                      <a:pt x="317" y="345"/>
                    </a:cubicBezTo>
                    <a:cubicBezTo>
                      <a:pt x="317" y="346"/>
                      <a:pt x="317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8"/>
                      <a:pt x="316" y="348"/>
                      <a:pt x="316" y="348"/>
                    </a:cubicBezTo>
                    <a:cubicBezTo>
                      <a:pt x="316" y="349"/>
                      <a:pt x="315" y="349"/>
                      <a:pt x="315" y="349"/>
                    </a:cubicBezTo>
                    <a:cubicBezTo>
                      <a:pt x="315" y="349"/>
                      <a:pt x="315" y="349"/>
                      <a:pt x="315" y="349"/>
                    </a:cubicBezTo>
                    <a:cubicBezTo>
                      <a:pt x="314" y="349"/>
                      <a:pt x="314" y="348"/>
                      <a:pt x="313" y="348"/>
                    </a:cubicBezTo>
                    <a:close/>
                    <a:moveTo>
                      <a:pt x="73" y="348"/>
                    </a:moveTo>
                    <a:cubicBezTo>
                      <a:pt x="72" y="347"/>
                      <a:pt x="72" y="346"/>
                      <a:pt x="73" y="345"/>
                    </a:cubicBezTo>
                    <a:cubicBezTo>
                      <a:pt x="73" y="345"/>
                      <a:pt x="73" y="345"/>
                      <a:pt x="73" y="345"/>
                    </a:cubicBezTo>
                    <a:cubicBezTo>
                      <a:pt x="74" y="344"/>
                      <a:pt x="75" y="344"/>
                      <a:pt x="76" y="345"/>
                    </a:cubicBezTo>
                    <a:cubicBezTo>
                      <a:pt x="76" y="345"/>
                      <a:pt x="76" y="345"/>
                      <a:pt x="76" y="345"/>
                    </a:cubicBezTo>
                    <a:cubicBezTo>
                      <a:pt x="77" y="345"/>
                      <a:pt x="77" y="347"/>
                      <a:pt x="76" y="348"/>
                    </a:cubicBezTo>
                    <a:cubicBezTo>
                      <a:pt x="76" y="348"/>
                      <a:pt x="76" y="348"/>
                      <a:pt x="76" y="348"/>
                    </a:cubicBezTo>
                    <a:cubicBezTo>
                      <a:pt x="76" y="348"/>
                      <a:pt x="75" y="348"/>
                      <a:pt x="75" y="348"/>
                    </a:cubicBezTo>
                    <a:cubicBezTo>
                      <a:pt x="75" y="348"/>
                      <a:pt x="75" y="348"/>
                      <a:pt x="75" y="348"/>
                    </a:cubicBezTo>
                    <a:cubicBezTo>
                      <a:pt x="74" y="348"/>
                      <a:pt x="74" y="348"/>
                      <a:pt x="73" y="348"/>
                    </a:cubicBezTo>
                    <a:close/>
                    <a:moveTo>
                      <a:pt x="319" y="343"/>
                    </a:moveTo>
                    <a:cubicBezTo>
                      <a:pt x="318" y="343"/>
                      <a:pt x="318" y="341"/>
                      <a:pt x="319" y="340"/>
                    </a:cubicBezTo>
                    <a:cubicBezTo>
                      <a:pt x="319" y="340"/>
                      <a:pt x="319" y="340"/>
                      <a:pt x="319" y="340"/>
                    </a:cubicBezTo>
                    <a:cubicBezTo>
                      <a:pt x="320" y="340"/>
                      <a:pt x="321" y="340"/>
                      <a:pt x="322" y="341"/>
                    </a:cubicBezTo>
                    <a:cubicBezTo>
                      <a:pt x="322" y="341"/>
                      <a:pt x="322" y="341"/>
                      <a:pt x="322" y="341"/>
                    </a:cubicBezTo>
                    <a:cubicBezTo>
                      <a:pt x="323" y="342"/>
                      <a:pt x="323" y="343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4"/>
                      <a:pt x="321" y="344"/>
                      <a:pt x="321" y="344"/>
                    </a:cubicBezTo>
                    <a:cubicBezTo>
                      <a:pt x="321" y="344"/>
                      <a:pt x="321" y="344"/>
                      <a:pt x="321" y="344"/>
                    </a:cubicBezTo>
                    <a:cubicBezTo>
                      <a:pt x="320" y="344"/>
                      <a:pt x="319" y="344"/>
                      <a:pt x="319" y="343"/>
                    </a:cubicBezTo>
                    <a:close/>
                    <a:moveTo>
                      <a:pt x="68" y="343"/>
                    </a:moveTo>
                    <a:cubicBezTo>
                      <a:pt x="67" y="342"/>
                      <a:pt x="67" y="341"/>
                      <a:pt x="68" y="340"/>
                    </a:cubicBezTo>
                    <a:cubicBezTo>
                      <a:pt x="68" y="340"/>
                      <a:pt x="68" y="340"/>
                      <a:pt x="68" y="340"/>
                    </a:cubicBezTo>
                    <a:cubicBezTo>
                      <a:pt x="68" y="339"/>
                      <a:pt x="70" y="339"/>
                      <a:pt x="70" y="340"/>
                    </a:cubicBezTo>
                    <a:cubicBezTo>
                      <a:pt x="70" y="340"/>
                      <a:pt x="70" y="340"/>
                      <a:pt x="70" y="340"/>
                    </a:cubicBezTo>
                    <a:cubicBezTo>
                      <a:pt x="71" y="341"/>
                      <a:pt x="71" y="342"/>
                      <a:pt x="71" y="343"/>
                    </a:cubicBezTo>
                    <a:cubicBezTo>
                      <a:pt x="71" y="343"/>
                      <a:pt x="71" y="343"/>
                      <a:pt x="71" y="343"/>
                    </a:cubicBezTo>
                    <a:cubicBezTo>
                      <a:pt x="70" y="344"/>
                      <a:pt x="70" y="344"/>
                      <a:pt x="69" y="344"/>
                    </a:cubicBezTo>
                    <a:cubicBezTo>
                      <a:pt x="69" y="344"/>
                      <a:pt x="69" y="344"/>
                      <a:pt x="69" y="344"/>
                    </a:cubicBezTo>
                    <a:cubicBezTo>
                      <a:pt x="69" y="344"/>
                      <a:pt x="68" y="344"/>
                      <a:pt x="68" y="343"/>
                    </a:cubicBezTo>
                    <a:close/>
                    <a:moveTo>
                      <a:pt x="324" y="339"/>
                    </a:moveTo>
                    <a:cubicBezTo>
                      <a:pt x="324" y="338"/>
                      <a:pt x="324" y="336"/>
                      <a:pt x="325" y="336"/>
                    </a:cubicBezTo>
                    <a:cubicBezTo>
                      <a:pt x="325" y="336"/>
                      <a:pt x="325" y="336"/>
                      <a:pt x="325" y="336"/>
                    </a:cubicBezTo>
                    <a:cubicBezTo>
                      <a:pt x="325" y="335"/>
                      <a:pt x="327" y="335"/>
                      <a:pt x="328" y="336"/>
                    </a:cubicBezTo>
                    <a:cubicBezTo>
                      <a:pt x="328" y="336"/>
                      <a:pt x="328" y="336"/>
                      <a:pt x="328" y="336"/>
                    </a:cubicBezTo>
                    <a:cubicBezTo>
                      <a:pt x="328" y="337"/>
                      <a:pt x="328" y="338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7" y="339"/>
                    </a:cubicBezTo>
                    <a:cubicBezTo>
                      <a:pt x="327" y="339"/>
                      <a:pt x="327" y="339"/>
                      <a:pt x="326" y="339"/>
                    </a:cubicBezTo>
                    <a:cubicBezTo>
                      <a:pt x="326" y="339"/>
                      <a:pt x="326" y="339"/>
                      <a:pt x="326" y="339"/>
                    </a:cubicBezTo>
                    <a:cubicBezTo>
                      <a:pt x="325" y="339"/>
                      <a:pt x="325" y="339"/>
                      <a:pt x="324" y="339"/>
                    </a:cubicBezTo>
                    <a:close/>
                    <a:moveTo>
                      <a:pt x="62" y="338"/>
                    </a:moveTo>
                    <a:cubicBezTo>
                      <a:pt x="62" y="338"/>
                      <a:pt x="62" y="338"/>
                      <a:pt x="62" y="338"/>
                    </a:cubicBezTo>
                    <a:cubicBezTo>
                      <a:pt x="62" y="338"/>
                      <a:pt x="62" y="338"/>
                      <a:pt x="62" y="338"/>
                    </a:cubicBezTo>
                    <a:cubicBezTo>
                      <a:pt x="61" y="338"/>
                      <a:pt x="61" y="336"/>
                      <a:pt x="62" y="335"/>
                    </a:cubicBezTo>
                    <a:cubicBezTo>
                      <a:pt x="62" y="335"/>
                      <a:pt x="62" y="335"/>
                      <a:pt x="62" y="335"/>
                    </a:cubicBezTo>
                    <a:cubicBezTo>
                      <a:pt x="63" y="335"/>
                      <a:pt x="64" y="334"/>
                      <a:pt x="65" y="335"/>
                    </a:cubicBezTo>
                    <a:cubicBezTo>
                      <a:pt x="65" y="335"/>
                      <a:pt x="65" y="335"/>
                      <a:pt x="65" y="335"/>
                    </a:cubicBezTo>
                    <a:cubicBezTo>
                      <a:pt x="66" y="336"/>
                      <a:pt x="66" y="337"/>
                      <a:pt x="65" y="338"/>
                    </a:cubicBezTo>
                    <a:cubicBezTo>
                      <a:pt x="65" y="338"/>
                      <a:pt x="65" y="338"/>
                      <a:pt x="65" y="338"/>
                    </a:cubicBezTo>
                    <a:cubicBezTo>
                      <a:pt x="65" y="339"/>
                      <a:pt x="64" y="339"/>
                      <a:pt x="64" y="339"/>
                    </a:cubicBezTo>
                    <a:cubicBezTo>
                      <a:pt x="64" y="339"/>
                      <a:pt x="64" y="339"/>
                      <a:pt x="64" y="339"/>
                    </a:cubicBezTo>
                    <a:cubicBezTo>
                      <a:pt x="63" y="339"/>
                      <a:pt x="63" y="339"/>
                      <a:pt x="62" y="338"/>
                    </a:cubicBezTo>
                    <a:close/>
                    <a:moveTo>
                      <a:pt x="330" y="334"/>
                    </a:moveTo>
                    <a:cubicBezTo>
                      <a:pt x="329" y="333"/>
                      <a:pt x="329" y="332"/>
                      <a:pt x="330" y="331"/>
                    </a:cubicBezTo>
                    <a:cubicBezTo>
                      <a:pt x="330" y="331"/>
                      <a:pt x="330" y="331"/>
                      <a:pt x="330" y="331"/>
                    </a:cubicBezTo>
                    <a:cubicBezTo>
                      <a:pt x="331" y="330"/>
                      <a:pt x="332" y="330"/>
                      <a:pt x="333" y="331"/>
                    </a:cubicBezTo>
                    <a:cubicBezTo>
                      <a:pt x="333" y="331"/>
                      <a:pt x="333" y="331"/>
                      <a:pt x="333" y="331"/>
                    </a:cubicBezTo>
                    <a:cubicBezTo>
                      <a:pt x="334" y="332"/>
                      <a:pt x="334" y="333"/>
                      <a:pt x="333" y="334"/>
                    </a:cubicBezTo>
                    <a:cubicBezTo>
                      <a:pt x="333" y="334"/>
                      <a:pt x="333" y="334"/>
                      <a:pt x="333" y="334"/>
                    </a:cubicBezTo>
                    <a:cubicBezTo>
                      <a:pt x="332" y="334"/>
                      <a:pt x="332" y="334"/>
                      <a:pt x="331" y="334"/>
                    </a:cubicBezTo>
                    <a:cubicBezTo>
                      <a:pt x="331" y="334"/>
                      <a:pt x="331" y="334"/>
                      <a:pt x="331" y="334"/>
                    </a:cubicBezTo>
                    <a:cubicBezTo>
                      <a:pt x="331" y="334"/>
                      <a:pt x="330" y="334"/>
                      <a:pt x="330" y="334"/>
                    </a:cubicBezTo>
                    <a:close/>
                    <a:moveTo>
                      <a:pt x="57" y="333"/>
                    </a:moveTo>
                    <a:cubicBezTo>
                      <a:pt x="56" y="332"/>
                      <a:pt x="56" y="331"/>
                      <a:pt x="57" y="330"/>
                    </a:cubicBezTo>
                    <a:cubicBezTo>
                      <a:pt x="57" y="330"/>
                      <a:pt x="57" y="330"/>
                      <a:pt x="57" y="330"/>
                    </a:cubicBezTo>
                    <a:cubicBezTo>
                      <a:pt x="58" y="329"/>
                      <a:pt x="59" y="329"/>
                      <a:pt x="60" y="330"/>
                    </a:cubicBezTo>
                    <a:cubicBezTo>
                      <a:pt x="60" y="330"/>
                      <a:pt x="60" y="330"/>
                      <a:pt x="60" y="330"/>
                    </a:cubicBezTo>
                    <a:cubicBezTo>
                      <a:pt x="61" y="331"/>
                      <a:pt x="61" y="332"/>
                      <a:pt x="60" y="333"/>
                    </a:cubicBezTo>
                    <a:cubicBezTo>
                      <a:pt x="60" y="333"/>
                      <a:pt x="60" y="333"/>
                      <a:pt x="60" y="333"/>
                    </a:cubicBezTo>
                    <a:cubicBezTo>
                      <a:pt x="60" y="334"/>
                      <a:pt x="59" y="334"/>
                      <a:pt x="59" y="334"/>
                    </a:cubicBezTo>
                    <a:cubicBezTo>
                      <a:pt x="59" y="334"/>
                      <a:pt x="59" y="334"/>
                      <a:pt x="59" y="334"/>
                    </a:cubicBezTo>
                    <a:cubicBezTo>
                      <a:pt x="58" y="334"/>
                      <a:pt x="57" y="334"/>
                      <a:pt x="57" y="333"/>
                    </a:cubicBezTo>
                    <a:close/>
                    <a:moveTo>
                      <a:pt x="335" y="329"/>
                    </a:moveTo>
                    <a:cubicBezTo>
                      <a:pt x="334" y="328"/>
                      <a:pt x="334" y="326"/>
                      <a:pt x="335" y="326"/>
                    </a:cubicBezTo>
                    <a:cubicBezTo>
                      <a:pt x="335" y="326"/>
                      <a:pt x="335" y="326"/>
                      <a:pt x="335" y="326"/>
                    </a:cubicBezTo>
                    <a:cubicBezTo>
                      <a:pt x="335" y="325"/>
                      <a:pt x="337" y="325"/>
                      <a:pt x="338" y="325"/>
                    </a:cubicBezTo>
                    <a:cubicBezTo>
                      <a:pt x="338" y="325"/>
                      <a:pt x="338" y="325"/>
                      <a:pt x="338" y="325"/>
                    </a:cubicBezTo>
                    <a:cubicBezTo>
                      <a:pt x="339" y="326"/>
                      <a:pt x="339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8" y="328"/>
                      <a:pt x="338" y="328"/>
                      <a:pt x="338" y="328"/>
                    </a:cubicBezTo>
                    <a:cubicBezTo>
                      <a:pt x="337" y="329"/>
                      <a:pt x="337" y="329"/>
                      <a:pt x="336" y="329"/>
                    </a:cubicBezTo>
                    <a:cubicBezTo>
                      <a:pt x="336" y="329"/>
                      <a:pt x="336" y="329"/>
                      <a:pt x="336" y="329"/>
                    </a:cubicBezTo>
                    <a:cubicBezTo>
                      <a:pt x="336" y="329"/>
                      <a:pt x="335" y="329"/>
                      <a:pt x="335" y="329"/>
                    </a:cubicBezTo>
                    <a:close/>
                    <a:moveTo>
                      <a:pt x="52" y="328"/>
                    </a:moveTo>
                    <a:cubicBezTo>
                      <a:pt x="52" y="328"/>
                      <a:pt x="52" y="328"/>
                      <a:pt x="52" y="328"/>
                    </a:cubicBezTo>
                    <a:cubicBezTo>
                      <a:pt x="52" y="328"/>
                      <a:pt x="52" y="328"/>
                      <a:pt x="52" y="328"/>
                    </a:cubicBezTo>
                    <a:cubicBezTo>
                      <a:pt x="51" y="327"/>
                      <a:pt x="51" y="326"/>
                      <a:pt x="52" y="325"/>
                    </a:cubicBezTo>
                    <a:cubicBezTo>
                      <a:pt x="52" y="325"/>
                      <a:pt x="52" y="325"/>
                      <a:pt x="52" y="325"/>
                    </a:cubicBezTo>
                    <a:cubicBezTo>
                      <a:pt x="53" y="324"/>
                      <a:pt x="54" y="324"/>
                      <a:pt x="55" y="325"/>
                    </a:cubicBezTo>
                    <a:cubicBezTo>
                      <a:pt x="55" y="325"/>
                      <a:pt x="55" y="325"/>
                      <a:pt x="55" y="325"/>
                    </a:cubicBezTo>
                    <a:cubicBezTo>
                      <a:pt x="56" y="326"/>
                      <a:pt x="56" y="327"/>
                      <a:pt x="55" y="328"/>
                    </a:cubicBezTo>
                    <a:cubicBezTo>
                      <a:pt x="55" y="328"/>
                      <a:pt x="55" y="328"/>
                      <a:pt x="55" y="328"/>
                    </a:cubicBezTo>
                    <a:cubicBezTo>
                      <a:pt x="55" y="329"/>
                      <a:pt x="54" y="329"/>
                      <a:pt x="54" y="329"/>
                    </a:cubicBezTo>
                    <a:cubicBezTo>
                      <a:pt x="54" y="329"/>
                      <a:pt x="54" y="329"/>
                      <a:pt x="54" y="329"/>
                    </a:cubicBezTo>
                    <a:cubicBezTo>
                      <a:pt x="53" y="329"/>
                      <a:pt x="52" y="329"/>
                      <a:pt x="52" y="328"/>
                    </a:cubicBezTo>
                    <a:close/>
                    <a:moveTo>
                      <a:pt x="340" y="323"/>
                    </a:moveTo>
                    <a:cubicBezTo>
                      <a:pt x="339" y="323"/>
                      <a:pt x="339" y="321"/>
                      <a:pt x="339" y="320"/>
                    </a:cubicBezTo>
                    <a:cubicBezTo>
                      <a:pt x="339" y="320"/>
                      <a:pt x="339" y="320"/>
                      <a:pt x="339" y="320"/>
                    </a:cubicBezTo>
                    <a:cubicBezTo>
                      <a:pt x="340" y="319"/>
                      <a:pt x="342" y="319"/>
                      <a:pt x="342" y="320"/>
                    </a:cubicBezTo>
                    <a:cubicBezTo>
                      <a:pt x="342" y="320"/>
                      <a:pt x="342" y="320"/>
                      <a:pt x="342" y="320"/>
                    </a:cubicBezTo>
                    <a:cubicBezTo>
                      <a:pt x="343" y="321"/>
                      <a:pt x="343" y="322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3" y="323"/>
                      <a:pt x="343" y="323"/>
                      <a:pt x="343" y="323"/>
                    </a:cubicBezTo>
                    <a:cubicBezTo>
                      <a:pt x="342" y="324"/>
                      <a:pt x="342" y="324"/>
                      <a:pt x="341" y="324"/>
                    </a:cubicBezTo>
                    <a:cubicBezTo>
                      <a:pt x="341" y="324"/>
                      <a:pt x="341" y="324"/>
                      <a:pt x="341" y="324"/>
                    </a:cubicBezTo>
                    <a:cubicBezTo>
                      <a:pt x="341" y="324"/>
                      <a:pt x="340" y="324"/>
                      <a:pt x="340" y="323"/>
                    </a:cubicBezTo>
                    <a:close/>
                    <a:moveTo>
                      <a:pt x="47" y="323"/>
                    </a:moveTo>
                    <a:cubicBezTo>
                      <a:pt x="47" y="323"/>
                      <a:pt x="47" y="323"/>
                      <a:pt x="47" y="323"/>
                    </a:cubicBezTo>
                    <a:cubicBezTo>
                      <a:pt x="47" y="323"/>
                      <a:pt x="47" y="323"/>
                      <a:pt x="47" y="323"/>
                    </a:cubicBezTo>
                    <a:cubicBezTo>
                      <a:pt x="46" y="322"/>
                      <a:pt x="46" y="320"/>
                      <a:pt x="47" y="320"/>
                    </a:cubicBezTo>
                    <a:cubicBezTo>
                      <a:pt x="47" y="320"/>
                      <a:pt x="47" y="320"/>
                      <a:pt x="47" y="320"/>
                    </a:cubicBezTo>
                    <a:cubicBezTo>
                      <a:pt x="48" y="319"/>
                      <a:pt x="50" y="319"/>
                      <a:pt x="50" y="320"/>
                    </a:cubicBezTo>
                    <a:cubicBezTo>
                      <a:pt x="50" y="320"/>
                      <a:pt x="50" y="320"/>
                      <a:pt x="50" y="320"/>
                    </a:cubicBezTo>
                    <a:cubicBezTo>
                      <a:pt x="51" y="321"/>
                      <a:pt x="51" y="322"/>
                      <a:pt x="50" y="323"/>
                    </a:cubicBezTo>
                    <a:cubicBezTo>
                      <a:pt x="50" y="323"/>
                      <a:pt x="50" y="323"/>
                      <a:pt x="50" y="323"/>
                    </a:cubicBezTo>
                    <a:cubicBezTo>
                      <a:pt x="50" y="323"/>
                      <a:pt x="49" y="323"/>
                      <a:pt x="49" y="323"/>
                    </a:cubicBezTo>
                    <a:cubicBezTo>
                      <a:pt x="49" y="323"/>
                      <a:pt x="49" y="323"/>
                      <a:pt x="49" y="323"/>
                    </a:cubicBezTo>
                    <a:cubicBezTo>
                      <a:pt x="48" y="323"/>
                      <a:pt x="48" y="323"/>
                      <a:pt x="47" y="323"/>
                    </a:cubicBezTo>
                    <a:close/>
                    <a:moveTo>
                      <a:pt x="344" y="318"/>
                    </a:moveTo>
                    <a:cubicBezTo>
                      <a:pt x="343" y="317"/>
                      <a:pt x="343" y="316"/>
                      <a:pt x="344" y="315"/>
                    </a:cubicBezTo>
                    <a:cubicBezTo>
                      <a:pt x="344" y="315"/>
                      <a:pt x="344" y="315"/>
                      <a:pt x="344" y="315"/>
                    </a:cubicBezTo>
                    <a:cubicBezTo>
                      <a:pt x="345" y="314"/>
                      <a:pt x="346" y="314"/>
                      <a:pt x="347" y="314"/>
                    </a:cubicBezTo>
                    <a:cubicBezTo>
                      <a:pt x="347" y="314"/>
                      <a:pt x="347" y="314"/>
                      <a:pt x="347" y="314"/>
                    </a:cubicBezTo>
                    <a:cubicBezTo>
                      <a:pt x="348" y="315"/>
                      <a:pt x="348" y="317"/>
                      <a:pt x="347" y="317"/>
                    </a:cubicBezTo>
                    <a:cubicBezTo>
                      <a:pt x="347" y="317"/>
                      <a:pt x="347" y="317"/>
                      <a:pt x="347" y="317"/>
                    </a:cubicBezTo>
                    <a:cubicBezTo>
                      <a:pt x="347" y="318"/>
                      <a:pt x="346" y="318"/>
                      <a:pt x="346" y="318"/>
                    </a:cubicBezTo>
                    <a:cubicBezTo>
                      <a:pt x="346" y="318"/>
                      <a:pt x="346" y="318"/>
                      <a:pt x="346" y="318"/>
                    </a:cubicBezTo>
                    <a:cubicBezTo>
                      <a:pt x="345" y="318"/>
                      <a:pt x="345" y="318"/>
                      <a:pt x="344" y="318"/>
                    </a:cubicBezTo>
                    <a:close/>
                    <a:moveTo>
                      <a:pt x="42" y="317"/>
                    </a:moveTo>
                    <a:cubicBezTo>
                      <a:pt x="42" y="316"/>
                      <a:pt x="42" y="315"/>
                      <a:pt x="43" y="314"/>
                    </a:cubicBezTo>
                    <a:cubicBezTo>
                      <a:pt x="43" y="314"/>
                      <a:pt x="43" y="314"/>
                      <a:pt x="43" y="314"/>
                    </a:cubicBezTo>
                    <a:cubicBezTo>
                      <a:pt x="44" y="313"/>
                      <a:pt x="45" y="313"/>
                      <a:pt x="46" y="314"/>
                    </a:cubicBezTo>
                    <a:cubicBezTo>
                      <a:pt x="46" y="314"/>
                      <a:pt x="46" y="314"/>
                      <a:pt x="46" y="314"/>
                    </a:cubicBezTo>
                    <a:cubicBezTo>
                      <a:pt x="47" y="315"/>
                      <a:pt x="46" y="317"/>
                      <a:pt x="45" y="317"/>
                    </a:cubicBezTo>
                    <a:cubicBezTo>
                      <a:pt x="45" y="317"/>
                      <a:pt x="45" y="317"/>
                      <a:pt x="45" y="317"/>
                    </a:cubicBezTo>
                    <a:cubicBezTo>
                      <a:pt x="45" y="318"/>
                      <a:pt x="45" y="318"/>
                      <a:pt x="44" y="318"/>
                    </a:cubicBezTo>
                    <a:cubicBezTo>
                      <a:pt x="44" y="318"/>
                      <a:pt x="44" y="318"/>
                      <a:pt x="44" y="318"/>
                    </a:cubicBezTo>
                    <a:cubicBezTo>
                      <a:pt x="44" y="318"/>
                      <a:pt x="43" y="318"/>
                      <a:pt x="42" y="317"/>
                    </a:cubicBezTo>
                    <a:close/>
                    <a:moveTo>
                      <a:pt x="349" y="312"/>
                    </a:moveTo>
                    <a:cubicBezTo>
                      <a:pt x="348" y="311"/>
                      <a:pt x="348" y="310"/>
                      <a:pt x="348" y="309"/>
                    </a:cubicBezTo>
                    <a:cubicBezTo>
                      <a:pt x="348" y="309"/>
                      <a:pt x="348" y="309"/>
                      <a:pt x="348" y="309"/>
                    </a:cubicBezTo>
                    <a:cubicBezTo>
                      <a:pt x="349" y="308"/>
                      <a:pt x="350" y="308"/>
                      <a:pt x="351" y="309"/>
                    </a:cubicBezTo>
                    <a:cubicBezTo>
                      <a:pt x="351" y="309"/>
                      <a:pt x="351" y="309"/>
                      <a:pt x="351" y="309"/>
                    </a:cubicBezTo>
                    <a:cubicBezTo>
                      <a:pt x="352" y="309"/>
                      <a:pt x="352" y="311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2" y="312"/>
                      <a:pt x="352" y="312"/>
                      <a:pt x="352" y="312"/>
                    </a:cubicBezTo>
                    <a:cubicBezTo>
                      <a:pt x="351" y="312"/>
                      <a:pt x="351" y="313"/>
                      <a:pt x="350" y="313"/>
                    </a:cubicBezTo>
                    <a:cubicBezTo>
                      <a:pt x="350" y="313"/>
                      <a:pt x="350" y="313"/>
                      <a:pt x="350" y="313"/>
                    </a:cubicBezTo>
                    <a:cubicBezTo>
                      <a:pt x="350" y="313"/>
                      <a:pt x="349" y="312"/>
                      <a:pt x="349" y="312"/>
                    </a:cubicBezTo>
                    <a:close/>
                    <a:moveTo>
                      <a:pt x="38" y="311"/>
                    </a:moveTo>
                    <a:cubicBezTo>
                      <a:pt x="37" y="310"/>
                      <a:pt x="38" y="309"/>
                      <a:pt x="38" y="308"/>
                    </a:cubicBezTo>
                    <a:cubicBezTo>
                      <a:pt x="38" y="308"/>
                      <a:pt x="38" y="308"/>
                      <a:pt x="38" y="308"/>
                    </a:cubicBezTo>
                    <a:cubicBezTo>
                      <a:pt x="39" y="308"/>
                      <a:pt x="41" y="308"/>
                      <a:pt x="41" y="309"/>
                    </a:cubicBezTo>
                    <a:cubicBezTo>
                      <a:pt x="41" y="309"/>
                      <a:pt x="41" y="309"/>
                      <a:pt x="41" y="309"/>
                    </a:cubicBezTo>
                    <a:cubicBezTo>
                      <a:pt x="42" y="310"/>
                      <a:pt x="42" y="311"/>
                      <a:pt x="41" y="312"/>
                    </a:cubicBezTo>
                    <a:cubicBezTo>
                      <a:pt x="41" y="312"/>
                      <a:pt x="41" y="312"/>
                      <a:pt x="41" y="312"/>
                    </a:cubicBezTo>
                    <a:cubicBezTo>
                      <a:pt x="41" y="312"/>
                      <a:pt x="40" y="312"/>
                      <a:pt x="40" y="312"/>
                    </a:cubicBezTo>
                    <a:cubicBezTo>
                      <a:pt x="40" y="312"/>
                      <a:pt x="40" y="312"/>
                      <a:pt x="40" y="312"/>
                    </a:cubicBezTo>
                    <a:cubicBezTo>
                      <a:pt x="39" y="312"/>
                      <a:pt x="38" y="312"/>
                      <a:pt x="38" y="311"/>
                    </a:cubicBezTo>
                    <a:close/>
                    <a:moveTo>
                      <a:pt x="353" y="306"/>
                    </a:moveTo>
                    <a:cubicBezTo>
                      <a:pt x="352" y="306"/>
                      <a:pt x="352" y="304"/>
                      <a:pt x="353" y="303"/>
                    </a:cubicBezTo>
                    <a:cubicBezTo>
                      <a:pt x="353" y="303"/>
                      <a:pt x="353" y="303"/>
                      <a:pt x="353" y="303"/>
                    </a:cubicBezTo>
                    <a:cubicBezTo>
                      <a:pt x="353" y="302"/>
                      <a:pt x="355" y="302"/>
                      <a:pt x="355" y="303"/>
                    </a:cubicBezTo>
                    <a:cubicBezTo>
                      <a:pt x="355" y="303"/>
                      <a:pt x="355" y="303"/>
                      <a:pt x="355" y="303"/>
                    </a:cubicBezTo>
                    <a:cubicBezTo>
                      <a:pt x="356" y="303"/>
                      <a:pt x="357" y="305"/>
                      <a:pt x="356" y="306"/>
                    </a:cubicBezTo>
                    <a:cubicBezTo>
                      <a:pt x="356" y="306"/>
                      <a:pt x="356" y="306"/>
                      <a:pt x="356" y="306"/>
                    </a:cubicBezTo>
                    <a:cubicBezTo>
                      <a:pt x="356" y="306"/>
                      <a:pt x="355" y="307"/>
                      <a:pt x="354" y="307"/>
                    </a:cubicBezTo>
                    <a:cubicBezTo>
                      <a:pt x="354" y="307"/>
                      <a:pt x="354" y="307"/>
                      <a:pt x="354" y="307"/>
                    </a:cubicBezTo>
                    <a:cubicBezTo>
                      <a:pt x="354" y="307"/>
                      <a:pt x="353" y="307"/>
                      <a:pt x="353" y="306"/>
                    </a:cubicBezTo>
                    <a:close/>
                    <a:moveTo>
                      <a:pt x="34" y="305"/>
                    </a:moveTo>
                    <a:cubicBezTo>
                      <a:pt x="33" y="304"/>
                      <a:pt x="33" y="303"/>
                      <a:pt x="34" y="302"/>
                    </a:cubicBezTo>
                    <a:cubicBezTo>
                      <a:pt x="34" y="302"/>
                      <a:pt x="34" y="302"/>
                      <a:pt x="34" y="302"/>
                    </a:cubicBezTo>
                    <a:cubicBezTo>
                      <a:pt x="35" y="302"/>
                      <a:pt x="37" y="302"/>
                      <a:pt x="37" y="303"/>
                    </a:cubicBezTo>
                    <a:cubicBezTo>
                      <a:pt x="37" y="303"/>
                      <a:pt x="37" y="303"/>
                      <a:pt x="37" y="303"/>
                    </a:cubicBezTo>
                    <a:cubicBezTo>
                      <a:pt x="38" y="304"/>
                      <a:pt x="38" y="305"/>
                      <a:pt x="37" y="306"/>
                    </a:cubicBezTo>
                    <a:cubicBezTo>
                      <a:pt x="37" y="306"/>
                      <a:pt x="37" y="306"/>
                      <a:pt x="37" y="306"/>
                    </a:cubicBezTo>
                    <a:cubicBezTo>
                      <a:pt x="36" y="306"/>
                      <a:pt x="36" y="306"/>
                      <a:pt x="36" y="306"/>
                    </a:cubicBezTo>
                    <a:cubicBezTo>
                      <a:pt x="36" y="306"/>
                      <a:pt x="36" y="306"/>
                      <a:pt x="36" y="306"/>
                    </a:cubicBezTo>
                    <a:cubicBezTo>
                      <a:pt x="35" y="306"/>
                      <a:pt x="34" y="306"/>
                      <a:pt x="34" y="305"/>
                    </a:cubicBezTo>
                    <a:close/>
                    <a:moveTo>
                      <a:pt x="357" y="300"/>
                    </a:moveTo>
                    <a:cubicBezTo>
                      <a:pt x="356" y="300"/>
                      <a:pt x="356" y="298"/>
                      <a:pt x="356" y="297"/>
                    </a:cubicBezTo>
                    <a:cubicBezTo>
                      <a:pt x="356" y="297"/>
                      <a:pt x="356" y="297"/>
                      <a:pt x="356" y="297"/>
                    </a:cubicBezTo>
                    <a:cubicBezTo>
                      <a:pt x="357" y="296"/>
                      <a:pt x="358" y="296"/>
                      <a:pt x="359" y="297"/>
                    </a:cubicBezTo>
                    <a:cubicBezTo>
                      <a:pt x="359" y="297"/>
                      <a:pt x="359" y="297"/>
                      <a:pt x="359" y="297"/>
                    </a:cubicBezTo>
                    <a:cubicBezTo>
                      <a:pt x="360" y="297"/>
                      <a:pt x="361" y="299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60" y="300"/>
                      <a:pt x="360" y="300"/>
                    </a:cubicBezTo>
                    <a:cubicBezTo>
                      <a:pt x="360" y="300"/>
                      <a:pt x="359" y="301"/>
                      <a:pt x="358" y="301"/>
                    </a:cubicBezTo>
                    <a:cubicBezTo>
                      <a:pt x="358" y="301"/>
                      <a:pt x="358" y="301"/>
                      <a:pt x="358" y="301"/>
                    </a:cubicBezTo>
                    <a:cubicBezTo>
                      <a:pt x="358" y="301"/>
                      <a:pt x="357" y="300"/>
                      <a:pt x="357" y="300"/>
                    </a:cubicBezTo>
                    <a:close/>
                    <a:moveTo>
                      <a:pt x="30" y="299"/>
                    </a:moveTo>
                    <a:cubicBezTo>
                      <a:pt x="30" y="299"/>
                      <a:pt x="30" y="299"/>
                      <a:pt x="30" y="299"/>
                    </a:cubicBezTo>
                    <a:cubicBezTo>
                      <a:pt x="30" y="299"/>
                      <a:pt x="30" y="299"/>
                      <a:pt x="30" y="299"/>
                    </a:cubicBezTo>
                    <a:cubicBezTo>
                      <a:pt x="29" y="298"/>
                      <a:pt x="29" y="297"/>
                      <a:pt x="30" y="296"/>
                    </a:cubicBezTo>
                    <a:cubicBezTo>
                      <a:pt x="30" y="296"/>
                      <a:pt x="30" y="296"/>
                      <a:pt x="30" y="296"/>
                    </a:cubicBezTo>
                    <a:cubicBezTo>
                      <a:pt x="31" y="296"/>
                      <a:pt x="33" y="296"/>
                      <a:pt x="33" y="297"/>
                    </a:cubicBezTo>
                    <a:cubicBezTo>
                      <a:pt x="33" y="297"/>
                      <a:pt x="33" y="297"/>
                      <a:pt x="33" y="297"/>
                    </a:cubicBezTo>
                    <a:cubicBezTo>
                      <a:pt x="34" y="298"/>
                      <a:pt x="34" y="299"/>
                      <a:pt x="33" y="300"/>
                    </a:cubicBezTo>
                    <a:cubicBezTo>
                      <a:pt x="33" y="300"/>
                      <a:pt x="33" y="300"/>
                      <a:pt x="33" y="300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1" y="300"/>
                      <a:pt x="30" y="300"/>
                      <a:pt x="30" y="299"/>
                    </a:cubicBezTo>
                    <a:close/>
                    <a:moveTo>
                      <a:pt x="361" y="294"/>
                    </a:moveTo>
                    <a:cubicBezTo>
                      <a:pt x="360" y="294"/>
                      <a:pt x="360" y="292"/>
                      <a:pt x="360" y="291"/>
                    </a:cubicBezTo>
                    <a:cubicBezTo>
                      <a:pt x="360" y="291"/>
                      <a:pt x="360" y="291"/>
                      <a:pt x="360" y="291"/>
                    </a:cubicBezTo>
                    <a:cubicBezTo>
                      <a:pt x="361" y="290"/>
                      <a:pt x="362" y="290"/>
                      <a:pt x="363" y="290"/>
                    </a:cubicBezTo>
                    <a:cubicBezTo>
                      <a:pt x="363" y="290"/>
                      <a:pt x="363" y="290"/>
                      <a:pt x="363" y="290"/>
                    </a:cubicBezTo>
                    <a:cubicBezTo>
                      <a:pt x="364" y="291"/>
                      <a:pt x="364" y="292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4" y="293"/>
                      <a:pt x="364" y="293"/>
                      <a:pt x="364" y="293"/>
                    </a:cubicBezTo>
                    <a:cubicBezTo>
                      <a:pt x="363" y="294"/>
                      <a:pt x="363" y="294"/>
                      <a:pt x="362" y="294"/>
                    </a:cubicBezTo>
                    <a:cubicBezTo>
                      <a:pt x="362" y="294"/>
                      <a:pt x="362" y="294"/>
                      <a:pt x="362" y="294"/>
                    </a:cubicBezTo>
                    <a:cubicBezTo>
                      <a:pt x="362" y="294"/>
                      <a:pt x="361" y="294"/>
                      <a:pt x="361" y="294"/>
                    </a:cubicBezTo>
                    <a:close/>
                    <a:moveTo>
                      <a:pt x="26" y="293"/>
                    </a:moveTo>
                    <a:cubicBezTo>
                      <a:pt x="25" y="292"/>
                      <a:pt x="26" y="291"/>
                      <a:pt x="27" y="290"/>
                    </a:cubicBezTo>
                    <a:cubicBezTo>
                      <a:pt x="27" y="290"/>
                      <a:pt x="27" y="290"/>
                      <a:pt x="27" y="290"/>
                    </a:cubicBezTo>
                    <a:cubicBezTo>
                      <a:pt x="28" y="289"/>
                      <a:pt x="29" y="290"/>
                      <a:pt x="30" y="291"/>
                    </a:cubicBezTo>
                    <a:cubicBezTo>
                      <a:pt x="30" y="291"/>
                      <a:pt x="30" y="291"/>
                      <a:pt x="30" y="291"/>
                    </a:cubicBezTo>
                    <a:cubicBezTo>
                      <a:pt x="30" y="292"/>
                      <a:pt x="30" y="293"/>
                      <a:pt x="29" y="294"/>
                    </a:cubicBezTo>
                    <a:cubicBezTo>
                      <a:pt x="29" y="294"/>
                      <a:pt x="29" y="294"/>
                      <a:pt x="29" y="294"/>
                    </a:cubicBezTo>
                    <a:cubicBezTo>
                      <a:pt x="29" y="294"/>
                      <a:pt x="28" y="294"/>
                      <a:pt x="28" y="294"/>
                    </a:cubicBezTo>
                    <a:cubicBezTo>
                      <a:pt x="28" y="294"/>
                      <a:pt x="28" y="294"/>
                      <a:pt x="28" y="294"/>
                    </a:cubicBezTo>
                    <a:cubicBezTo>
                      <a:pt x="27" y="294"/>
                      <a:pt x="26" y="294"/>
                      <a:pt x="26" y="293"/>
                    </a:cubicBezTo>
                    <a:close/>
                    <a:moveTo>
                      <a:pt x="365" y="288"/>
                    </a:moveTo>
                    <a:cubicBezTo>
                      <a:pt x="364" y="287"/>
                      <a:pt x="363" y="286"/>
                      <a:pt x="364" y="285"/>
                    </a:cubicBezTo>
                    <a:cubicBezTo>
                      <a:pt x="364" y="285"/>
                      <a:pt x="364" y="285"/>
                      <a:pt x="364" y="285"/>
                    </a:cubicBezTo>
                    <a:cubicBezTo>
                      <a:pt x="364" y="284"/>
                      <a:pt x="366" y="284"/>
                      <a:pt x="367" y="284"/>
                    </a:cubicBezTo>
                    <a:cubicBezTo>
                      <a:pt x="367" y="284"/>
                      <a:pt x="367" y="284"/>
                      <a:pt x="367" y="284"/>
                    </a:cubicBezTo>
                    <a:cubicBezTo>
                      <a:pt x="368" y="285"/>
                      <a:pt x="368" y="286"/>
                      <a:pt x="367" y="287"/>
                    </a:cubicBezTo>
                    <a:cubicBezTo>
                      <a:pt x="367" y="287"/>
                      <a:pt x="367" y="287"/>
                      <a:pt x="367" y="287"/>
                    </a:cubicBezTo>
                    <a:cubicBezTo>
                      <a:pt x="367" y="288"/>
                      <a:pt x="366" y="288"/>
                      <a:pt x="366" y="288"/>
                    </a:cubicBezTo>
                    <a:cubicBezTo>
                      <a:pt x="366" y="288"/>
                      <a:pt x="366" y="288"/>
                      <a:pt x="366" y="288"/>
                    </a:cubicBezTo>
                    <a:cubicBezTo>
                      <a:pt x="365" y="288"/>
                      <a:pt x="365" y="288"/>
                      <a:pt x="365" y="288"/>
                    </a:cubicBezTo>
                    <a:close/>
                    <a:moveTo>
                      <a:pt x="23" y="287"/>
                    </a:moveTo>
                    <a:cubicBezTo>
                      <a:pt x="22" y="286"/>
                      <a:pt x="22" y="284"/>
                      <a:pt x="23" y="284"/>
                    </a:cubicBezTo>
                    <a:cubicBezTo>
                      <a:pt x="23" y="284"/>
                      <a:pt x="23" y="284"/>
                      <a:pt x="23" y="284"/>
                    </a:cubicBezTo>
                    <a:cubicBezTo>
                      <a:pt x="24" y="283"/>
                      <a:pt x="26" y="284"/>
                      <a:pt x="26" y="285"/>
                    </a:cubicBezTo>
                    <a:cubicBezTo>
                      <a:pt x="26" y="285"/>
                      <a:pt x="26" y="285"/>
                      <a:pt x="26" y="285"/>
                    </a:cubicBezTo>
                    <a:cubicBezTo>
                      <a:pt x="27" y="286"/>
                      <a:pt x="26" y="287"/>
                      <a:pt x="25" y="287"/>
                    </a:cubicBezTo>
                    <a:cubicBezTo>
                      <a:pt x="25" y="287"/>
                      <a:pt x="25" y="287"/>
                      <a:pt x="25" y="287"/>
                    </a:cubicBezTo>
                    <a:cubicBezTo>
                      <a:pt x="25" y="288"/>
                      <a:pt x="25" y="288"/>
                      <a:pt x="24" y="288"/>
                    </a:cubicBezTo>
                    <a:cubicBezTo>
                      <a:pt x="24" y="288"/>
                      <a:pt x="24" y="288"/>
                      <a:pt x="24" y="288"/>
                    </a:cubicBezTo>
                    <a:cubicBezTo>
                      <a:pt x="24" y="288"/>
                      <a:pt x="23" y="287"/>
                      <a:pt x="23" y="287"/>
                    </a:cubicBezTo>
                    <a:close/>
                    <a:moveTo>
                      <a:pt x="368" y="281"/>
                    </a:moveTo>
                    <a:cubicBezTo>
                      <a:pt x="367" y="281"/>
                      <a:pt x="366" y="280"/>
                      <a:pt x="367" y="279"/>
                    </a:cubicBezTo>
                    <a:cubicBezTo>
                      <a:pt x="367" y="279"/>
                      <a:pt x="367" y="279"/>
                      <a:pt x="367" y="279"/>
                    </a:cubicBezTo>
                    <a:cubicBezTo>
                      <a:pt x="367" y="278"/>
                      <a:pt x="369" y="277"/>
                      <a:pt x="370" y="278"/>
                    </a:cubicBezTo>
                    <a:cubicBezTo>
                      <a:pt x="370" y="278"/>
                      <a:pt x="370" y="278"/>
                      <a:pt x="370" y="278"/>
                    </a:cubicBezTo>
                    <a:cubicBezTo>
                      <a:pt x="371" y="278"/>
                      <a:pt x="371" y="279"/>
                      <a:pt x="371" y="280"/>
                    </a:cubicBezTo>
                    <a:cubicBezTo>
                      <a:pt x="371" y="280"/>
                      <a:pt x="371" y="280"/>
                      <a:pt x="371" y="280"/>
                    </a:cubicBezTo>
                    <a:cubicBezTo>
                      <a:pt x="370" y="281"/>
                      <a:pt x="370" y="282"/>
                      <a:pt x="369" y="282"/>
                    </a:cubicBezTo>
                    <a:cubicBezTo>
                      <a:pt x="369" y="282"/>
                      <a:pt x="369" y="282"/>
                      <a:pt x="369" y="282"/>
                    </a:cubicBezTo>
                    <a:cubicBezTo>
                      <a:pt x="369" y="282"/>
                      <a:pt x="368" y="282"/>
                      <a:pt x="368" y="281"/>
                    </a:cubicBezTo>
                    <a:close/>
                    <a:moveTo>
                      <a:pt x="19" y="280"/>
                    </a:moveTo>
                    <a:cubicBezTo>
                      <a:pt x="19" y="279"/>
                      <a:pt x="19" y="278"/>
                      <a:pt x="20" y="277"/>
                    </a:cubicBezTo>
                    <a:cubicBezTo>
                      <a:pt x="20" y="277"/>
                      <a:pt x="20" y="277"/>
                      <a:pt x="20" y="277"/>
                    </a:cubicBezTo>
                    <a:cubicBezTo>
                      <a:pt x="21" y="277"/>
                      <a:pt x="23" y="277"/>
                      <a:pt x="23" y="278"/>
                    </a:cubicBezTo>
                    <a:cubicBezTo>
                      <a:pt x="23" y="278"/>
                      <a:pt x="23" y="278"/>
                      <a:pt x="23" y="278"/>
                    </a:cubicBezTo>
                    <a:cubicBezTo>
                      <a:pt x="24" y="279"/>
                      <a:pt x="23" y="281"/>
                      <a:pt x="22" y="281"/>
                    </a:cubicBezTo>
                    <a:cubicBezTo>
                      <a:pt x="22" y="281"/>
                      <a:pt x="22" y="281"/>
                      <a:pt x="22" y="281"/>
                    </a:cubicBezTo>
                    <a:cubicBezTo>
                      <a:pt x="22" y="281"/>
                      <a:pt x="21" y="281"/>
                      <a:pt x="21" y="281"/>
                    </a:cubicBezTo>
                    <a:cubicBezTo>
                      <a:pt x="21" y="281"/>
                      <a:pt x="21" y="281"/>
                      <a:pt x="21" y="281"/>
                    </a:cubicBezTo>
                    <a:cubicBezTo>
                      <a:pt x="20" y="281"/>
                      <a:pt x="20" y="281"/>
                      <a:pt x="19" y="280"/>
                    </a:cubicBezTo>
                    <a:close/>
                    <a:moveTo>
                      <a:pt x="371" y="275"/>
                    </a:moveTo>
                    <a:cubicBezTo>
                      <a:pt x="370" y="274"/>
                      <a:pt x="369" y="273"/>
                      <a:pt x="370" y="272"/>
                    </a:cubicBezTo>
                    <a:cubicBezTo>
                      <a:pt x="370" y="272"/>
                      <a:pt x="370" y="272"/>
                      <a:pt x="370" y="272"/>
                    </a:cubicBezTo>
                    <a:cubicBezTo>
                      <a:pt x="370" y="271"/>
                      <a:pt x="372" y="271"/>
                      <a:pt x="373" y="271"/>
                    </a:cubicBezTo>
                    <a:cubicBezTo>
                      <a:pt x="373" y="271"/>
                      <a:pt x="373" y="271"/>
                      <a:pt x="373" y="271"/>
                    </a:cubicBezTo>
                    <a:cubicBezTo>
                      <a:pt x="374" y="272"/>
                      <a:pt x="374" y="273"/>
                      <a:pt x="374" y="274"/>
                    </a:cubicBezTo>
                    <a:cubicBezTo>
                      <a:pt x="374" y="274"/>
                      <a:pt x="374" y="274"/>
                      <a:pt x="374" y="274"/>
                    </a:cubicBezTo>
                    <a:cubicBezTo>
                      <a:pt x="373" y="275"/>
                      <a:pt x="373" y="275"/>
                      <a:pt x="372" y="275"/>
                    </a:cubicBezTo>
                    <a:cubicBezTo>
                      <a:pt x="372" y="275"/>
                      <a:pt x="372" y="275"/>
                      <a:pt x="372" y="275"/>
                    </a:cubicBezTo>
                    <a:cubicBezTo>
                      <a:pt x="372" y="275"/>
                      <a:pt x="371" y="275"/>
                      <a:pt x="371" y="275"/>
                    </a:cubicBezTo>
                    <a:close/>
                    <a:moveTo>
                      <a:pt x="16" y="273"/>
                    </a:moveTo>
                    <a:cubicBezTo>
                      <a:pt x="16" y="272"/>
                      <a:pt x="16" y="271"/>
                      <a:pt x="17" y="271"/>
                    </a:cubicBezTo>
                    <a:cubicBezTo>
                      <a:pt x="17" y="271"/>
                      <a:pt x="17" y="271"/>
                      <a:pt x="17" y="271"/>
                    </a:cubicBezTo>
                    <a:cubicBezTo>
                      <a:pt x="18" y="270"/>
                      <a:pt x="20" y="271"/>
                      <a:pt x="20" y="272"/>
                    </a:cubicBezTo>
                    <a:cubicBezTo>
                      <a:pt x="20" y="272"/>
                      <a:pt x="20" y="272"/>
                      <a:pt x="20" y="272"/>
                    </a:cubicBezTo>
                    <a:cubicBezTo>
                      <a:pt x="21" y="273"/>
                      <a:pt x="20" y="274"/>
                      <a:pt x="19" y="275"/>
                    </a:cubicBezTo>
                    <a:cubicBezTo>
                      <a:pt x="19" y="275"/>
                      <a:pt x="19" y="275"/>
                      <a:pt x="19" y="275"/>
                    </a:cubicBezTo>
                    <a:cubicBezTo>
                      <a:pt x="19" y="275"/>
                      <a:pt x="18" y="275"/>
                      <a:pt x="18" y="275"/>
                    </a:cubicBezTo>
                    <a:cubicBezTo>
                      <a:pt x="18" y="275"/>
                      <a:pt x="18" y="275"/>
                      <a:pt x="18" y="275"/>
                    </a:cubicBezTo>
                    <a:cubicBezTo>
                      <a:pt x="17" y="275"/>
                      <a:pt x="17" y="274"/>
                      <a:pt x="16" y="273"/>
                    </a:cubicBezTo>
                    <a:close/>
                    <a:moveTo>
                      <a:pt x="374" y="268"/>
                    </a:moveTo>
                    <a:cubicBezTo>
                      <a:pt x="373" y="268"/>
                      <a:pt x="372" y="267"/>
                      <a:pt x="373" y="266"/>
                    </a:cubicBezTo>
                    <a:cubicBezTo>
                      <a:pt x="373" y="266"/>
                      <a:pt x="373" y="266"/>
                      <a:pt x="373" y="266"/>
                    </a:cubicBezTo>
                    <a:cubicBezTo>
                      <a:pt x="373" y="264"/>
                      <a:pt x="374" y="264"/>
                      <a:pt x="375" y="264"/>
                    </a:cubicBezTo>
                    <a:cubicBezTo>
                      <a:pt x="375" y="264"/>
                      <a:pt x="375" y="264"/>
                      <a:pt x="375" y="264"/>
                    </a:cubicBezTo>
                    <a:cubicBezTo>
                      <a:pt x="377" y="265"/>
                      <a:pt x="377" y="266"/>
                      <a:pt x="377" y="267"/>
                    </a:cubicBezTo>
                    <a:cubicBezTo>
                      <a:pt x="377" y="267"/>
                      <a:pt x="377" y="267"/>
                      <a:pt x="377" y="267"/>
                    </a:cubicBezTo>
                    <a:cubicBezTo>
                      <a:pt x="376" y="268"/>
                      <a:pt x="375" y="268"/>
                      <a:pt x="375" y="268"/>
                    </a:cubicBezTo>
                    <a:cubicBezTo>
                      <a:pt x="375" y="268"/>
                      <a:pt x="375" y="268"/>
                      <a:pt x="375" y="268"/>
                    </a:cubicBezTo>
                    <a:cubicBezTo>
                      <a:pt x="374" y="268"/>
                      <a:pt x="374" y="268"/>
                      <a:pt x="374" y="268"/>
                    </a:cubicBezTo>
                    <a:close/>
                    <a:moveTo>
                      <a:pt x="13" y="267"/>
                    </a:moveTo>
                    <a:cubicBezTo>
                      <a:pt x="13" y="267"/>
                      <a:pt x="13" y="267"/>
                      <a:pt x="13" y="267"/>
                    </a:cubicBezTo>
                    <a:cubicBezTo>
                      <a:pt x="13" y="267"/>
                      <a:pt x="13" y="267"/>
                      <a:pt x="13" y="267"/>
                    </a:cubicBezTo>
                    <a:cubicBezTo>
                      <a:pt x="13" y="266"/>
                      <a:pt x="13" y="264"/>
                      <a:pt x="15" y="264"/>
                    </a:cubicBezTo>
                    <a:cubicBezTo>
                      <a:pt x="15" y="264"/>
                      <a:pt x="15" y="264"/>
                      <a:pt x="15" y="264"/>
                    </a:cubicBezTo>
                    <a:cubicBezTo>
                      <a:pt x="16" y="264"/>
                      <a:pt x="17" y="264"/>
                      <a:pt x="17" y="265"/>
                    </a:cubicBezTo>
                    <a:cubicBezTo>
                      <a:pt x="17" y="265"/>
                      <a:pt x="17" y="265"/>
                      <a:pt x="17" y="265"/>
                    </a:cubicBezTo>
                    <a:cubicBezTo>
                      <a:pt x="18" y="266"/>
                      <a:pt x="17" y="267"/>
                      <a:pt x="16" y="268"/>
                    </a:cubicBezTo>
                    <a:cubicBezTo>
                      <a:pt x="16" y="268"/>
                      <a:pt x="16" y="268"/>
                      <a:pt x="16" y="268"/>
                    </a:cubicBezTo>
                    <a:cubicBezTo>
                      <a:pt x="16" y="268"/>
                      <a:pt x="16" y="268"/>
                      <a:pt x="15" y="268"/>
                    </a:cubicBezTo>
                    <a:cubicBezTo>
                      <a:pt x="15" y="268"/>
                      <a:pt x="15" y="268"/>
                      <a:pt x="15" y="268"/>
                    </a:cubicBezTo>
                    <a:cubicBezTo>
                      <a:pt x="15" y="268"/>
                      <a:pt x="14" y="268"/>
                      <a:pt x="13" y="267"/>
                    </a:cubicBezTo>
                    <a:close/>
                    <a:moveTo>
                      <a:pt x="376" y="262"/>
                    </a:moveTo>
                    <a:cubicBezTo>
                      <a:pt x="375" y="261"/>
                      <a:pt x="375" y="260"/>
                      <a:pt x="375" y="259"/>
                    </a:cubicBezTo>
                    <a:cubicBezTo>
                      <a:pt x="375" y="259"/>
                      <a:pt x="375" y="259"/>
                      <a:pt x="375" y="259"/>
                    </a:cubicBezTo>
                    <a:cubicBezTo>
                      <a:pt x="376" y="258"/>
                      <a:pt x="377" y="257"/>
                      <a:pt x="378" y="258"/>
                    </a:cubicBezTo>
                    <a:cubicBezTo>
                      <a:pt x="378" y="258"/>
                      <a:pt x="378" y="258"/>
                      <a:pt x="378" y="258"/>
                    </a:cubicBezTo>
                    <a:cubicBezTo>
                      <a:pt x="379" y="258"/>
                      <a:pt x="380" y="259"/>
                      <a:pt x="379" y="260"/>
                    </a:cubicBezTo>
                    <a:cubicBezTo>
                      <a:pt x="379" y="260"/>
                      <a:pt x="379" y="260"/>
                      <a:pt x="379" y="260"/>
                    </a:cubicBezTo>
                    <a:cubicBezTo>
                      <a:pt x="379" y="261"/>
                      <a:pt x="378" y="262"/>
                      <a:pt x="377" y="262"/>
                    </a:cubicBezTo>
                    <a:cubicBezTo>
                      <a:pt x="377" y="262"/>
                      <a:pt x="377" y="262"/>
                      <a:pt x="377" y="262"/>
                    </a:cubicBezTo>
                    <a:cubicBezTo>
                      <a:pt x="377" y="262"/>
                      <a:pt x="377" y="262"/>
                      <a:pt x="376" y="262"/>
                    </a:cubicBezTo>
                    <a:close/>
                    <a:moveTo>
                      <a:pt x="11" y="260"/>
                    </a:moveTo>
                    <a:cubicBezTo>
                      <a:pt x="10" y="259"/>
                      <a:pt x="11" y="258"/>
                      <a:pt x="12" y="257"/>
                    </a:cubicBezTo>
                    <a:cubicBezTo>
                      <a:pt x="12" y="257"/>
                      <a:pt x="12" y="257"/>
                      <a:pt x="12" y="257"/>
                    </a:cubicBezTo>
                    <a:cubicBezTo>
                      <a:pt x="13" y="257"/>
                      <a:pt x="14" y="257"/>
                      <a:pt x="15" y="258"/>
                    </a:cubicBezTo>
                    <a:cubicBezTo>
                      <a:pt x="15" y="258"/>
                      <a:pt x="15" y="258"/>
                      <a:pt x="15" y="258"/>
                    </a:cubicBezTo>
                    <a:cubicBezTo>
                      <a:pt x="15" y="260"/>
                      <a:pt x="15" y="261"/>
                      <a:pt x="14" y="261"/>
                    </a:cubicBezTo>
                    <a:cubicBezTo>
                      <a:pt x="14" y="261"/>
                      <a:pt x="14" y="261"/>
                      <a:pt x="14" y="261"/>
                    </a:cubicBezTo>
                    <a:cubicBezTo>
                      <a:pt x="13" y="261"/>
                      <a:pt x="13" y="261"/>
                      <a:pt x="13" y="261"/>
                    </a:cubicBezTo>
                    <a:cubicBezTo>
                      <a:pt x="13" y="261"/>
                      <a:pt x="13" y="261"/>
                      <a:pt x="13" y="261"/>
                    </a:cubicBezTo>
                    <a:cubicBezTo>
                      <a:pt x="12" y="261"/>
                      <a:pt x="11" y="261"/>
                      <a:pt x="11" y="260"/>
                    </a:cubicBezTo>
                    <a:close/>
                    <a:moveTo>
                      <a:pt x="379" y="255"/>
                    </a:moveTo>
                    <a:cubicBezTo>
                      <a:pt x="378" y="254"/>
                      <a:pt x="377" y="253"/>
                      <a:pt x="377" y="252"/>
                    </a:cubicBezTo>
                    <a:cubicBezTo>
                      <a:pt x="377" y="252"/>
                      <a:pt x="377" y="252"/>
                      <a:pt x="377" y="252"/>
                    </a:cubicBezTo>
                    <a:cubicBezTo>
                      <a:pt x="378" y="251"/>
                      <a:pt x="379" y="250"/>
                      <a:pt x="380" y="251"/>
                    </a:cubicBezTo>
                    <a:cubicBezTo>
                      <a:pt x="380" y="251"/>
                      <a:pt x="380" y="251"/>
                      <a:pt x="380" y="251"/>
                    </a:cubicBezTo>
                    <a:cubicBezTo>
                      <a:pt x="381" y="251"/>
                      <a:pt x="382" y="252"/>
                      <a:pt x="381" y="253"/>
                    </a:cubicBezTo>
                    <a:cubicBezTo>
                      <a:pt x="381" y="253"/>
                      <a:pt x="381" y="253"/>
                      <a:pt x="381" y="253"/>
                    </a:cubicBezTo>
                    <a:cubicBezTo>
                      <a:pt x="381" y="254"/>
                      <a:pt x="380" y="255"/>
                      <a:pt x="379" y="255"/>
                    </a:cubicBezTo>
                    <a:cubicBezTo>
                      <a:pt x="379" y="255"/>
                      <a:pt x="379" y="255"/>
                      <a:pt x="379" y="255"/>
                    </a:cubicBezTo>
                    <a:cubicBezTo>
                      <a:pt x="379" y="255"/>
                      <a:pt x="379" y="255"/>
                      <a:pt x="379" y="255"/>
                    </a:cubicBezTo>
                    <a:close/>
                    <a:moveTo>
                      <a:pt x="9" y="253"/>
                    </a:moveTo>
                    <a:cubicBezTo>
                      <a:pt x="9" y="253"/>
                      <a:pt x="9" y="253"/>
                      <a:pt x="9" y="253"/>
                    </a:cubicBezTo>
                    <a:cubicBezTo>
                      <a:pt x="9" y="253"/>
                      <a:pt x="9" y="253"/>
                      <a:pt x="9" y="253"/>
                    </a:cubicBezTo>
                    <a:cubicBezTo>
                      <a:pt x="8" y="252"/>
                      <a:pt x="9" y="251"/>
                      <a:pt x="10" y="250"/>
                    </a:cubicBezTo>
                    <a:cubicBezTo>
                      <a:pt x="10" y="250"/>
                      <a:pt x="10" y="250"/>
                      <a:pt x="10" y="250"/>
                    </a:cubicBezTo>
                    <a:cubicBezTo>
                      <a:pt x="11" y="250"/>
                      <a:pt x="12" y="251"/>
                      <a:pt x="13" y="252"/>
                    </a:cubicBezTo>
                    <a:cubicBezTo>
                      <a:pt x="13" y="252"/>
                      <a:pt x="13" y="252"/>
                      <a:pt x="13" y="252"/>
                    </a:cubicBezTo>
                    <a:cubicBezTo>
                      <a:pt x="13" y="253"/>
                      <a:pt x="12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0" y="254"/>
                      <a:pt x="9" y="254"/>
                      <a:pt x="9" y="253"/>
                    </a:cubicBezTo>
                    <a:close/>
                    <a:moveTo>
                      <a:pt x="381" y="248"/>
                    </a:moveTo>
                    <a:cubicBezTo>
                      <a:pt x="380" y="247"/>
                      <a:pt x="379" y="246"/>
                      <a:pt x="379" y="245"/>
                    </a:cubicBezTo>
                    <a:cubicBezTo>
                      <a:pt x="379" y="245"/>
                      <a:pt x="379" y="245"/>
                      <a:pt x="379" y="245"/>
                    </a:cubicBezTo>
                    <a:cubicBezTo>
                      <a:pt x="380" y="244"/>
                      <a:pt x="381" y="243"/>
                      <a:pt x="382" y="244"/>
                    </a:cubicBezTo>
                    <a:cubicBezTo>
                      <a:pt x="382" y="244"/>
                      <a:pt x="382" y="244"/>
                      <a:pt x="382" y="244"/>
                    </a:cubicBezTo>
                    <a:cubicBezTo>
                      <a:pt x="383" y="244"/>
                      <a:pt x="384" y="245"/>
                      <a:pt x="384" y="246"/>
                    </a:cubicBezTo>
                    <a:cubicBezTo>
                      <a:pt x="384" y="246"/>
                      <a:pt x="384" y="246"/>
                      <a:pt x="384" y="246"/>
                    </a:cubicBezTo>
                    <a:cubicBezTo>
                      <a:pt x="383" y="247"/>
                      <a:pt x="382" y="248"/>
                      <a:pt x="381" y="248"/>
                    </a:cubicBezTo>
                    <a:cubicBezTo>
                      <a:pt x="381" y="248"/>
                      <a:pt x="381" y="248"/>
                      <a:pt x="381" y="248"/>
                    </a:cubicBezTo>
                    <a:cubicBezTo>
                      <a:pt x="381" y="248"/>
                      <a:pt x="381" y="248"/>
                      <a:pt x="381" y="248"/>
                    </a:cubicBezTo>
                    <a:close/>
                    <a:moveTo>
                      <a:pt x="7" y="246"/>
                    </a:moveTo>
                    <a:cubicBezTo>
                      <a:pt x="6" y="245"/>
                      <a:pt x="7" y="244"/>
                      <a:pt x="8" y="243"/>
                    </a:cubicBezTo>
                    <a:cubicBezTo>
                      <a:pt x="8" y="243"/>
                      <a:pt x="8" y="243"/>
                      <a:pt x="8" y="243"/>
                    </a:cubicBezTo>
                    <a:cubicBezTo>
                      <a:pt x="9" y="243"/>
                      <a:pt x="10" y="244"/>
                      <a:pt x="11" y="245"/>
                    </a:cubicBezTo>
                    <a:cubicBezTo>
                      <a:pt x="11" y="245"/>
                      <a:pt x="11" y="245"/>
                      <a:pt x="11" y="245"/>
                    </a:cubicBezTo>
                    <a:cubicBezTo>
                      <a:pt x="11" y="246"/>
                      <a:pt x="10" y="247"/>
                      <a:pt x="9" y="247"/>
                    </a:cubicBezTo>
                    <a:cubicBezTo>
                      <a:pt x="9" y="247"/>
                      <a:pt x="9" y="247"/>
                      <a:pt x="9" y="247"/>
                    </a:cubicBezTo>
                    <a:cubicBezTo>
                      <a:pt x="9" y="247"/>
                      <a:pt x="9" y="248"/>
                      <a:pt x="9" y="248"/>
                    </a:cubicBezTo>
                    <a:cubicBezTo>
                      <a:pt x="9" y="248"/>
                      <a:pt x="9" y="248"/>
                      <a:pt x="9" y="248"/>
                    </a:cubicBezTo>
                    <a:cubicBezTo>
                      <a:pt x="8" y="248"/>
                      <a:pt x="7" y="247"/>
                      <a:pt x="7" y="246"/>
                    </a:cubicBezTo>
                    <a:close/>
                    <a:moveTo>
                      <a:pt x="383" y="241"/>
                    </a:moveTo>
                    <a:cubicBezTo>
                      <a:pt x="382" y="241"/>
                      <a:pt x="381" y="239"/>
                      <a:pt x="381" y="238"/>
                    </a:cubicBezTo>
                    <a:cubicBezTo>
                      <a:pt x="381" y="238"/>
                      <a:pt x="381" y="238"/>
                      <a:pt x="381" y="238"/>
                    </a:cubicBezTo>
                    <a:cubicBezTo>
                      <a:pt x="381" y="237"/>
                      <a:pt x="383" y="236"/>
                      <a:pt x="384" y="237"/>
                    </a:cubicBezTo>
                    <a:cubicBezTo>
                      <a:pt x="384" y="237"/>
                      <a:pt x="384" y="237"/>
                      <a:pt x="384" y="237"/>
                    </a:cubicBezTo>
                    <a:cubicBezTo>
                      <a:pt x="385" y="237"/>
                      <a:pt x="386" y="238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39"/>
                      <a:pt x="385" y="239"/>
                      <a:pt x="385" y="239"/>
                    </a:cubicBezTo>
                    <a:cubicBezTo>
                      <a:pt x="385" y="240"/>
                      <a:pt x="384" y="241"/>
                      <a:pt x="383" y="241"/>
                    </a:cubicBezTo>
                    <a:cubicBezTo>
                      <a:pt x="383" y="241"/>
                      <a:pt x="383" y="241"/>
                      <a:pt x="383" y="241"/>
                    </a:cubicBezTo>
                    <a:cubicBezTo>
                      <a:pt x="383" y="241"/>
                      <a:pt x="383" y="241"/>
                      <a:pt x="383" y="241"/>
                    </a:cubicBezTo>
                    <a:close/>
                    <a:moveTo>
                      <a:pt x="5" y="239"/>
                    </a:moveTo>
                    <a:cubicBezTo>
                      <a:pt x="5" y="238"/>
                      <a:pt x="5" y="237"/>
                      <a:pt x="6" y="236"/>
                    </a:cubicBezTo>
                    <a:cubicBezTo>
                      <a:pt x="6" y="236"/>
                      <a:pt x="6" y="236"/>
                      <a:pt x="6" y="236"/>
                    </a:cubicBezTo>
                    <a:cubicBezTo>
                      <a:pt x="8" y="236"/>
                      <a:pt x="9" y="237"/>
                      <a:pt x="9" y="238"/>
                    </a:cubicBezTo>
                    <a:cubicBezTo>
                      <a:pt x="9" y="238"/>
                      <a:pt x="9" y="238"/>
                      <a:pt x="9" y="238"/>
                    </a:cubicBezTo>
                    <a:cubicBezTo>
                      <a:pt x="9" y="239"/>
                      <a:pt x="8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7" y="240"/>
                      <a:pt x="7" y="240"/>
                      <a:pt x="7" y="240"/>
                    </a:cubicBezTo>
                    <a:cubicBezTo>
                      <a:pt x="6" y="240"/>
                      <a:pt x="5" y="240"/>
                      <a:pt x="5" y="239"/>
                    </a:cubicBezTo>
                    <a:close/>
                    <a:moveTo>
                      <a:pt x="384" y="234"/>
                    </a:moveTo>
                    <a:cubicBezTo>
                      <a:pt x="383" y="234"/>
                      <a:pt x="382" y="232"/>
                      <a:pt x="383" y="231"/>
                    </a:cubicBezTo>
                    <a:cubicBezTo>
                      <a:pt x="383" y="231"/>
                      <a:pt x="383" y="231"/>
                      <a:pt x="383" y="231"/>
                    </a:cubicBezTo>
                    <a:cubicBezTo>
                      <a:pt x="383" y="230"/>
                      <a:pt x="384" y="229"/>
                      <a:pt x="385" y="230"/>
                    </a:cubicBezTo>
                    <a:cubicBezTo>
                      <a:pt x="385" y="230"/>
                      <a:pt x="385" y="230"/>
                      <a:pt x="385" y="230"/>
                    </a:cubicBezTo>
                    <a:cubicBezTo>
                      <a:pt x="386" y="230"/>
                      <a:pt x="387" y="231"/>
                      <a:pt x="387" y="232"/>
                    </a:cubicBezTo>
                    <a:cubicBezTo>
                      <a:pt x="387" y="232"/>
                      <a:pt x="387" y="232"/>
                      <a:pt x="387" y="232"/>
                    </a:cubicBezTo>
                    <a:cubicBezTo>
                      <a:pt x="387" y="233"/>
                      <a:pt x="386" y="234"/>
                      <a:pt x="385" y="234"/>
                    </a:cubicBezTo>
                    <a:cubicBezTo>
                      <a:pt x="385" y="234"/>
                      <a:pt x="385" y="234"/>
                      <a:pt x="385" y="234"/>
                    </a:cubicBezTo>
                    <a:cubicBezTo>
                      <a:pt x="385" y="234"/>
                      <a:pt x="384" y="234"/>
                      <a:pt x="384" y="234"/>
                    </a:cubicBezTo>
                    <a:close/>
                    <a:moveTo>
                      <a:pt x="3" y="232"/>
                    </a:moveTo>
                    <a:cubicBezTo>
                      <a:pt x="3" y="231"/>
                      <a:pt x="4" y="229"/>
                      <a:pt x="5" y="229"/>
                    </a:cubicBezTo>
                    <a:cubicBezTo>
                      <a:pt x="5" y="229"/>
                      <a:pt x="5" y="229"/>
                      <a:pt x="5" y="229"/>
                    </a:cubicBezTo>
                    <a:cubicBezTo>
                      <a:pt x="6" y="229"/>
                      <a:pt x="7" y="230"/>
                      <a:pt x="7" y="231"/>
                    </a:cubicBezTo>
                    <a:cubicBezTo>
                      <a:pt x="7" y="231"/>
                      <a:pt x="7" y="231"/>
                      <a:pt x="7" y="231"/>
                    </a:cubicBezTo>
                    <a:cubicBezTo>
                      <a:pt x="8" y="232"/>
                      <a:pt x="7" y="233"/>
                      <a:pt x="6" y="233"/>
                    </a:cubicBezTo>
                    <a:cubicBezTo>
                      <a:pt x="6" y="233"/>
                      <a:pt x="6" y="233"/>
                      <a:pt x="6" y="233"/>
                    </a:cubicBezTo>
                    <a:cubicBezTo>
                      <a:pt x="6" y="233"/>
                      <a:pt x="6" y="233"/>
                      <a:pt x="5" y="233"/>
                    </a:cubicBezTo>
                    <a:cubicBezTo>
                      <a:pt x="5" y="233"/>
                      <a:pt x="5" y="233"/>
                      <a:pt x="5" y="233"/>
                    </a:cubicBezTo>
                    <a:cubicBezTo>
                      <a:pt x="4" y="233"/>
                      <a:pt x="3" y="233"/>
                      <a:pt x="3" y="232"/>
                    </a:cubicBezTo>
                    <a:close/>
                    <a:moveTo>
                      <a:pt x="386" y="227"/>
                    </a:moveTo>
                    <a:cubicBezTo>
                      <a:pt x="384" y="226"/>
                      <a:pt x="384" y="225"/>
                      <a:pt x="384" y="224"/>
                    </a:cubicBezTo>
                    <a:cubicBezTo>
                      <a:pt x="384" y="224"/>
                      <a:pt x="384" y="224"/>
                      <a:pt x="384" y="224"/>
                    </a:cubicBezTo>
                    <a:cubicBezTo>
                      <a:pt x="384" y="223"/>
                      <a:pt x="385" y="222"/>
                      <a:pt x="386" y="222"/>
                    </a:cubicBezTo>
                    <a:cubicBezTo>
                      <a:pt x="386" y="222"/>
                      <a:pt x="386" y="222"/>
                      <a:pt x="386" y="222"/>
                    </a:cubicBezTo>
                    <a:cubicBezTo>
                      <a:pt x="387" y="223"/>
                      <a:pt x="388" y="224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5"/>
                      <a:pt x="388" y="225"/>
                      <a:pt x="388" y="225"/>
                    </a:cubicBezTo>
                    <a:cubicBezTo>
                      <a:pt x="388" y="226"/>
                      <a:pt x="387" y="227"/>
                      <a:pt x="386" y="227"/>
                    </a:cubicBezTo>
                    <a:cubicBezTo>
                      <a:pt x="386" y="227"/>
                      <a:pt x="386" y="227"/>
                      <a:pt x="386" y="227"/>
                    </a:cubicBezTo>
                    <a:cubicBezTo>
                      <a:pt x="386" y="227"/>
                      <a:pt x="386" y="227"/>
                      <a:pt x="386" y="227"/>
                    </a:cubicBezTo>
                    <a:close/>
                    <a:moveTo>
                      <a:pt x="2" y="225"/>
                    </a:moveTo>
                    <a:cubicBezTo>
                      <a:pt x="2" y="223"/>
                      <a:pt x="3" y="222"/>
                      <a:pt x="4" y="222"/>
                    </a:cubicBezTo>
                    <a:cubicBezTo>
                      <a:pt x="4" y="222"/>
                      <a:pt x="4" y="222"/>
                      <a:pt x="4" y="222"/>
                    </a:cubicBezTo>
                    <a:cubicBezTo>
                      <a:pt x="5" y="222"/>
                      <a:pt x="6" y="223"/>
                      <a:pt x="6" y="224"/>
                    </a:cubicBezTo>
                    <a:cubicBezTo>
                      <a:pt x="6" y="224"/>
                      <a:pt x="6" y="224"/>
                      <a:pt x="6" y="224"/>
                    </a:cubicBezTo>
                    <a:cubicBezTo>
                      <a:pt x="6" y="225"/>
                      <a:pt x="6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4" y="226"/>
                      <a:pt x="4" y="226"/>
                      <a:pt x="4" y="226"/>
                    </a:cubicBezTo>
                    <a:cubicBezTo>
                      <a:pt x="3" y="226"/>
                      <a:pt x="2" y="226"/>
                      <a:pt x="2" y="225"/>
                    </a:cubicBezTo>
                    <a:close/>
                    <a:moveTo>
                      <a:pt x="387" y="219"/>
                    </a:moveTo>
                    <a:cubicBezTo>
                      <a:pt x="385" y="219"/>
                      <a:pt x="385" y="218"/>
                      <a:pt x="385" y="217"/>
                    </a:cubicBezTo>
                    <a:cubicBezTo>
                      <a:pt x="385" y="217"/>
                      <a:pt x="385" y="217"/>
                      <a:pt x="385" y="217"/>
                    </a:cubicBezTo>
                    <a:cubicBezTo>
                      <a:pt x="385" y="216"/>
                      <a:pt x="386" y="215"/>
                      <a:pt x="387" y="215"/>
                    </a:cubicBezTo>
                    <a:cubicBezTo>
                      <a:pt x="387" y="215"/>
                      <a:pt x="387" y="215"/>
                      <a:pt x="387" y="215"/>
                    </a:cubicBezTo>
                    <a:cubicBezTo>
                      <a:pt x="388" y="215"/>
                      <a:pt x="389" y="216"/>
                      <a:pt x="389" y="218"/>
                    </a:cubicBezTo>
                    <a:cubicBezTo>
                      <a:pt x="389" y="218"/>
                      <a:pt x="389" y="218"/>
                      <a:pt x="389" y="218"/>
                    </a:cubicBezTo>
                    <a:cubicBezTo>
                      <a:pt x="389" y="219"/>
                      <a:pt x="388" y="220"/>
                      <a:pt x="387" y="220"/>
                    </a:cubicBezTo>
                    <a:cubicBezTo>
                      <a:pt x="387" y="220"/>
                      <a:pt x="387" y="220"/>
                      <a:pt x="387" y="220"/>
                    </a:cubicBezTo>
                    <a:cubicBezTo>
                      <a:pt x="387" y="220"/>
                      <a:pt x="387" y="220"/>
                      <a:pt x="387" y="219"/>
                    </a:cubicBezTo>
                    <a:close/>
                    <a:moveTo>
                      <a:pt x="1" y="217"/>
                    </a:moveTo>
                    <a:cubicBezTo>
                      <a:pt x="1" y="216"/>
                      <a:pt x="2" y="215"/>
                      <a:pt x="3" y="215"/>
                    </a:cubicBezTo>
                    <a:cubicBezTo>
                      <a:pt x="3" y="215"/>
                      <a:pt x="3" y="215"/>
                      <a:pt x="3" y="215"/>
                    </a:cubicBezTo>
                    <a:cubicBezTo>
                      <a:pt x="4" y="215"/>
                      <a:pt x="5" y="216"/>
                      <a:pt x="5" y="217"/>
                    </a:cubicBezTo>
                    <a:cubicBezTo>
                      <a:pt x="5" y="217"/>
                      <a:pt x="5" y="217"/>
                      <a:pt x="5" y="217"/>
                    </a:cubicBezTo>
                    <a:cubicBezTo>
                      <a:pt x="5" y="218"/>
                      <a:pt x="5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2" y="219"/>
                      <a:pt x="1" y="218"/>
                      <a:pt x="1" y="217"/>
                    </a:cubicBezTo>
                    <a:close/>
                    <a:moveTo>
                      <a:pt x="387" y="212"/>
                    </a:moveTo>
                    <a:cubicBezTo>
                      <a:pt x="386" y="212"/>
                      <a:pt x="385" y="211"/>
                      <a:pt x="385" y="210"/>
                    </a:cubicBezTo>
                    <a:cubicBezTo>
                      <a:pt x="385" y="210"/>
                      <a:pt x="385" y="210"/>
                      <a:pt x="385" y="210"/>
                    </a:cubicBezTo>
                    <a:cubicBezTo>
                      <a:pt x="386" y="209"/>
                      <a:pt x="387" y="208"/>
                      <a:pt x="388" y="208"/>
                    </a:cubicBezTo>
                    <a:cubicBezTo>
                      <a:pt x="388" y="208"/>
                      <a:pt x="388" y="208"/>
                      <a:pt x="388" y="208"/>
                    </a:cubicBezTo>
                    <a:cubicBezTo>
                      <a:pt x="389" y="208"/>
                      <a:pt x="390" y="209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0"/>
                      <a:pt x="390" y="210"/>
                      <a:pt x="390" y="210"/>
                    </a:cubicBezTo>
                    <a:cubicBezTo>
                      <a:pt x="390" y="211"/>
                      <a:pt x="389" y="212"/>
                      <a:pt x="388" y="212"/>
                    </a:cubicBezTo>
                    <a:cubicBezTo>
                      <a:pt x="388" y="212"/>
                      <a:pt x="388" y="212"/>
                      <a:pt x="388" y="212"/>
                    </a:cubicBezTo>
                    <a:cubicBezTo>
                      <a:pt x="387" y="212"/>
                      <a:pt x="387" y="212"/>
                      <a:pt x="387" y="212"/>
                    </a:cubicBezTo>
                    <a:close/>
                    <a:moveTo>
                      <a:pt x="0" y="210"/>
                    </a:moveTo>
                    <a:cubicBezTo>
                      <a:pt x="0" y="209"/>
                      <a:pt x="1" y="208"/>
                      <a:pt x="2" y="208"/>
                    </a:cubicBezTo>
                    <a:cubicBezTo>
                      <a:pt x="2" y="208"/>
                      <a:pt x="2" y="208"/>
                      <a:pt x="2" y="208"/>
                    </a:cubicBezTo>
                    <a:cubicBezTo>
                      <a:pt x="4" y="208"/>
                      <a:pt x="5" y="209"/>
                      <a:pt x="5" y="210"/>
                    </a:cubicBezTo>
                    <a:cubicBezTo>
                      <a:pt x="5" y="210"/>
                      <a:pt x="5" y="210"/>
                      <a:pt x="5" y="210"/>
                    </a:cubicBezTo>
                    <a:cubicBezTo>
                      <a:pt x="5" y="211"/>
                      <a:pt x="4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3" y="212"/>
                      <a:pt x="3" y="212"/>
                      <a:pt x="3" y="212"/>
                    </a:cubicBezTo>
                    <a:cubicBezTo>
                      <a:pt x="1" y="212"/>
                      <a:pt x="1" y="211"/>
                      <a:pt x="0" y="210"/>
                    </a:cubicBezTo>
                    <a:close/>
                    <a:moveTo>
                      <a:pt x="388" y="205"/>
                    </a:moveTo>
                    <a:cubicBezTo>
                      <a:pt x="387" y="205"/>
                      <a:pt x="386" y="204"/>
                      <a:pt x="386" y="203"/>
                    </a:cubicBezTo>
                    <a:cubicBezTo>
                      <a:pt x="386" y="203"/>
                      <a:pt x="386" y="203"/>
                      <a:pt x="386" y="203"/>
                    </a:cubicBezTo>
                    <a:cubicBezTo>
                      <a:pt x="386" y="202"/>
                      <a:pt x="387" y="201"/>
                      <a:pt x="388" y="201"/>
                    </a:cubicBezTo>
                    <a:cubicBezTo>
                      <a:pt x="388" y="201"/>
                      <a:pt x="388" y="201"/>
                      <a:pt x="388" y="201"/>
                    </a:cubicBezTo>
                    <a:cubicBezTo>
                      <a:pt x="389" y="201"/>
                      <a:pt x="390" y="202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3"/>
                      <a:pt x="390" y="203"/>
                      <a:pt x="390" y="203"/>
                    </a:cubicBezTo>
                    <a:cubicBezTo>
                      <a:pt x="390" y="204"/>
                      <a:pt x="389" y="205"/>
                      <a:pt x="388" y="205"/>
                    </a:cubicBezTo>
                    <a:cubicBezTo>
                      <a:pt x="388" y="205"/>
                      <a:pt x="388" y="205"/>
                      <a:pt x="388" y="205"/>
                    </a:cubicBezTo>
                    <a:cubicBezTo>
                      <a:pt x="388" y="205"/>
                      <a:pt x="388" y="205"/>
                      <a:pt x="388" y="205"/>
                    </a:cubicBezTo>
                    <a:close/>
                    <a:moveTo>
                      <a:pt x="0" y="203"/>
                    </a:moveTo>
                    <a:cubicBezTo>
                      <a:pt x="0" y="202"/>
                      <a:pt x="1" y="201"/>
                      <a:pt x="2" y="201"/>
                    </a:cubicBezTo>
                    <a:cubicBezTo>
                      <a:pt x="2" y="201"/>
                      <a:pt x="2" y="201"/>
                      <a:pt x="2" y="201"/>
                    </a:cubicBezTo>
                    <a:cubicBezTo>
                      <a:pt x="3" y="200"/>
                      <a:pt x="4" y="201"/>
                      <a:pt x="4" y="203"/>
                    </a:cubicBezTo>
                    <a:cubicBezTo>
                      <a:pt x="4" y="203"/>
                      <a:pt x="4" y="203"/>
                      <a:pt x="4" y="203"/>
                    </a:cubicBezTo>
                    <a:cubicBezTo>
                      <a:pt x="4" y="204"/>
                      <a:pt x="3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2" y="205"/>
                      <a:pt x="2" y="205"/>
                      <a:pt x="2" y="205"/>
                    </a:cubicBezTo>
                    <a:cubicBezTo>
                      <a:pt x="1" y="205"/>
                      <a:pt x="0" y="204"/>
                      <a:pt x="0" y="203"/>
                    </a:cubicBezTo>
                    <a:close/>
                    <a:moveTo>
                      <a:pt x="388" y="198"/>
                    </a:moveTo>
                    <a:cubicBezTo>
                      <a:pt x="387" y="198"/>
                      <a:pt x="386" y="197"/>
                      <a:pt x="386" y="196"/>
                    </a:cubicBezTo>
                    <a:cubicBezTo>
                      <a:pt x="386" y="196"/>
                      <a:pt x="386" y="196"/>
                      <a:pt x="386" y="196"/>
                    </a:cubicBezTo>
                    <a:cubicBezTo>
                      <a:pt x="386" y="195"/>
                      <a:pt x="387" y="194"/>
                      <a:pt x="388" y="194"/>
                    </a:cubicBezTo>
                    <a:cubicBezTo>
                      <a:pt x="388" y="194"/>
                      <a:pt x="388" y="194"/>
                      <a:pt x="388" y="194"/>
                    </a:cubicBezTo>
                    <a:cubicBezTo>
                      <a:pt x="389" y="194"/>
                      <a:pt x="390" y="195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7"/>
                      <a:pt x="389" y="198"/>
                      <a:pt x="388" y="198"/>
                    </a:cubicBezTo>
                    <a:cubicBezTo>
                      <a:pt x="388" y="198"/>
                      <a:pt x="388" y="198"/>
                      <a:pt x="388" y="198"/>
                    </a:cubicBezTo>
                    <a:cubicBezTo>
                      <a:pt x="388" y="198"/>
                      <a:pt x="388" y="198"/>
                      <a:pt x="388" y="198"/>
                    </a:cubicBezTo>
                    <a:close/>
                    <a:moveTo>
                      <a:pt x="2" y="198"/>
                    </a:moveTo>
                    <a:cubicBezTo>
                      <a:pt x="1" y="198"/>
                      <a:pt x="0" y="197"/>
                      <a:pt x="0" y="195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194"/>
                      <a:pt x="1" y="193"/>
                      <a:pt x="2" y="193"/>
                    </a:cubicBezTo>
                    <a:cubicBezTo>
                      <a:pt x="2" y="193"/>
                      <a:pt x="2" y="193"/>
                      <a:pt x="2" y="193"/>
                    </a:cubicBezTo>
                    <a:cubicBezTo>
                      <a:pt x="3" y="193"/>
                      <a:pt x="4" y="194"/>
                      <a:pt x="4" y="195"/>
                    </a:cubicBezTo>
                    <a:cubicBezTo>
                      <a:pt x="4" y="195"/>
                      <a:pt x="4" y="195"/>
                      <a:pt x="4" y="195"/>
                    </a:cubicBezTo>
                    <a:cubicBezTo>
                      <a:pt x="4" y="197"/>
                      <a:pt x="3" y="198"/>
                      <a:pt x="2" y="198"/>
                    </a:cubicBezTo>
                    <a:cubicBezTo>
                      <a:pt x="2" y="198"/>
                      <a:pt x="2" y="198"/>
                      <a:pt x="2" y="198"/>
                    </a:cubicBezTo>
                    <a:cubicBezTo>
                      <a:pt x="2" y="198"/>
                      <a:pt x="2" y="198"/>
                      <a:pt x="2" y="198"/>
                    </a:cubicBezTo>
                    <a:close/>
                    <a:moveTo>
                      <a:pt x="390" y="196"/>
                    </a:move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ubicBezTo>
                      <a:pt x="390" y="196"/>
                      <a:pt x="390" y="196"/>
                      <a:pt x="390" y="196"/>
                    </a:cubicBezTo>
                    <a:close/>
                    <a:moveTo>
                      <a:pt x="386" y="189"/>
                    </a:moveTo>
                    <a:cubicBezTo>
                      <a:pt x="386" y="187"/>
                      <a:pt x="387" y="186"/>
                      <a:pt x="388" y="186"/>
                    </a:cubicBezTo>
                    <a:cubicBezTo>
                      <a:pt x="388" y="186"/>
                      <a:pt x="388" y="186"/>
                      <a:pt x="388" y="186"/>
                    </a:cubicBezTo>
                    <a:cubicBezTo>
                      <a:pt x="389" y="186"/>
                      <a:pt x="390" y="187"/>
                      <a:pt x="390" y="188"/>
                    </a:cubicBezTo>
                    <a:cubicBezTo>
                      <a:pt x="390" y="188"/>
                      <a:pt x="390" y="188"/>
                      <a:pt x="390" y="188"/>
                    </a:cubicBezTo>
                    <a:cubicBezTo>
                      <a:pt x="390" y="190"/>
                      <a:pt x="389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8" y="191"/>
                      <a:pt x="388" y="191"/>
                      <a:pt x="388" y="191"/>
                    </a:cubicBezTo>
                    <a:cubicBezTo>
                      <a:pt x="387" y="191"/>
                      <a:pt x="386" y="190"/>
                      <a:pt x="386" y="189"/>
                    </a:cubicBezTo>
                    <a:close/>
                    <a:moveTo>
                      <a:pt x="2" y="190"/>
                    </a:moveTo>
                    <a:cubicBezTo>
                      <a:pt x="1" y="190"/>
                      <a:pt x="0" y="189"/>
                      <a:pt x="0" y="188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7"/>
                      <a:pt x="1" y="186"/>
                      <a:pt x="2" y="186"/>
                    </a:cubicBezTo>
                    <a:cubicBezTo>
                      <a:pt x="2" y="186"/>
                      <a:pt x="2" y="186"/>
                      <a:pt x="2" y="186"/>
                    </a:cubicBezTo>
                    <a:cubicBezTo>
                      <a:pt x="3" y="186"/>
                      <a:pt x="4" y="187"/>
                      <a:pt x="4" y="188"/>
                    </a:cubicBezTo>
                    <a:cubicBezTo>
                      <a:pt x="4" y="188"/>
                      <a:pt x="4" y="188"/>
                      <a:pt x="4" y="188"/>
                    </a:cubicBezTo>
                    <a:cubicBezTo>
                      <a:pt x="4" y="189"/>
                      <a:pt x="3" y="190"/>
                      <a:pt x="2" y="190"/>
                    </a:cubicBezTo>
                    <a:cubicBezTo>
                      <a:pt x="2" y="190"/>
                      <a:pt x="2" y="190"/>
                      <a:pt x="2" y="190"/>
                    </a:cubicBezTo>
                    <a:cubicBezTo>
                      <a:pt x="2" y="190"/>
                      <a:pt x="2" y="190"/>
                      <a:pt x="2" y="190"/>
                    </a:cubicBezTo>
                    <a:close/>
                    <a:moveTo>
                      <a:pt x="385" y="181"/>
                    </a:moveTo>
                    <a:cubicBezTo>
                      <a:pt x="385" y="180"/>
                      <a:pt x="386" y="179"/>
                      <a:pt x="387" y="179"/>
                    </a:cubicBezTo>
                    <a:cubicBezTo>
                      <a:pt x="387" y="179"/>
                      <a:pt x="387" y="179"/>
                      <a:pt x="387" y="179"/>
                    </a:cubicBezTo>
                    <a:cubicBezTo>
                      <a:pt x="389" y="179"/>
                      <a:pt x="390" y="180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1"/>
                      <a:pt x="390" y="181"/>
                      <a:pt x="390" y="181"/>
                    </a:cubicBezTo>
                    <a:cubicBezTo>
                      <a:pt x="390" y="182"/>
                      <a:pt x="389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8" y="183"/>
                      <a:pt x="388" y="183"/>
                      <a:pt x="388" y="183"/>
                    </a:cubicBezTo>
                    <a:cubicBezTo>
                      <a:pt x="386" y="183"/>
                      <a:pt x="386" y="183"/>
                      <a:pt x="385" y="181"/>
                    </a:cubicBezTo>
                    <a:close/>
                    <a:moveTo>
                      <a:pt x="2" y="183"/>
                    </a:moveTo>
                    <a:cubicBezTo>
                      <a:pt x="1" y="183"/>
                      <a:pt x="0" y="182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1" y="180"/>
                      <a:pt x="2" y="179"/>
                      <a:pt x="3" y="179"/>
                    </a:cubicBezTo>
                    <a:cubicBezTo>
                      <a:pt x="3" y="179"/>
                      <a:pt x="3" y="179"/>
                      <a:pt x="3" y="179"/>
                    </a:cubicBezTo>
                    <a:cubicBezTo>
                      <a:pt x="4" y="179"/>
                      <a:pt x="5" y="180"/>
                      <a:pt x="5" y="181"/>
                    </a:cubicBezTo>
                    <a:cubicBezTo>
                      <a:pt x="5" y="181"/>
                      <a:pt x="5" y="181"/>
                      <a:pt x="5" y="181"/>
                    </a:cubicBezTo>
                    <a:cubicBezTo>
                      <a:pt x="5" y="182"/>
                      <a:pt x="4" y="183"/>
                      <a:pt x="3" y="183"/>
                    </a:cubicBezTo>
                    <a:cubicBezTo>
                      <a:pt x="3" y="183"/>
                      <a:pt x="3" y="183"/>
                      <a:pt x="3" y="183"/>
                    </a:cubicBezTo>
                    <a:cubicBezTo>
                      <a:pt x="3" y="183"/>
                      <a:pt x="2" y="183"/>
                      <a:pt x="2" y="183"/>
                    </a:cubicBezTo>
                    <a:close/>
                    <a:moveTo>
                      <a:pt x="385" y="174"/>
                    </a:moveTo>
                    <a:cubicBezTo>
                      <a:pt x="385" y="173"/>
                      <a:pt x="386" y="172"/>
                      <a:pt x="387" y="172"/>
                    </a:cubicBezTo>
                    <a:cubicBezTo>
                      <a:pt x="387" y="172"/>
                      <a:pt x="387" y="172"/>
                      <a:pt x="387" y="172"/>
                    </a:cubicBezTo>
                    <a:cubicBezTo>
                      <a:pt x="388" y="172"/>
                      <a:pt x="389" y="173"/>
                      <a:pt x="389" y="174"/>
                    </a:cubicBezTo>
                    <a:cubicBezTo>
                      <a:pt x="389" y="174"/>
                      <a:pt x="389" y="174"/>
                      <a:pt x="389" y="174"/>
                    </a:cubicBezTo>
                    <a:cubicBezTo>
                      <a:pt x="389" y="175"/>
                      <a:pt x="388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7" y="176"/>
                      <a:pt x="387" y="176"/>
                      <a:pt x="387" y="176"/>
                    </a:cubicBezTo>
                    <a:cubicBezTo>
                      <a:pt x="386" y="176"/>
                      <a:pt x="385" y="175"/>
                      <a:pt x="385" y="174"/>
                    </a:cubicBezTo>
                    <a:close/>
                    <a:moveTo>
                      <a:pt x="3" y="176"/>
                    </a:moveTo>
                    <a:cubicBezTo>
                      <a:pt x="2" y="176"/>
                      <a:pt x="1" y="175"/>
                      <a:pt x="1" y="174"/>
                    </a:cubicBezTo>
                    <a:cubicBezTo>
                      <a:pt x="1" y="174"/>
                      <a:pt x="1" y="174"/>
                      <a:pt x="1" y="174"/>
                    </a:cubicBezTo>
                    <a:cubicBezTo>
                      <a:pt x="1" y="172"/>
                      <a:pt x="2" y="172"/>
                      <a:pt x="3" y="172"/>
                    </a:cubicBezTo>
                    <a:cubicBezTo>
                      <a:pt x="3" y="172"/>
                      <a:pt x="3" y="172"/>
                      <a:pt x="3" y="172"/>
                    </a:cubicBezTo>
                    <a:cubicBezTo>
                      <a:pt x="5" y="172"/>
                      <a:pt x="5" y="173"/>
                      <a:pt x="5" y="174"/>
                    </a:cubicBezTo>
                    <a:cubicBezTo>
                      <a:pt x="5" y="174"/>
                      <a:pt x="5" y="174"/>
                      <a:pt x="5" y="174"/>
                    </a:cubicBezTo>
                    <a:cubicBezTo>
                      <a:pt x="5" y="175"/>
                      <a:pt x="4" y="176"/>
                      <a:pt x="3" y="176"/>
                    </a:cubicBezTo>
                    <a:cubicBezTo>
                      <a:pt x="3" y="176"/>
                      <a:pt x="3" y="176"/>
                      <a:pt x="3" y="176"/>
                    </a:cubicBezTo>
                    <a:cubicBezTo>
                      <a:pt x="3" y="176"/>
                      <a:pt x="3" y="176"/>
                      <a:pt x="3" y="176"/>
                    </a:cubicBezTo>
                    <a:close/>
                    <a:moveTo>
                      <a:pt x="384" y="167"/>
                    </a:moveTo>
                    <a:cubicBezTo>
                      <a:pt x="384" y="166"/>
                      <a:pt x="385" y="165"/>
                      <a:pt x="386" y="165"/>
                    </a:cubicBezTo>
                    <a:cubicBezTo>
                      <a:pt x="386" y="165"/>
                      <a:pt x="386" y="165"/>
                      <a:pt x="386" y="165"/>
                    </a:cubicBezTo>
                    <a:cubicBezTo>
                      <a:pt x="387" y="165"/>
                      <a:pt x="388" y="166"/>
                      <a:pt x="388" y="167"/>
                    </a:cubicBezTo>
                    <a:cubicBezTo>
                      <a:pt x="388" y="167"/>
                      <a:pt x="388" y="167"/>
                      <a:pt x="388" y="167"/>
                    </a:cubicBezTo>
                    <a:cubicBezTo>
                      <a:pt x="388" y="168"/>
                      <a:pt x="387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6" y="169"/>
                      <a:pt x="386" y="169"/>
                      <a:pt x="386" y="169"/>
                    </a:cubicBezTo>
                    <a:cubicBezTo>
                      <a:pt x="385" y="169"/>
                      <a:pt x="384" y="168"/>
                      <a:pt x="384" y="167"/>
                    </a:cubicBezTo>
                    <a:close/>
                    <a:moveTo>
                      <a:pt x="4" y="169"/>
                    </a:moveTo>
                    <a:cubicBezTo>
                      <a:pt x="3" y="169"/>
                      <a:pt x="2" y="167"/>
                      <a:pt x="2" y="166"/>
                    </a:cubicBezTo>
                    <a:cubicBezTo>
                      <a:pt x="2" y="166"/>
                      <a:pt x="2" y="166"/>
                      <a:pt x="2" y="166"/>
                    </a:cubicBezTo>
                    <a:cubicBezTo>
                      <a:pt x="2" y="165"/>
                      <a:pt x="3" y="164"/>
                      <a:pt x="5" y="165"/>
                    </a:cubicBezTo>
                    <a:cubicBezTo>
                      <a:pt x="5" y="165"/>
                      <a:pt x="5" y="165"/>
                      <a:pt x="5" y="165"/>
                    </a:cubicBezTo>
                    <a:cubicBezTo>
                      <a:pt x="6" y="165"/>
                      <a:pt x="6" y="166"/>
                      <a:pt x="6" y="167"/>
                    </a:cubicBezTo>
                    <a:cubicBezTo>
                      <a:pt x="6" y="167"/>
                      <a:pt x="6" y="167"/>
                      <a:pt x="6" y="167"/>
                    </a:cubicBezTo>
                    <a:cubicBezTo>
                      <a:pt x="6" y="168"/>
                      <a:pt x="5" y="169"/>
                      <a:pt x="4" y="169"/>
                    </a:cubicBezTo>
                    <a:cubicBezTo>
                      <a:pt x="4" y="169"/>
                      <a:pt x="4" y="169"/>
                      <a:pt x="4" y="169"/>
                    </a:cubicBezTo>
                    <a:cubicBezTo>
                      <a:pt x="4" y="169"/>
                      <a:pt x="4" y="169"/>
                      <a:pt x="4" y="169"/>
                    </a:cubicBezTo>
                    <a:close/>
                    <a:moveTo>
                      <a:pt x="383" y="160"/>
                    </a:moveTo>
                    <a:cubicBezTo>
                      <a:pt x="383" y="160"/>
                      <a:pt x="383" y="160"/>
                      <a:pt x="383" y="160"/>
                    </a:cubicBezTo>
                    <a:cubicBezTo>
                      <a:pt x="383" y="159"/>
                      <a:pt x="383" y="158"/>
                      <a:pt x="384" y="158"/>
                    </a:cubicBezTo>
                    <a:cubicBezTo>
                      <a:pt x="384" y="158"/>
                      <a:pt x="384" y="158"/>
                      <a:pt x="384" y="158"/>
                    </a:cubicBezTo>
                    <a:cubicBezTo>
                      <a:pt x="386" y="158"/>
                      <a:pt x="387" y="158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59"/>
                      <a:pt x="387" y="159"/>
                      <a:pt x="387" y="159"/>
                    </a:cubicBezTo>
                    <a:cubicBezTo>
                      <a:pt x="387" y="161"/>
                      <a:pt x="386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5" y="162"/>
                      <a:pt x="385" y="162"/>
                      <a:pt x="385" y="162"/>
                    </a:cubicBezTo>
                    <a:cubicBezTo>
                      <a:pt x="384" y="162"/>
                      <a:pt x="383" y="161"/>
                      <a:pt x="383" y="160"/>
                    </a:cubicBezTo>
                    <a:close/>
                    <a:moveTo>
                      <a:pt x="5" y="162"/>
                    </a:moveTo>
                    <a:cubicBezTo>
                      <a:pt x="4" y="161"/>
                      <a:pt x="3" y="160"/>
                      <a:pt x="3" y="159"/>
                    </a:cubicBezTo>
                    <a:cubicBezTo>
                      <a:pt x="3" y="159"/>
                      <a:pt x="3" y="159"/>
                      <a:pt x="3" y="159"/>
                    </a:cubicBezTo>
                    <a:cubicBezTo>
                      <a:pt x="4" y="158"/>
                      <a:pt x="5" y="157"/>
                      <a:pt x="6" y="157"/>
                    </a:cubicBezTo>
                    <a:cubicBezTo>
                      <a:pt x="6" y="157"/>
                      <a:pt x="6" y="157"/>
                      <a:pt x="6" y="157"/>
                    </a:cubicBezTo>
                    <a:cubicBezTo>
                      <a:pt x="7" y="158"/>
                      <a:pt x="8" y="159"/>
                      <a:pt x="7" y="160"/>
                    </a:cubicBezTo>
                    <a:cubicBezTo>
                      <a:pt x="7" y="160"/>
                      <a:pt x="7" y="160"/>
                      <a:pt x="7" y="160"/>
                    </a:cubicBezTo>
                    <a:cubicBezTo>
                      <a:pt x="7" y="161"/>
                      <a:pt x="6" y="162"/>
                      <a:pt x="5" y="162"/>
                    </a:cubicBezTo>
                    <a:cubicBezTo>
                      <a:pt x="5" y="162"/>
                      <a:pt x="5" y="162"/>
                      <a:pt x="5" y="162"/>
                    </a:cubicBezTo>
                    <a:cubicBezTo>
                      <a:pt x="5" y="162"/>
                      <a:pt x="5" y="162"/>
                      <a:pt x="5" y="162"/>
                    </a:cubicBezTo>
                    <a:close/>
                    <a:moveTo>
                      <a:pt x="381" y="153"/>
                    </a:moveTo>
                    <a:cubicBezTo>
                      <a:pt x="381" y="152"/>
                      <a:pt x="382" y="151"/>
                      <a:pt x="383" y="151"/>
                    </a:cubicBezTo>
                    <a:cubicBezTo>
                      <a:pt x="383" y="151"/>
                      <a:pt x="383" y="151"/>
                      <a:pt x="383" y="151"/>
                    </a:cubicBezTo>
                    <a:cubicBezTo>
                      <a:pt x="384" y="150"/>
                      <a:pt x="385" y="151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5" y="152"/>
                      <a:pt x="385" y="152"/>
                      <a:pt x="385" y="152"/>
                    </a:cubicBezTo>
                    <a:cubicBezTo>
                      <a:pt x="386" y="153"/>
                      <a:pt x="385" y="155"/>
                      <a:pt x="384" y="155"/>
                    </a:cubicBezTo>
                    <a:cubicBezTo>
                      <a:pt x="384" y="155"/>
                      <a:pt x="384" y="155"/>
                      <a:pt x="384" y="155"/>
                    </a:cubicBezTo>
                    <a:cubicBezTo>
                      <a:pt x="384" y="155"/>
                      <a:pt x="383" y="155"/>
                      <a:pt x="383" y="155"/>
                    </a:cubicBezTo>
                    <a:cubicBezTo>
                      <a:pt x="383" y="155"/>
                      <a:pt x="383" y="155"/>
                      <a:pt x="383" y="155"/>
                    </a:cubicBezTo>
                    <a:cubicBezTo>
                      <a:pt x="382" y="155"/>
                      <a:pt x="381" y="154"/>
                      <a:pt x="381" y="153"/>
                    </a:cubicBezTo>
                    <a:close/>
                    <a:moveTo>
                      <a:pt x="6" y="155"/>
                    </a:moveTo>
                    <a:cubicBezTo>
                      <a:pt x="5" y="154"/>
                      <a:pt x="5" y="153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1"/>
                      <a:pt x="6" y="150"/>
                      <a:pt x="7" y="150"/>
                    </a:cubicBezTo>
                    <a:cubicBezTo>
                      <a:pt x="7" y="150"/>
                      <a:pt x="7" y="150"/>
                      <a:pt x="7" y="150"/>
                    </a:cubicBezTo>
                    <a:cubicBezTo>
                      <a:pt x="8" y="151"/>
                      <a:pt x="9" y="152"/>
                      <a:pt x="9" y="153"/>
                    </a:cubicBezTo>
                    <a:cubicBezTo>
                      <a:pt x="9" y="153"/>
                      <a:pt x="9" y="153"/>
                      <a:pt x="9" y="153"/>
                    </a:cubicBezTo>
                    <a:cubicBezTo>
                      <a:pt x="9" y="154"/>
                      <a:pt x="8" y="155"/>
                      <a:pt x="7" y="155"/>
                    </a:cubicBezTo>
                    <a:cubicBezTo>
                      <a:pt x="7" y="155"/>
                      <a:pt x="7" y="155"/>
                      <a:pt x="7" y="155"/>
                    </a:cubicBezTo>
                    <a:cubicBezTo>
                      <a:pt x="7" y="155"/>
                      <a:pt x="7" y="155"/>
                      <a:pt x="6" y="155"/>
                    </a:cubicBezTo>
                    <a:close/>
                    <a:moveTo>
                      <a:pt x="380" y="146"/>
                    </a:moveTo>
                    <a:cubicBezTo>
                      <a:pt x="379" y="145"/>
                      <a:pt x="380" y="144"/>
                      <a:pt x="381" y="144"/>
                    </a:cubicBezTo>
                    <a:cubicBezTo>
                      <a:pt x="381" y="144"/>
                      <a:pt x="381" y="144"/>
                      <a:pt x="381" y="144"/>
                    </a:cubicBezTo>
                    <a:cubicBezTo>
                      <a:pt x="382" y="143"/>
                      <a:pt x="383" y="144"/>
                      <a:pt x="384" y="145"/>
                    </a:cubicBezTo>
                    <a:cubicBezTo>
                      <a:pt x="384" y="145"/>
                      <a:pt x="384" y="145"/>
                      <a:pt x="384" y="145"/>
                    </a:cubicBezTo>
                    <a:cubicBezTo>
                      <a:pt x="384" y="146"/>
                      <a:pt x="383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1" y="148"/>
                      <a:pt x="380" y="147"/>
                      <a:pt x="380" y="146"/>
                    </a:cubicBezTo>
                    <a:close/>
                    <a:moveTo>
                      <a:pt x="8" y="147"/>
                    </a:moveTo>
                    <a:cubicBezTo>
                      <a:pt x="7" y="147"/>
                      <a:pt x="6" y="146"/>
                      <a:pt x="7" y="145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7" y="144"/>
                      <a:pt x="8" y="143"/>
                      <a:pt x="9" y="143"/>
                    </a:cubicBezTo>
                    <a:cubicBezTo>
                      <a:pt x="9" y="143"/>
                      <a:pt x="9" y="143"/>
                      <a:pt x="9" y="143"/>
                    </a:cubicBezTo>
                    <a:cubicBezTo>
                      <a:pt x="10" y="144"/>
                      <a:pt x="11" y="145"/>
                      <a:pt x="11" y="146"/>
                    </a:cubicBezTo>
                    <a:cubicBezTo>
                      <a:pt x="11" y="146"/>
                      <a:pt x="11" y="146"/>
                      <a:pt x="11" y="146"/>
                    </a:cubicBezTo>
                    <a:cubicBezTo>
                      <a:pt x="10" y="147"/>
                      <a:pt x="10" y="148"/>
                      <a:pt x="9" y="148"/>
                    </a:cubicBezTo>
                    <a:cubicBezTo>
                      <a:pt x="9" y="148"/>
                      <a:pt x="9" y="148"/>
                      <a:pt x="9" y="148"/>
                    </a:cubicBezTo>
                    <a:cubicBezTo>
                      <a:pt x="8" y="148"/>
                      <a:pt x="8" y="148"/>
                      <a:pt x="8" y="147"/>
                    </a:cubicBezTo>
                    <a:close/>
                    <a:moveTo>
                      <a:pt x="378" y="139"/>
                    </a:moveTo>
                    <a:cubicBezTo>
                      <a:pt x="377" y="138"/>
                      <a:pt x="378" y="137"/>
                      <a:pt x="379" y="137"/>
                    </a:cubicBezTo>
                    <a:cubicBezTo>
                      <a:pt x="379" y="137"/>
                      <a:pt x="379" y="137"/>
                      <a:pt x="379" y="137"/>
                    </a:cubicBezTo>
                    <a:cubicBezTo>
                      <a:pt x="380" y="136"/>
                      <a:pt x="381" y="137"/>
                      <a:pt x="382" y="138"/>
                    </a:cubicBezTo>
                    <a:cubicBezTo>
                      <a:pt x="382" y="138"/>
                      <a:pt x="382" y="138"/>
                      <a:pt x="382" y="138"/>
                    </a:cubicBezTo>
                    <a:cubicBezTo>
                      <a:pt x="382" y="139"/>
                      <a:pt x="381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80" y="141"/>
                      <a:pt x="380" y="141"/>
                      <a:pt x="380" y="141"/>
                    </a:cubicBezTo>
                    <a:cubicBezTo>
                      <a:pt x="379" y="141"/>
                      <a:pt x="378" y="140"/>
                      <a:pt x="378" y="139"/>
                    </a:cubicBezTo>
                    <a:close/>
                    <a:moveTo>
                      <a:pt x="10" y="141"/>
                    </a:moveTo>
                    <a:cubicBezTo>
                      <a:pt x="9" y="140"/>
                      <a:pt x="8" y="139"/>
                      <a:pt x="9" y="138"/>
                    </a:cubicBezTo>
                    <a:cubicBezTo>
                      <a:pt x="9" y="138"/>
                      <a:pt x="9" y="138"/>
                      <a:pt x="9" y="138"/>
                    </a:cubicBezTo>
                    <a:cubicBezTo>
                      <a:pt x="9" y="137"/>
                      <a:pt x="10" y="136"/>
                      <a:pt x="11" y="136"/>
                    </a:cubicBezTo>
                    <a:cubicBezTo>
                      <a:pt x="11" y="136"/>
                      <a:pt x="11" y="136"/>
                      <a:pt x="11" y="136"/>
                    </a:cubicBezTo>
                    <a:cubicBezTo>
                      <a:pt x="12" y="137"/>
                      <a:pt x="13" y="138"/>
                      <a:pt x="13" y="139"/>
                    </a:cubicBezTo>
                    <a:cubicBezTo>
                      <a:pt x="13" y="139"/>
                      <a:pt x="13" y="139"/>
                      <a:pt x="13" y="139"/>
                    </a:cubicBezTo>
                    <a:cubicBezTo>
                      <a:pt x="12" y="140"/>
                      <a:pt x="12" y="141"/>
                      <a:pt x="11" y="141"/>
                    </a:cubicBezTo>
                    <a:cubicBezTo>
                      <a:pt x="11" y="141"/>
                      <a:pt x="11" y="141"/>
                      <a:pt x="11" y="141"/>
                    </a:cubicBezTo>
                    <a:cubicBezTo>
                      <a:pt x="10" y="141"/>
                      <a:pt x="10" y="141"/>
                      <a:pt x="10" y="141"/>
                    </a:cubicBezTo>
                    <a:close/>
                    <a:moveTo>
                      <a:pt x="375" y="133"/>
                    </a:moveTo>
                    <a:cubicBezTo>
                      <a:pt x="375" y="132"/>
                      <a:pt x="376" y="130"/>
                      <a:pt x="377" y="130"/>
                    </a:cubicBezTo>
                    <a:cubicBezTo>
                      <a:pt x="377" y="130"/>
                      <a:pt x="377" y="130"/>
                      <a:pt x="377" y="130"/>
                    </a:cubicBezTo>
                    <a:cubicBezTo>
                      <a:pt x="378" y="130"/>
                      <a:pt x="379" y="130"/>
                      <a:pt x="379" y="131"/>
                    </a:cubicBezTo>
                    <a:cubicBezTo>
                      <a:pt x="379" y="131"/>
                      <a:pt x="379" y="131"/>
                      <a:pt x="379" y="131"/>
                    </a:cubicBezTo>
                    <a:cubicBezTo>
                      <a:pt x="380" y="132"/>
                      <a:pt x="379" y="134"/>
                      <a:pt x="378" y="134"/>
                    </a:cubicBezTo>
                    <a:cubicBezTo>
                      <a:pt x="378" y="134"/>
                      <a:pt x="378" y="134"/>
                      <a:pt x="378" y="134"/>
                    </a:cubicBezTo>
                    <a:cubicBezTo>
                      <a:pt x="378" y="134"/>
                      <a:pt x="378" y="134"/>
                      <a:pt x="377" y="134"/>
                    </a:cubicBezTo>
                    <a:cubicBezTo>
                      <a:pt x="377" y="134"/>
                      <a:pt x="377" y="134"/>
                      <a:pt x="377" y="134"/>
                    </a:cubicBezTo>
                    <a:cubicBezTo>
                      <a:pt x="376" y="134"/>
                      <a:pt x="376" y="134"/>
                      <a:pt x="375" y="133"/>
                    </a:cubicBezTo>
                    <a:close/>
                    <a:moveTo>
                      <a:pt x="12" y="134"/>
                    </a:moveTo>
                    <a:cubicBezTo>
                      <a:pt x="11" y="133"/>
                      <a:pt x="11" y="132"/>
                      <a:pt x="11" y="131"/>
                    </a:cubicBezTo>
                    <a:cubicBezTo>
                      <a:pt x="11" y="131"/>
                      <a:pt x="11" y="131"/>
                      <a:pt x="11" y="131"/>
                    </a:cubicBezTo>
                    <a:cubicBezTo>
                      <a:pt x="11" y="130"/>
                      <a:pt x="12" y="129"/>
                      <a:pt x="14" y="130"/>
                    </a:cubicBezTo>
                    <a:cubicBezTo>
                      <a:pt x="14" y="130"/>
                      <a:pt x="14" y="130"/>
                      <a:pt x="14" y="130"/>
                    </a:cubicBezTo>
                    <a:cubicBezTo>
                      <a:pt x="15" y="130"/>
                      <a:pt x="15" y="131"/>
                      <a:pt x="15" y="132"/>
                    </a:cubicBezTo>
                    <a:cubicBezTo>
                      <a:pt x="15" y="132"/>
                      <a:pt x="15" y="132"/>
                      <a:pt x="15" y="132"/>
                    </a:cubicBezTo>
                    <a:cubicBezTo>
                      <a:pt x="15" y="133"/>
                      <a:pt x="14" y="134"/>
                      <a:pt x="13" y="134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4"/>
                      <a:pt x="12" y="134"/>
                      <a:pt x="12" y="134"/>
                    </a:cubicBezTo>
                    <a:close/>
                    <a:moveTo>
                      <a:pt x="373" y="126"/>
                    </a:moveTo>
                    <a:cubicBezTo>
                      <a:pt x="372" y="125"/>
                      <a:pt x="373" y="124"/>
                      <a:pt x="374" y="123"/>
                    </a:cubicBezTo>
                    <a:cubicBezTo>
                      <a:pt x="374" y="123"/>
                      <a:pt x="374" y="123"/>
                      <a:pt x="374" y="123"/>
                    </a:cubicBezTo>
                    <a:cubicBezTo>
                      <a:pt x="375" y="123"/>
                      <a:pt x="376" y="123"/>
                      <a:pt x="377" y="124"/>
                    </a:cubicBezTo>
                    <a:cubicBezTo>
                      <a:pt x="377" y="124"/>
                      <a:pt x="377" y="124"/>
                      <a:pt x="377" y="124"/>
                    </a:cubicBezTo>
                    <a:cubicBezTo>
                      <a:pt x="377" y="126"/>
                      <a:pt x="377" y="127"/>
                      <a:pt x="376" y="127"/>
                    </a:cubicBezTo>
                    <a:cubicBezTo>
                      <a:pt x="376" y="127"/>
                      <a:pt x="376" y="127"/>
                      <a:pt x="376" y="127"/>
                    </a:cubicBezTo>
                    <a:cubicBezTo>
                      <a:pt x="375" y="127"/>
                      <a:pt x="375" y="127"/>
                      <a:pt x="375" y="127"/>
                    </a:cubicBezTo>
                    <a:cubicBezTo>
                      <a:pt x="375" y="127"/>
                      <a:pt x="375" y="127"/>
                      <a:pt x="375" y="127"/>
                    </a:cubicBezTo>
                    <a:cubicBezTo>
                      <a:pt x="374" y="127"/>
                      <a:pt x="373" y="127"/>
                      <a:pt x="373" y="126"/>
                    </a:cubicBezTo>
                    <a:close/>
                    <a:moveTo>
                      <a:pt x="15" y="127"/>
                    </a:moveTo>
                    <a:cubicBezTo>
                      <a:pt x="14" y="126"/>
                      <a:pt x="13" y="125"/>
                      <a:pt x="13" y="124"/>
                    </a:cubicBezTo>
                    <a:cubicBezTo>
                      <a:pt x="13" y="124"/>
                      <a:pt x="13" y="124"/>
                      <a:pt x="13" y="124"/>
                    </a:cubicBezTo>
                    <a:cubicBezTo>
                      <a:pt x="14" y="123"/>
                      <a:pt x="15" y="122"/>
                      <a:pt x="16" y="123"/>
                    </a:cubicBezTo>
                    <a:cubicBezTo>
                      <a:pt x="16" y="123"/>
                      <a:pt x="16" y="123"/>
                      <a:pt x="16" y="123"/>
                    </a:cubicBezTo>
                    <a:cubicBezTo>
                      <a:pt x="17" y="123"/>
                      <a:pt x="18" y="125"/>
                      <a:pt x="17" y="126"/>
                    </a:cubicBezTo>
                    <a:cubicBezTo>
                      <a:pt x="17" y="126"/>
                      <a:pt x="17" y="126"/>
                      <a:pt x="17" y="126"/>
                    </a:cubicBezTo>
                    <a:cubicBezTo>
                      <a:pt x="17" y="126"/>
                      <a:pt x="16" y="127"/>
                      <a:pt x="15" y="127"/>
                    </a:cubicBezTo>
                    <a:cubicBezTo>
                      <a:pt x="15" y="127"/>
                      <a:pt x="15" y="127"/>
                      <a:pt x="15" y="127"/>
                    </a:cubicBezTo>
                    <a:cubicBezTo>
                      <a:pt x="15" y="127"/>
                      <a:pt x="15" y="127"/>
                      <a:pt x="15" y="127"/>
                    </a:cubicBezTo>
                    <a:close/>
                    <a:moveTo>
                      <a:pt x="370" y="119"/>
                    </a:moveTo>
                    <a:cubicBezTo>
                      <a:pt x="370" y="118"/>
                      <a:pt x="370" y="117"/>
                      <a:pt x="371" y="117"/>
                    </a:cubicBezTo>
                    <a:cubicBezTo>
                      <a:pt x="371" y="117"/>
                      <a:pt x="371" y="117"/>
                      <a:pt x="371" y="117"/>
                    </a:cubicBezTo>
                    <a:cubicBezTo>
                      <a:pt x="372" y="116"/>
                      <a:pt x="374" y="117"/>
                      <a:pt x="374" y="118"/>
                    </a:cubicBezTo>
                    <a:cubicBezTo>
                      <a:pt x="374" y="118"/>
                      <a:pt x="374" y="118"/>
                      <a:pt x="374" y="118"/>
                    </a:cubicBezTo>
                    <a:cubicBezTo>
                      <a:pt x="375" y="119"/>
                      <a:pt x="374" y="120"/>
                      <a:pt x="373" y="121"/>
                    </a:cubicBezTo>
                    <a:cubicBezTo>
                      <a:pt x="373" y="121"/>
                      <a:pt x="373" y="121"/>
                      <a:pt x="373" y="121"/>
                    </a:cubicBezTo>
                    <a:cubicBezTo>
                      <a:pt x="373" y="121"/>
                      <a:pt x="372" y="121"/>
                      <a:pt x="372" y="121"/>
                    </a:cubicBezTo>
                    <a:cubicBezTo>
                      <a:pt x="372" y="121"/>
                      <a:pt x="372" y="121"/>
                      <a:pt x="372" y="121"/>
                    </a:cubicBezTo>
                    <a:cubicBezTo>
                      <a:pt x="371" y="121"/>
                      <a:pt x="371" y="120"/>
                      <a:pt x="370" y="119"/>
                    </a:cubicBezTo>
                    <a:close/>
                    <a:moveTo>
                      <a:pt x="17" y="120"/>
                    </a:moveTo>
                    <a:cubicBezTo>
                      <a:pt x="16" y="120"/>
                      <a:pt x="16" y="118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7" y="116"/>
                      <a:pt x="18" y="116"/>
                      <a:pt x="19" y="116"/>
                    </a:cubicBezTo>
                    <a:cubicBezTo>
                      <a:pt x="19" y="116"/>
                      <a:pt x="19" y="116"/>
                      <a:pt x="19" y="116"/>
                    </a:cubicBezTo>
                    <a:cubicBezTo>
                      <a:pt x="20" y="117"/>
                      <a:pt x="21" y="118"/>
                      <a:pt x="20" y="119"/>
                    </a:cubicBezTo>
                    <a:cubicBezTo>
                      <a:pt x="20" y="119"/>
                      <a:pt x="20" y="119"/>
                      <a:pt x="20" y="119"/>
                    </a:cubicBezTo>
                    <a:cubicBezTo>
                      <a:pt x="20" y="120"/>
                      <a:pt x="19" y="120"/>
                      <a:pt x="18" y="120"/>
                    </a:cubicBezTo>
                    <a:cubicBezTo>
                      <a:pt x="18" y="120"/>
                      <a:pt x="18" y="120"/>
                      <a:pt x="18" y="120"/>
                    </a:cubicBezTo>
                    <a:cubicBezTo>
                      <a:pt x="18" y="120"/>
                      <a:pt x="18" y="120"/>
                      <a:pt x="17" y="120"/>
                    </a:cubicBezTo>
                    <a:close/>
                    <a:moveTo>
                      <a:pt x="367" y="113"/>
                    </a:moveTo>
                    <a:cubicBezTo>
                      <a:pt x="367" y="112"/>
                      <a:pt x="367" y="111"/>
                      <a:pt x="368" y="110"/>
                    </a:cubicBezTo>
                    <a:cubicBezTo>
                      <a:pt x="368" y="110"/>
                      <a:pt x="368" y="110"/>
                      <a:pt x="368" y="110"/>
                    </a:cubicBezTo>
                    <a:cubicBezTo>
                      <a:pt x="369" y="110"/>
                      <a:pt x="370" y="110"/>
                      <a:pt x="371" y="111"/>
                    </a:cubicBezTo>
                    <a:cubicBezTo>
                      <a:pt x="371" y="111"/>
                      <a:pt x="371" y="111"/>
                      <a:pt x="371" y="111"/>
                    </a:cubicBezTo>
                    <a:cubicBezTo>
                      <a:pt x="372" y="112"/>
                      <a:pt x="371" y="113"/>
                      <a:pt x="370" y="114"/>
                    </a:cubicBezTo>
                    <a:cubicBezTo>
                      <a:pt x="370" y="114"/>
                      <a:pt x="370" y="114"/>
                      <a:pt x="370" y="114"/>
                    </a:cubicBezTo>
                    <a:cubicBezTo>
                      <a:pt x="370" y="114"/>
                      <a:pt x="369" y="114"/>
                      <a:pt x="369" y="114"/>
                    </a:cubicBezTo>
                    <a:cubicBezTo>
                      <a:pt x="369" y="114"/>
                      <a:pt x="369" y="114"/>
                      <a:pt x="369" y="114"/>
                    </a:cubicBezTo>
                    <a:cubicBezTo>
                      <a:pt x="368" y="114"/>
                      <a:pt x="368" y="114"/>
                      <a:pt x="367" y="113"/>
                    </a:cubicBezTo>
                    <a:close/>
                    <a:moveTo>
                      <a:pt x="20" y="114"/>
                    </a:moveTo>
                    <a:cubicBezTo>
                      <a:pt x="19" y="113"/>
                      <a:pt x="19" y="112"/>
                      <a:pt x="19" y="111"/>
                    </a:cubicBezTo>
                    <a:cubicBezTo>
                      <a:pt x="19" y="111"/>
                      <a:pt x="19" y="111"/>
                      <a:pt x="19" y="111"/>
                    </a:cubicBezTo>
                    <a:cubicBezTo>
                      <a:pt x="20" y="110"/>
                      <a:pt x="21" y="109"/>
                      <a:pt x="22" y="110"/>
                    </a:cubicBezTo>
                    <a:cubicBezTo>
                      <a:pt x="22" y="110"/>
                      <a:pt x="22" y="110"/>
                      <a:pt x="22" y="110"/>
                    </a:cubicBezTo>
                    <a:cubicBezTo>
                      <a:pt x="23" y="110"/>
                      <a:pt x="24" y="111"/>
                      <a:pt x="23" y="113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3" y="113"/>
                      <a:pt x="22" y="114"/>
                      <a:pt x="21" y="114"/>
                    </a:cubicBezTo>
                    <a:cubicBezTo>
                      <a:pt x="21" y="114"/>
                      <a:pt x="21" y="114"/>
                      <a:pt x="21" y="114"/>
                    </a:cubicBezTo>
                    <a:cubicBezTo>
                      <a:pt x="21" y="114"/>
                      <a:pt x="21" y="114"/>
                      <a:pt x="20" y="114"/>
                    </a:cubicBezTo>
                    <a:close/>
                    <a:moveTo>
                      <a:pt x="364" y="107"/>
                    </a:moveTo>
                    <a:cubicBezTo>
                      <a:pt x="363" y="106"/>
                      <a:pt x="364" y="104"/>
                      <a:pt x="365" y="104"/>
                    </a:cubicBezTo>
                    <a:cubicBezTo>
                      <a:pt x="365" y="104"/>
                      <a:pt x="365" y="104"/>
                      <a:pt x="365" y="104"/>
                    </a:cubicBezTo>
                    <a:cubicBezTo>
                      <a:pt x="366" y="103"/>
                      <a:pt x="367" y="104"/>
                      <a:pt x="368" y="105"/>
                    </a:cubicBezTo>
                    <a:cubicBezTo>
                      <a:pt x="368" y="105"/>
                      <a:pt x="368" y="105"/>
                      <a:pt x="368" y="105"/>
                    </a:cubicBezTo>
                    <a:cubicBezTo>
                      <a:pt x="368" y="106"/>
                      <a:pt x="368" y="107"/>
                      <a:pt x="367" y="107"/>
                    </a:cubicBezTo>
                    <a:cubicBezTo>
                      <a:pt x="367" y="107"/>
                      <a:pt x="367" y="107"/>
                      <a:pt x="367" y="107"/>
                    </a:cubicBezTo>
                    <a:cubicBezTo>
                      <a:pt x="367" y="108"/>
                      <a:pt x="366" y="108"/>
                      <a:pt x="366" y="108"/>
                    </a:cubicBezTo>
                    <a:cubicBezTo>
                      <a:pt x="366" y="108"/>
                      <a:pt x="366" y="108"/>
                      <a:pt x="366" y="108"/>
                    </a:cubicBezTo>
                    <a:cubicBezTo>
                      <a:pt x="365" y="108"/>
                      <a:pt x="364" y="107"/>
                      <a:pt x="364" y="107"/>
                    </a:cubicBezTo>
                    <a:close/>
                    <a:moveTo>
                      <a:pt x="24" y="107"/>
                    </a:moveTo>
                    <a:cubicBezTo>
                      <a:pt x="22" y="106"/>
                      <a:pt x="22" y="105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103"/>
                      <a:pt x="24" y="103"/>
                      <a:pt x="26" y="103"/>
                    </a:cubicBezTo>
                    <a:cubicBezTo>
                      <a:pt x="26" y="103"/>
                      <a:pt x="26" y="103"/>
                      <a:pt x="26" y="103"/>
                    </a:cubicBezTo>
                    <a:cubicBezTo>
                      <a:pt x="27" y="104"/>
                      <a:pt x="27" y="105"/>
                      <a:pt x="26" y="106"/>
                    </a:cubicBezTo>
                    <a:cubicBezTo>
                      <a:pt x="26" y="106"/>
                      <a:pt x="26" y="106"/>
                      <a:pt x="26" y="106"/>
                    </a:cubicBezTo>
                    <a:cubicBezTo>
                      <a:pt x="26" y="107"/>
                      <a:pt x="25" y="107"/>
                      <a:pt x="25" y="107"/>
                    </a:cubicBezTo>
                    <a:cubicBezTo>
                      <a:pt x="25" y="107"/>
                      <a:pt x="25" y="107"/>
                      <a:pt x="25" y="107"/>
                    </a:cubicBezTo>
                    <a:cubicBezTo>
                      <a:pt x="24" y="107"/>
                      <a:pt x="24" y="107"/>
                      <a:pt x="24" y="107"/>
                    </a:cubicBezTo>
                    <a:close/>
                    <a:moveTo>
                      <a:pt x="361" y="100"/>
                    </a:moveTo>
                    <a:cubicBezTo>
                      <a:pt x="360" y="99"/>
                      <a:pt x="360" y="98"/>
                      <a:pt x="361" y="97"/>
                    </a:cubicBezTo>
                    <a:cubicBezTo>
                      <a:pt x="361" y="97"/>
                      <a:pt x="361" y="97"/>
                      <a:pt x="361" y="97"/>
                    </a:cubicBezTo>
                    <a:cubicBezTo>
                      <a:pt x="362" y="97"/>
                      <a:pt x="364" y="97"/>
                      <a:pt x="364" y="98"/>
                    </a:cubicBezTo>
                    <a:cubicBezTo>
                      <a:pt x="364" y="98"/>
                      <a:pt x="364" y="98"/>
                      <a:pt x="364" y="98"/>
                    </a:cubicBezTo>
                    <a:cubicBezTo>
                      <a:pt x="365" y="99"/>
                      <a:pt x="364" y="101"/>
                      <a:pt x="363" y="101"/>
                    </a:cubicBezTo>
                    <a:cubicBezTo>
                      <a:pt x="363" y="101"/>
                      <a:pt x="363" y="101"/>
                      <a:pt x="363" y="101"/>
                    </a:cubicBezTo>
                    <a:cubicBezTo>
                      <a:pt x="363" y="101"/>
                      <a:pt x="363" y="101"/>
                      <a:pt x="362" y="101"/>
                    </a:cubicBezTo>
                    <a:cubicBezTo>
                      <a:pt x="362" y="101"/>
                      <a:pt x="362" y="101"/>
                      <a:pt x="362" y="101"/>
                    </a:cubicBezTo>
                    <a:cubicBezTo>
                      <a:pt x="362" y="101"/>
                      <a:pt x="361" y="101"/>
                      <a:pt x="361" y="100"/>
                    </a:cubicBezTo>
                    <a:close/>
                    <a:moveTo>
                      <a:pt x="27" y="101"/>
                    </a:moveTo>
                    <a:cubicBezTo>
                      <a:pt x="26" y="100"/>
                      <a:pt x="26" y="99"/>
                      <a:pt x="26" y="98"/>
                    </a:cubicBezTo>
                    <a:cubicBezTo>
                      <a:pt x="26" y="98"/>
                      <a:pt x="26" y="98"/>
                      <a:pt x="26" y="98"/>
                    </a:cubicBezTo>
                    <a:cubicBezTo>
                      <a:pt x="27" y="97"/>
                      <a:pt x="28" y="96"/>
                      <a:pt x="29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30" y="98"/>
                      <a:pt x="30" y="99"/>
                      <a:pt x="30" y="100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29" y="101"/>
                      <a:pt x="29" y="101"/>
                      <a:pt x="28" y="101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28" y="101"/>
                      <a:pt x="27" y="101"/>
                      <a:pt x="27" y="101"/>
                    </a:cubicBezTo>
                    <a:close/>
                    <a:moveTo>
                      <a:pt x="357" y="94"/>
                    </a:moveTo>
                    <a:cubicBezTo>
                      <a:pt x="357" y="94"/>
                      <a:pt x="357" y="94"/>
                      <a:pt x="357" y="94"/>
                    </a:cubicBezTo>
                    <a:cubicBezTo>
                      <a:pt x="356" y="93"/>
                      <a:pt x="357" y="92"/>
                      <a:pt x="358" y="91"/>
                    </a:cubicBezTo>
                    <a:cubicBezTo>
                      <a:pt x="358" y="91"/>
                      <a:pt x="358" y="91"/>
                      <a:pt x="358" y="91"/>
                    </a:cubicBezTo>
                    <a:cubicBezTo>
                      <a:pt x="359" y="91"/>
                      <a:pt x="360" y="91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0" y="92"/>
                      <a:pt x="360" y="92"/>
                      <a:pt x="360" y="92"/>
                    </a:cubicBezTo>
                    <a:cubicBezTo>
                      <a:pt x="361" y="93"/>
                      <a:pt x="361" y="94"/>
                      <a:pt x="360" y="95"/>
                    </a:cubicBezTo>
                    <a:cubicBezTo>
                      <a:pt x="360" y="95"/>
                      <a:pt x="360" y="95"/>
                      <a:pt x="360" y="95"/>
                    </a:cubicBezTo>
                    <a:cubicBezTo>
                      <a:pt x="359" y="95"/>
                      <a:pt x="359" y="95"/>
                      <a:pt x="359" y="95"/>
                    </a:cubicBezTo>
                    <a:cubicBezTo>
                      <a:pt x="359" y="95"/>
                      <a:pt x="359" y="95"/>
                      <a:pt x="359" y="95"/>
                    </a:cubicBezTo>
                    <a:cubicBezTo>
                      <a:pt x="358" y="95"/>
                      <a:pt x="357" y="95"/>
                      <a:pt x="357" y="94"/>
                    </a:cubicBezTo>
                    <a:close/>
                    <a:moveTo>
                      <a:pt x="31" y="94"/>
                    </a:moveTo>
                    <a:cubicBezTo>
                      <a:pt x="30" y="94"/>
                      <a:pt x="29" y="93"/>
                      <a:pt x="30" y="92"/>
                    </a:cubicBezTo>
                    <a:cubicBezTo>
                      <a:pt x="30" y="92"/>
                      <a:pt x="30" y="92"/>
                      <a:pt x="30" y="92"/>
                    </a:cubicBezTo>
                    <a:cubicBezTo>
                      <a:pt x="31" y="91"/>
                      <a:pt x="32" y="90"/>
                      <a:pt x="33" y="91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34" y="91"/>
                      <a:pt x="34" y="93"/>
                      <a:pt x="34" y="94"/>
                    </a:cubicBezTo>
                    <a:cubicBezTo>
                      <a:pt x="34" y="94"/>
                      <a:pt x="34" y="94"/>
                      <a:pt x="34" y="94"/>
                    </a:cubicBezTo>
                    <a:cubicBezTo>
                      <a:pt x="33" y="94"/>
                      <a:pt x="32" y="95"/>
                      <a:pt x="32" y="95"/>
                    </a:cubicBezTo>
                    <a:cubicBezTo>
                      <a:pt x="32" y="95"/>
                      <a:pt x="32" y="95"/>
                      <a:pt x="32" y="95"/>
                    </a:cubicBezTo>
                    <a:cubicBezTo>
                      <a:pt x="31" y="95"/>
                      <a:pt x="31" y="95"/>
                      <a:pt x="31" y="94"/>
                    </a:cubicBezTo>
                    <a:close/>
                    <a:moveTo>
                      <a:pt x="353" y="88"/>
                    </a:moveTo>
                    <a:cubicBezTo>
                      <a:pt x="353" y="88"/>
                      <a:pt x="353" y="88"/>
                      <a:pt x="353" y="88"/>
                    </a:cubicBezTo>
                    <a:cubicBezTo>
                      <a:pt x="352" y="87"/>
                      <a:pt x="353" y="86"/>
                      <a:pt x="353" y="85"/>
                    </a:cubicBezTo>
                    <a:cubicBezTo>
                      <a:pt x="353" y="85"/>
                      <a:pt x="353" y="85"/>
                      <a:pt x="353" y="85"/>
                    </a:cubicBezTo>
                    <a:cubicBezTo>
                      <a:pt x="354" y="85"/>
                      <a:pt x="356" y="85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6" y="86"/>
                      <a:pt x="356" y="86"/>
                      <a:pt x="356" y="86"/>
                    </a:cubicBezTo>
                    <a:cubicBezTo>
                      <a:pt x="357" y="87"/>
                      <a:pt x="357" y="88"/>
                      <a:pt x="356" y="89"/>
                    </a:cubicBezTo>
                    <a:cubicBezTo>
                      <a:pt x="356" y="89"/>
                      <a:pt x="356" y="89"/>
                      <a:pt x="356" y="89"/>
                    </a:cubicBezTo>
                    <a:cubicBezTo>
                      <a:pt x="356" y="89"/>
                      <a:pt x="355" y="89"/>
                      <a:pt x="355" y="89"/>
                    </a:cubicBezTo>
                    <a:cubicBezTo>
                      <a:pt x="355" y="89"/>
                      <a:pt x="355" y="89"/>
                      <a:pt x="355" y="89"/>
                    </a:cubicBezTo>
                    <a:cubicBezTo>
                      <a:pt x="354" y="89"/>
                      <a:pt x="353" y="89"/>
                      <a:pt x="353" y="88"/>
                    </a:cubicBezTo>
                    <a:close/>
                    <a:moveTo>
                      <a:pt x="35" y="88"/>
                    </a:moveTo>
                    <a:cubicBezTo>
                      <a:pt x="34" y="88"/>
                      <a:pt x="33" y="86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5" y="84"/>
                      <a:pt x="36" y="84"/>
                      <a:pt x="37" y="85"/>
                    </a:cubicBezTo>
                    <a:cubicBezTo>
                      <a:pt x="37" y="85"/>
                      <a:pt x="37" y="85"/>
                      <a:pt x="37" y="85"/>
                    </a:cubicBezTo>
                    <a:cubicBezTo>
                      <a:pt x="38" y="86"/>
                      <a:pt x="38" y="87"/>
                      <a:pt x="38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7" y="88"/>
                      <a:pt x="36" y="89"/>
                      <a:pt x="36" y="89"/>
                    </a:cubicBezTo>
                    <a:cubicBezTo>
                      <a:pt x="36" y="89"/>
                      <a:pt x="36" y="89"/>
                      <a:pt x="36" y="89"/>
                    </a:cubicBezTo>
                    <a:cubicBezTo>
                      <a:pt x="35" y="89"/>
                      <a:pt x="35" y="89"/>
                      <a:pt x="35" y="88"/>
                    </a:cubicBezTo>
                    <a:close/>
                    <a:moveTo>
                      <a:pt x="349" y="82"/>
                    </a:moveTo>
                    <a:cubicBezTo>
                      <a:pt x="348" y="82"/>
                      <a:pt x="348" y="80"/>
                      <a:pt x="349" y="79"/>
                    </a:cubicBezTo>
                    <a:cubicBezTo>
                      <a:pt x="349" y="79"/>
                      <a:pt x="349" y="79"/>
                      <a:pt x="349" y="79"/>
                    </a:cubicBezTo>
                    <a:cubicBezTo>
                      <a:pt x="350" y="79"/>
                      <a:pt x="352" y="79"/>
                      <a:pt x="352" y="80"/>
                    </a:cubicBezTo>
                    <a:cubicBezTo>
                      <a:pt x="352" y="80"/>
                      <a:pt x="352" y="80"/>
                      <a:pt x="352" y="80"/>
                    </a:cubicBezTo>
                    <a:cubicBezTo>
                      <a:pt x="353" y="81"/>
                      <a:pt x="353" y="82"/>
                      <a:pt x="352" y="83"/>
                    </a:cubicBezTo>
                    <a:cubicBezTo>
                      <a:pt x="352" y="83"/>
                      <a:pt x="352" y="83"/>
                      <a:pt x="352" y="83"/>
                    </a:cubicBezTo>
                    <a:cubicBezTo>
                      <a:pt x="351" y="83"/>
                      <a:pt x="351" y="83"/>
                      <a:pt x="351" y="83"/>
                    </a:cubicBezTo>
                    <a:cubicBezTo>
                      <a:pt x="351" y="83"/>
                      <a:pt x="351" y="83"/>
                      <a:pt x="351" y="83"/>
                    </a:cubicBezTo>
                    <a:cubicBezTo>
                      <a:pt x="350" y="83"/>
                      <a:pt x="349" y="83"/>
                      <a:pt x="349" y="82"/>
                    </a:cubicBezTo>
                    <a:close/>
                    <a:moveTo>
                      <a:pt x="39" y="82"/>
                    </a:moveTo>
                    <a:cubicBezTo>
                      <a:pt x="38" y="82"/>
                      <a:pt x="38" y="80"/>
                      <a:pt x="38" y="79"/>
                    </a:cubicBezTo>
                    <a:cubicBezTo>
                      <a:pt x="38" y="79"/>
                      <a:pt x="38" y="79"/>
                      <a:pt x="38" y="79"/>
                    </a:cubicBezTo>
                    <a:cubicBezTo>
                      <a:pt x="39" y="79"/>
                      <a:pt x="40" y="78"/>
                      <a:pt x="41" y="79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42" y="80"/>
                      <a:pt x="42" y="81"/>
                      <a:pt x="42" y="82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1" y="83"/>
                      <a:pt x="41" y="83"/>
                      <a:pt x="40" y="83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40" y="83"/>
                      <a:pt x="39" y="83"/>
                      <a:pt x="39" y="82"/>
                    </a:cubicBezTo>
                    <a:close/>
                    <a:moveTo>
                      <a:pt x="344" y="77"/>
                    </a:moveTo>
                    <a:cubicBezTo>
                      <a:pt x="344" y="76"/>
                      <a:pt x="344" y="75"/>
                      <a:pt x="345" y="74"/>
                    </a:cubicBezTo>
                    <a:cubicBezTo>
                      <a:pt x="345" y="74"/>
                      <a:pt x="345" y="74"/>
                      <a:pt x="345" y="74"/>
                    </a:cubicBezTo>
                    <a:cubicBezTo>
                      <a:pt x="346" y="73"/>
                      <a:pt x="347" y="73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8" y="74"/>
                      <a:pt x="348" y="74"/>
                      <a:pt x="348" y="74"/>
                    </a:cubicBezTo>
                    <a:cubicBezTo>
                      <a:pt x="349" y="75"/>
                      <a:pt x="348" y="76"/>
                      <a:pt x="347" y="77"/>
                    </a:cubicBezTo>
                    <a:cubicBezTo>
                      <a:pt x="347" y="77"/>
                      <a:pt x="347" y="77"/>
                      <a:pt x="347" y="77"/>
                    </a:cubicBezTo>
                    <a:cubicBezTo>
                      <a:pt x="347" y="77"/>
                      <a:pt x="347" y="78"/>
                      <a:pt x="346" y="78"/>
                    </a:cubicBezTo>
                    <a:cubicBezTo>
                      <a:pt x="346" y="78"/>
                      <a:pt x="346" y="78"/>
                      <a:pt x="346" y="78"/>
                    </a:cubicBezTo>
                    <a:cubicBezTo>
                      <a:pt x="346" y="78"/>
                      <a:pt x="345" y="77"/>
                      <a:pt x="344" y="77"/>
                    </a:cubicBezTo>
                    <a:close/>
                    <a:moveTo>
                      <a:pt x="43" y="77"/>
                    </a:moveTo>
                    <a:cubicBezTo>
                      <a:pt x="42" y="76"/>
                      <a:pt x="42" y="75"/>
                      <a:pt x="43" y="74"/>
                    </a:cubicBezTo>
                    <a:cubicBezTo>
                      <a:pt x="43" y="74"/>
                      <a:pt x="43" y="74"/>
                      <a:pt x="43" y="74"/>
                    </a:cubicBezTo>
                    <a:cubicBezTo>
                      <a:pt x="43" y="73"/>
                      <a:pt x="45" y="73"/>
                      <a:pt x="46" y="73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7" y="74"/>
                      <a:pt x="47" y="75"/>
                      <a:pt x="46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7"/>
                      <a:pt x="45" y="77"/>
                      <a:pt x="44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4" y="77"/>
                      <a:pt x="43" y="77"/>
                      <a:pt x="43" y="77"/>
                    </a:cubicBezTo>
                    <a:close/>
                    <a:moveTo>
                      <a:pt x="340" y="71"/>
                    </a:moveTo>
                    <a:cubicBezTo>
                      <a:pt x="339" y="70"/>
                      <a:pt x="339" y="69"/>
                      <a:pt x="340" y="68"/>
                    </a:cubicBezTo>
                    <a:cubicBezTo>
                      <a:pt x="340" y="68"/>
                      <a:pt x="340" y="68"/>
                      <a:pt x="340" y="68"/>
                    </a:cubicBezTo>
                    <a:cubicBezTo>
                      <a:pt x="341" y="68"/>
                      <a:pt x="342" y="68"/>
                      <a:pt x="343" y="69"/>
                    </a:cubicBezTo>
                    <a:cubicBezTo>
                      <a:pt x="343" y="69"/>
                      <a:pt x="343" y="69"/>
                      <a:pt x="343" y="69"/>
                    </a:cubicBezTo>
                    <a:cubicBezTo>
                      <a:pt x="344" y="69"/>
                      <a:pt x="344" y="71"/>
                      <a:pt x="343" y="72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3" y="72"/>
                      <a:pt x="342" y="72"/>
                      <a:pt x="342" y="72"/>
                    </a:cubicBezTo>
                    <a:cubicBezTo>
                      <a:pt x="342" y="72"/>
                      <a:pt x="342" y="72"/>
                      <a:pt x="342" y="72"/>
                    </a:cubicBezTo>
                    <a:cubicBezTo>
                      <a:pt x="341" y="72"/>
                      <a:pt x="340" y="72"/>
                      <a:pt x="340" y="71"/>
                    </a:cubicBezTo>
                    <a:close/>
                    <a:moveTo>
                      <a:pt x="48" y="71"/>
                    </a:moveTo>
                    <a:cubicBezTo>
                      <a:pt x="47" y="70"/>
                      <a:pt x="47" y="69"/>
                      <a:pt x="47" y="68"/>
                    </a:cubicBezTo>
                    <a:cubicBezTo>
                      <a:pt x="47" y="68"/>
                      <a:pt x="47" y="68"/>
                      <a:pt x="47" y="68"/>
                    </a:cubicBezTo>
                    <a:cubicBezTo>
                      <a:pt x="48" y="67"/>
                      <a:pt x="49" y="67"/>
                      <a:pt x="50" y="68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51" y="69"/>
                      <a:pt x="51" y="70"/>
                      <a:pt x="51" y="71"/>
                    </a:cubicBezTo>
                    <a:cubicBezTo>
                      <a:pt x="51" y="71"/>
                      <a:pt x="51" y="71"/>
                      <a:pt x="51" y="71"/>
                    </a:cubicBezTo>
                    <a:cubicBezTo>
                      <a:pt x="50" y="71"/>
                      <a:pt x="50" y="72"/>
                      <a:pt x="49" y="72"/>
                    </a:cubicBezTo>
                    <a:cubicBezTo>
                      <a:pt x="49" y="72"/>
                      <a:pt x="49" y="72"/>
                      <a:pt x="49" y="72"/>
                    </a:cubicBezTo>
                    <a:cubicBezTo>
                      <a:pt x="48" y="72"/>
                      <a:pt x="48" y="71"/>
                      <a:pt x="48" y="71"/>
                    </a:cubicBezTo>
                    <a:close/>
                    <a:moveTo>
                      <a:pt x="335" y="66"/>
                    </a:moveTo>
                    <a:cubicBezTo>
                      <a:pt x="334" y="65"/>
                      <a:pt x="334" y="64"/>
                      <a:pt x="335" y="63"/>
                    </a:cubicBezTo>
                    <a:cubicBezTo>
                      <a:pt x="335" y="63"/>
                      <a:pt x="335" y="63"/>
                      <a:pt x="335" y="63"/>
                    </a:cubicBezTo>
                    <a:cubicBezTo>
                      <a:pt x="336" y="62"/>
                      <a:pt x="338" y="62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8" y="63"/>
                      <a:pt x="338" y="63"/>
                      <a:pt x="338" y="63"/>
                    </a:cubicBezTo>
                    <a:cubicBezTo>
                      <a:pt x="339" y="64"/>
                      <a:pt x="339" y="65"/>
                      <a:pt x="338" y="66"/>
                    </a:cubicBezTo>
                    <a:cubicBezTo>
                      <a:pt x="338" y="66"/>
                      <a:pt x="338" y="66"/>
                      <a:pt x="338" y="66"/>
                    </a:cubicBezTo>
                    <a:cubicBezTo>
                      <a:pt x="338" y="66"/>
                      <a:pt x="337" y="67"/>
                      <a:pt x="337" y="67"/>
                    </a:cubicBezTo>
                    <a:cubicBezTo>
                      <a:pt x="337" y="67"/>
                      <a:pt x="337" y="67"/>
                      <a:pt x="337" y="67"/>
                    </a:cubicBezTo>
                    <a:cubicBezTo>
                      <a:pt x="336" y="67"/>
                      <a:pt x="336" y="66"/>
                      <a:pt x="335" y="66"/>
                    </a:cubicBezTo>
                    <a:close/>
                    <a:moveTo>
                      <a:pt x="52" y="66"/>
                    </a:moveTo>
                    <a:cubicBezTo>
                      <a:pt x="51" y="65"/>
                      <a:pt x="51" y="64"/>
                      <a:pt x="52" y="63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3" y="62"/>
                      <a:pt x="54" y="62"/>
                      <a:pt x="55" y="63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6" y="63"/>
                      <a:pt x="56" y="65"/>
                      <a:pt x="55" y="66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55" y="66"/>
                      <a:pt x="54" y="66"/>
                      <a:pt x="54" y="66"/>
                    </a:cubicBezTo>
                    <a:cubicBezTo>
                      <a:pt x="54" y="66"/>
                      <a:pt x="54" y="66"/>
                      <a:pt x="54" y="66"/>
                    </a:cubicBezTo>
                    <a:cubicBezTo>
                      <a:pt x="53" y="66"/>
                      <a:pt x="53" y="66"/>
                      <a:pt x="52" y="66"/>
                    </a:cubicBezTo>
                    <a:close/>
                    <a:moveTo>
                      <a:pt x="330" y="61"/>
                    </a:moveTo>
                    <a:cubicBezTo>
                      <a:pt x="329" y="60"/>
                      <a:pt x="329" y="59"/>
                      <a:pt x="330" y="58"/>
                    </a:cubicBezTo>
                    <a:cubicBezTo>
                      <a:pt x="330" y="58"/>
                      <a:pt x="330" y="58"/>
                      <a:pt x="330" y="58"/>
                    </a:cubicBezTo>
                    <a:cubicBezTo>
                      <a:pt x="331" y="57"/>
                      <a:pt x="332" y="57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3" y="58"/>
                      <a:pt x="333" y="58"/>
                      <a:pt x="333" y="58"/>
                    </a:cubicBezTo>
                    <a:cubicBezTo>
                      <a:pt x="334" y="59"/>
                      <a:pt x="334" y="60"/>
                      <a:pt x="333" y="61"/>
                    </a:cubicBezTo>
                    <a:cubicBezTo>
                      <a:pt x="333" y="61"/>
                      <a:pt x="333" y="61"/>
                      <a:pt x="333" y="61"/>
                    </a:cubicBezTo>
                    <a:cubicBezTo>
                      <a:pt x="333" y="61"/>
                      <a:pt x="332" y="61"/>
                      <a:pt x="332" y="61"/>
                    </a:cubicBezTo>
                    <a:cubicBezTo>
                      <a:pt x="332" y="61"/>
                      <a:pt x="332" y="61"/>
                      <a:pt x="332" y="61"/>
                    </a:cubicBezTo>
                    <a:cubicBezTo>
                      <a:pt x="331" y="61"/>
                      <a:pt x="331" y="61"/>
                      <a:pt x="330" y="61"/>
                    </a:cubicBezTo>
                    <a:close/>
                    <a:moveTo>
                      <a:pt x="57" y="60"/>
                    </a:moveTo>
                    <a:cubicBezTo>
                      <a:pt x="56" y="60"/>
                      <a:pt x="56" y="58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8" y="57"/>
                      <a:pt x="59" y="57"/>
                      <a:pt x="60" y="57"/>
                    </a:cubicBezTo>
                    <a:cubicBezTo>
                      <a:pt x="60" y="57"/>
                      <a:pt x="60" y="57"/>
                      <a:pt x="60" y="57"/>
                    </a:cubicBezTo>
                    <a:cubicBezTo>
                      <a:pt x="61" y="58"/>
                      <a:pt x="61" y="60"/>
                      <a:pt x="60" y="6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60" y="61"/>
                      <a:pt x="59" y="61"/>
                      <a:pt x="59" y="61"/>
                    </a:cubicBezTo>
                    <a:cubicBezTo>
                      <a:pt x="59" y="61"/>
                      <a:pt x="59" y="61"/>
                      <a:pt x="59" y="61"/>
                    </a:cubicBezTo>
                    <a:cubicBezTo>
                      <a:pt x="58" y="61"/>
                      <a:pt x="58" y="61"/>
                      <a:pt x="57" y="60"/>
                    </a:cubicBezTo>
                    <a:close/>
                    <a:moveTo>
                      <a:pt x="325" y="56"/>
                    </a:moveTo>
                    <a:cubicBezTo>
                      <a:pt x="325" y="56"/>
                      <a:pt x="325" y="56"/>
                      <a:pt x="325" y="56"/>
                    </a:cubicBezTo>
                    <a:cubicBezTo>
                      <a:pt x="324" y="55"/>
                      <a:pt x="324" y="54"/>
                      <a:pt x="325" y="53"/>
                    </a:cubicBezTo>
                    <a:cubicBezTo>
                      <a:pt x="325" y="53"/>
                      <a:pt x="325" y="53"/>
                      <a:pt x="325" y="53"/>
                    </a:cubicBezTo>
                    <a:cubicBezTo>
                      <a:pt x="326" y="52"/>
                      <a:pt x="327" y="52"/>
                      <a:pt x="328" y="53"/>
                    </a:cubicBezTo>
                    <a:cubicBezTo>
                      <a:pt x="328" y="53"/>
                      <a:pt x="328" y="53"/>
                      <a:pt x="328" y="53"/>
                    </a:cubicBezTo>
                    <a:cubicBezTo>
                      <a:pt x="329" y="54"/>
                      <a:pt x="329" y="55"/>
                      <a:pt x="328" y="56"/>
                    </a:cubicBezTo>
                    <a:cubicBezTo>
                      <a:pt x="328" y="56"/>
                      <a:pt x="328" y="56"/>
                      <a:pt x="328" y="56"/>
                    </a:cubicBezTo>
                    <a:cubicBezTo>
                      <a:pt x="328" y="56"/>
                      <a:pt x="327" y="56"/>
                      <a:pt x="327" y="56"/>
                    </a:cubicBezTo>
                    <a:cubicBezTo>
                      <a:pt x="327" y="56"/>
                      <a:pt x="327" y="56"/>
                      <a:pt x="327" y="56"/>
                    </a:cubicBezTo>
                    <a:cubicBezTo>
                      <a:pt x="326" y="56"/>
                      <a:pt x="326" y="56"/>
                      <a:pt x="325" y="56"/>
                    </a:cubicBezTo>
                    <a:close/>
                    <a:moveTo>
                      <a:pt x="62" y="55"/>
                    </a:moveTo>
                    <a:cubicBezTo>
                      <a:pt x="62" y="54"/>
                      <a:pt x="62" y="53"/>
                      <a:pt x="63" y="52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52"/>
                      <a:pt x="65" y="52"/>
                      <a:pt x="66" y="52"/>
                    </a:cubicBezTo>
                    <a:cubicBezTo>
                      <a:pt x="66" y="52"/>
                      <a:pt x="66" y="52"/>
                      <a:pt x="66" y="52"/>
                    </a:cubicBezTo>
                    <a:cubicBezTo>
                      <a:pt x="66" y="53"/>
                      <a:pt x="66" y="55"/>
                      <a:pt x="65" y="55"/>
                    </a:cubicBezTo>
                    <a:cubicBezTo>
                      <a:pt x="65" y="55"/>
                      <a:pt x="65" y="55"/>
                      <a:pt x="65" y="55"/>
                    </a:cubicBezTo>
                    <a:cubicBezTo>
                      <a:pt x="65" y="56"/>
                      <a:pt x="65" y="56"/>
                      <a:pt x="64" y="56"/>
                    </a:cubicBezTo>
                    <a:cubicBezTo>
                      <a:pt x="64" y="56"/>
                      <a:pt x="64" y="56"/>
                      <a:pt x="64" y="56"/>
                    </a:cubicBezTo>
                    <a:cubicBezTo>
                      <a:pt x="63" y="56"/>
                      <a:pt x="63" y="56"/>
                      <a:pt x="62" y="55"/>
                    </a:cubicBezTo>
                    <a:close/>
                    <a:moveTo>
                      <a:pt x="320" y="51"/>
                    </a:moveTo>
                    <a:cubicBezTo>
                      <a:pt x="319" y="50"/>
                      <a:pt x="319" y="49"/>
                      <a:pt x="320" y="48"/>
                    </a:cubicBezTo>
                    <a:cubicBezTo>
                      <a:pt x="320" y="48"/>
                      <a:pt x="320" y="48"/>
                      <a:pt x="320" y="48"/>
                    </a:cubicBezTo>
                    <a:cubicBezTo>
                      <a:pt x="320" y="47"/>
                      <a:pt x="322" y="47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8"/>
                      <a:pt x="323" y="48"/>
                      <a:pt x="323" y="48"/>
                    </a:cubicBezTo>
                    <a:cubicBezTo>
                      <a:pt x="323" y="49"/>
                      <a:pt x="324" y="50"/>
                      <a:pt x="323" y="51"/>
                    </a:cubicBezTo>
                    <a:cubicBezTo>
                      <a:pt x="323" y="51"/>
                      <a:pt x="323" y="51"/>
                      <a:pt x="323" y="51"/>
                    </a:cubicBezTo>
                    <a:cubicBezTo>
                      <a:pt x="322" y="51"/>
                      <a:pt x="322" y="52"/>
                      <a:pt x="321" y="52"/>
                    </a:cubicBezTo>
                    <a:cubicBezTo>
                      <a:pt x="321" y="52"/>
                      <a:pt x="321" y="52"/>
                      <a:pt x="321" y="52"/>
                    </a:cubicBezTo>
                    <a:cubicBezTo>
                      <a:pt x="321" y="52"/>
                      <a:pt x="320" y="51"/>
                      <a:pt x="320" y="51"/>
                    </a:cubicBezTo>
                    <a:close/>
                    <a:moveTo>
                      <a:pt x="68" y="50"/>
                    </a:moveTo>
                    <a:cubicBezTo>
                      <a:pt x="67" y="50"/>
                      <a:pt x="67" y="48"/>
                      <a:pt x="68" y="47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9" y="47"/>
                      <a:pt x="70" y="47"/>
                      <a:pt x="71" y="48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2" y="49"/>
                      <a:pt x="72" y="50"/>
                      <a:pt x="71" y="51"/>
                    </a:cubicBezTo>
                    <a:cubicBezTo>
                      <a:pt x="71" y="51"/>
                      <a:pt x="71" y="51"/>
                      <a:pt x="71" y="51"/>
                    </a:cubicBezTo>
                    <a:cubicBezTo>
                      <a:pt x="70" y="51"/>
                      <a:pt x="70" y="51"/>
                      <a:pt x="69" y="51"/>
                    </a:cubicBezTo>
                    <a:cubicBezTo>
                      <a:pt x="69" y="51"/>
                      <a:pt x="69" y="51"/>
                      <a:pt x="69" y="51"/>
                    </a:cubicBezTo>
                    <a:cubicBezTo>
                      <a:pt x="69" y="51"/>
                      <a:pt x="68" y="51"/>
                      <a:pt x="68" y="50"/>
                    </a:cubicBezTo>
                    <a:close/>
                    <a:moveTo>
                      <a:pt x="314" y="46"/>
                    </a:moveTo>
                    <a:cubicBezTo>
                      <a:pt x="313" y="46"/>
                      <a:pt x="313" y="44"/>
                      <a:pt x="314" y="44"/>
                    </a:cubicBezTo>
                    <a:cubicBezTo>
                      <a:pt x="314" y="44"/>
                      <a:pt x="314" y="44"/>
                      <a:pt x="314" y="44"/>
                    </a:cubicBezTo>
                    <a:cubicBezTo>
                      <a:pt x="315" y="43"/>
                      <a:pt x="316" y="42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8" y="44"/>
                      <a:pt x="318" y="45"/>
                      <a:pt x="317" y="46"/>
                    </a:cubicBezTo>
                    <a:cubicBezTo>
                      <a:pt x="317" y="46"/>
                      <a:pt x="317" y="46"/>
                      <a:pt x="317" y="46"/>
                    </a:cubicBezTo>
                    <a:cubicBezTo>
                      <a:pt x="317" y="47"/>
                      <a:pt x="316" y="47"/>
                      <a:pt x="316" y="47"/>
                    </a:cubicBezTo>
                    <a:cubicBezTo>
                      <a:pt x="316" y="47"/>
                      <a:pt x="316" y="47"/>
                      <a:pt x="316" y="47"/>
                    </a:cubicBezTo>
                    <a:cubicBezTo>
                      <a:pt x="315" y="47"/>
                      <a:pt x="315" y="47"/>
                      <a:pt x="314" y="46"/>
                    </a:cubicBezTo>
                    <a:close/>
                    <a:moveTo>
                      <a:pt x="73" y="46"/>
                    </a:moveTo>
                    <a:cubicBezTo>
                      <a:pt x="73" y="45"/>
                      <a:pt x="73" y="44"/>
                      <a:pt x="74" y="4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5" y="42"/>
                      <a:pt x="76" y="42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4"/>
                      <a:pt x="77" y="45"/>
                      <a:pt x="76" y="46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6"/>
                      <a:pt x="75" y="47"/>
                      <a:pt x="75" y="47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4" y="47"/>
                      <a:pt x="74" y="46"/>
                      <a:pt x="73" y="46"/>
                    </a:cubicBezTo>
                    <a:close/>
                    <a:moveTo>
                      <a:pt x="309" y="42"/>
                    </a:moveTo>
                    <a:cubicBezTo>
                      <a:pt x="309" y="42"/>
                      <a:pt x="309" y="42"/>
                      <a:pt x="309" y="42"/>
                    </a:cubicBezTo>
                    <a:cubicBezTo>
                      <a:pt x="308" y="41"/>
                      <a:pt x="307" y="40"/>
                      <a:pt x="308" y="39"/>
                    </a:cubicBezTo>
                    <a:cubicBezTo>
                      <a:pt x="308" y="39"/>
                      <a:pt x="308" y="39"/>
                      <a:pt x="308" y="39"/>
                    </a:cubicBezTo>
                    <a:cubicBezTo>
                      <a:pt x="309" y="38"/>
                      <a:pt x="310" y="38"/>
                      <a:pt x="311" y="39"/>
                    </a:cubicBezTo>
                    <a:cubicBezTo>
                      <a:pt x="311" y="39"/>
                      <a:pt x="311" y="39"/>
                      <a:pt x="311" y="39"/>
                    </a:cubicBezTo>
                    <a:cubicBezTo>
                      <a:pt x="312" y="39"/>
                      <a:pt x="312" y="41"/>
                      <a:pt x="312" y="42"/>
                    </a:cubicBezTo>
                    <a:cubicBezTo>
                      <a:pt x="312" y="42"/>
                      <a:pt x="312" y="42"/>
                      <a:pt x="312" y="42"/>
                    </a:cubicBezTo>
                    <a:cubicBezTo>
                      <a:pt x="311" y="42"/>
                      <a:pt x="311" y="43"/>
                      <a:pt x="310" y="43"/>
                    </a:cubicBezTo>
                    <a:cubicBezTo>
                      <a:pt x="310" y="43"/>
                      <a:pt x="310" y="43"/>
                      <a:pt x="310" y="43"/>
                    </a:cubicBezTo>
                    <a:cubicBezTo>
                      <a:pt x="309" y="43"/>
                      <a:pt x="309" y="42"/>
                      <a:pt x="309" y="42"/>
                    </a:cubicBezTo>
                    <a:close/>
                    <a:moveTo>
                      <a:pt x="79" y="41"/>
                    </a:moveTo>
                    <a:cubicBezTo>
                      <a:pt x="78" y="40"/>
                      <a:pt x="78" y="39"/>
                      <a:pt x="79" y="38"/>
                    </a:cubicBezTo>
                    <a:cubicBezTo>
                      <a:pt x="79" y="38"/>
                      <a:pt x="79" y="38"/>
                      <a:pt x="79" y="38"/>
                    </a:cubicBezTo>
                    <a:cubicBezTo>
                      <a:pt x="80" y="38"/>
                      <a:pt x="82" y="38"/>
                      <a:pt x="82" y="39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3" y="40"/>
                      <a:pt x="83" y="41"/>
                      <a:pt x="82" y="42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82" y="42"/>
                      <a:pt x="81" y="42"/>
                      <a:pt x="81" y="4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80" y="42"/>
                      <a:pt x="79" y="42"/>
                      <a:pt x="79" y="41"/>
                    </a:cubicBezTo>
                    <a:close/>
                    <a:moveTo>
                      <a:pt x="303" y="38"/>
                    </a:moveTo>
                    <a:cubicBezTo>
                      <a:pt x="302" y="37"/>
                      <a:pt x="302" y="36"/>
                      <a:pt x="302" y="35"/>
                    </a:cubicBezTo>
                    <a:cubicBezTo>
                      <a:pt x="302" y="35"/>
                      <a:pt x="302" y="35"/>
                      <a:pt x="302" y="35"/>
                    </a:cubicBezTo>
                    <a:cubicBezTo>
                      <a:pt x="303" y="34"/>
                      <a:pt x="304" y="34"/>
                      <a:pt x="305" y="34"/>
                    </a:cubicBezTo>
                    <a:cubicBezTo>
                      <a:pt x="305" y="34"/>
                      <a:pt x="305" y="34"/>
                      <a:pt x="305" y="34"/>
                    </a:cubicBezTo>
                    <a:cubicBezTo>
                      <a:pt x="306" y="35"/>
                      <a:pt x="306" y="36"/>
                      <a:pt x="306" y="37"/>
                    </a:cubicBezTo>
                    <a:cubicBezTo>
                      <a:pt x="306" y="37"/>
                      <a:pt x="306" y="37"/>
                      <a:pt x="306" y="37"/>
                    </a:cubicBezTo>
                    <a:cubicBezTo>
                      <a:pt x="305" y="38"/>
                      <a:pt x="305" y="38"/>
                      <a:pt x="304" y="38"/>
                    </a:cubicBezTo>
                    <a:cubicBezTo>
                      <a:pt x="304" y="38"/>
                      <a:pt x="304" y="38"/>
                      <a:pt x="304" y="38"/>
                    </a:cubicBezTo>
                    <a:cubicBezTo>
                      <a:pt x="304" y="38"/>
                      <a:pt x="303" y="38"/>
                      <a:pt x="303" y="38"/>
                    </a:cubicBezTo>
                    <a:close/>
                    <a:moveTo>
                      <a:pt x="85" y="37"/>
                    </a:moveTo>
                    <a:cubicBezTo>
                      <a:pt x="84" y="36"/>
                      <a:pt x="84" y="35"/>
                      <a:pt x="85" y="34"/>
                    </a:cubicBezTo>
                    <a:cubicBezTo>
                      <a:pt x="85" y="34"/>
                      <a:pt x="85" y="34"/>
                      <a:pt x="85" y="34"/>
                    </a:cubicBezTo>
                    <a:cubicBezTo>
                      <a:pt x="86" y="34"/>
                      <a:pt x="88" y="34"/>
                      <a:pt x="88" y="35"/>
                    </a:cubicBezTo>
                    <a:cubicBezTo>
                      <a:pt x="88" y="35"/>
                      <a:pt x="88" y="35"/>
                      <a:pt x="88" y="35"/>
                    </a:cubicBezTo>
                    <a:cubicBezTo>
                      <a:pt x="89" y="36"/>
                      <a:pt x="89" y="37"/>
                      <a:pt x="88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6" y="38"/>
                      <a:pt x="85" y="38"/>
                      <a:pt x="85" y="37"/>
                    </a:cubicBezTo>
                    <a:close/>
                    <a:moveTo>
                      <a:pt x="297" y="34"/>
                    </a:moveTo>
                    <a:cubicBezTo>
                      <a:pt x="296" y="33"/>
                      <a:pt x="296" y="32"/>
                      <a:pt x="296" y="31"/>
                    </a:cubicBezTo>
                    <a:cubicBezTo>
                      <a:pt x="296" y="31"/>
                      <a:pt x="296" y="31"/>
                      <a:pt x="296" y="31"/>
                    </a:cubicBezTo>
                    <a:cubicBezTo>
                      <a:pt x="297" y="30"/>
                      <a:pt x="298" y="30"/>
                      <a:pt x="299" y="30"/>
                    </a:cubicBezTo>
                    <a:cubicBezTo>
                      <a:pt x="299" y="30"/>
                      <a:pt x="299" y="30"/>
                      <a:pt x="299" y="30"/>
                    </a:cubicBezTo>
                    <a:cubicBezTo>
                      <a:pt x="300" y="31"/>
                      <a:pt x="300" y="32"/>
                      <a:pt x="300" y="33"/>
                    </a:cubicBezTo>
                    <a:cubicBezTo>
                      <a:pt x="300" y="33"/>
                      <a:pt x="300" y="33"/>
                      <a:pt x="300" y="33"/>
                    </a:cubicBezTo>
                    <a:cubicBezTo>
                      <a:pt x="299" y="34"/>
                      <a:pt x="299" y="34"/>
                      <a:pt x="298" y="34"/>
                    </a:cubicBezTo>
                    <a:cubicBezTo>
                      <a:pt x="298" y="34"/>
                      <a:pt x="298" y="34"/>
                      <a:pt x="298" y="34"/>
                    </a:cubicBezTo>
                    <a:cubicBezTo>
                      <a:pt x="298" y="34"/>
                      <a:pt x="297" y="34"/>
                      <a:pt x="297" y="34"/>
                    </a:cubicBezTo>
                    <a:close/>
                    <a:moveTo>
                      <a:pt x="91" y="33"/>
                    </a:moveTo>
                    <a:cubicBezTo>
                      <a:pt x="90" y="32"/>
                      <a:pt x="90" y="31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2" y="30"/>
                      <a:pt x="94" y="30"/>
                      <a:pt x="94" y="31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5" y="32"/>
                      <a:pt x="95" y="33"/>
                      <a:pt x="94" y="34"/>
                    </a:cubicBezTo>
                    <a:cubicBezTo>
                      <a:pt x="94" y="34"/>
                      <a:pt x="94" y="34"/>
                      <a:pt x="94" y="34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2" y="34"/>
                      <a:pt x="91" y="34"/>
                      <a:pt x="91" y="33"/>
                    </a:cubicBezTo>
                    <a:close/>
                    <a:moveTo>
                      <a:pt x="291" y="30"/>
                    </a:moveTo>
                    <a:cubicBezTo>
                      <a:pt x="291" y="30"/>
                      <a:pt x="291" y="30"/>
                      <a:pt x="291" y="30"/>
                    </a:cubicBezTo>
                    <a:cubicBezTo>
                      <a:pt x="290" y="30"/>
                      <a:pt x="289" y="28"/>
                      <a:pt x="290" y="27"/>
                    </a:cubicBezTo>
                    <a:cubicBezTo>
                      <a:pt x="290" y="27"/>
                      <a:pt x="290" y="27"/>
                      <a:pt x="290" y="27"/>
                    </a:cubicBezTo>
                    <a:cubicBezTo>
                      <a:pt x="291" y="26"/>
                      <a:pt x="292" y="26"/>
                      <a:pt x="293" y="27"/>
                    </a:cubicBezTo>
                    <a:cubicBezTo>
                      <a:pt x="293" y="27"/>
                      <a:pt x="293" y="27"/>
                      <a:pt x="293" y="27"/>
                    </a:cubicBezTo>
                    <a:cubicBezTo>
                      <a:pt x="294" y="27"/>
                      <a:pt x="294" y="29"/>
                      <a:pt x="294" y="30"/>
                    </a:cubicBezTo>
                    <a:cubicBezTo>
                      <a:pt x="294" y="30"/>
                      <a:pt x="294" y="30"/>
                      <a:pt x="294" y="30"/>
                    </a:cubicBezTo>
                    <a:cubicBezTo>
                      <a:pt x="293" y="30"/>
                      <a:pt x="293" y="31"/>
                      <a:pt x="292" y="31"/>
                    </a:cubicBezTo>
                    <a:cubicBezTo>
                      <a:pt x="292" y="31"/>
                      <a:pt x="292" y="31"/>
                      <a:pt x="292" y="31"/>
                    </a:cubicBezTo>
                    <a:cubicBezTo>
                      <a:pt x="291" y="31"/>
                      <a:pt x="291" y="31"/>
                      <a:pt x="291" y="30"/>
                    </a:cubicBezTo>
                    <a:close/>
                    <a:moveTo>
                      <a:pt x="97" y="29"/>
                    </a:moveTo>
                    <a:cubicBezTo>
                      <a:pt x="96" y="28"/>
                      <a:pt x="97" y="27"/>
                      <a:pt x="98" y="26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99" y="26"/>
                      <a:pt x="100" y="26"/>
                      <a:pt x="101" y="27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101" y="28"/>
                      <a:pt x="101" y="30"/>
                      <a:pt x="100" y="30"/>
                    </a:cubicBezTo>
                    <a:cubicBezTo>
                      <a:pt x="100" y="30"/>
                      <a:pt x="100" y="30"/>
                      <a:pt x="100" y="30"/>
                    </a:cubicBezTo>
                    <a:cubicBezTo>
                      <a:pt x="100" y="30"/>
                      <a:pt x="99" y="30"/>
                      <a:pt x="99" y="30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98" y="30"/>
                      <a:pt x="97" y="30"/>
                      <a:pt x="97" y="29"/>
                    </a:cubicBezTo>
                    <a:close/>
                    <a:moveTo>
                      <a:pt x="284" y="27"/>
                    </a:moveTo>
                    <a:cubicBezTo>
                      <a:pt x="283" y="26"/>
                      <a:pt x="283" y="25"/>
                      <a:pt x="284" y="24"/>
                    </a:cubicBezTo>
                    <a:cubicBezTo>
                      <a:pt x="284" y="24"/>
                      <a:pt x="284" y="24"/>
                      <a:pt x="284" y="24"/>
                    </a:cubicBezTo>
                    <a:cubicBezTo>
                      <a:pt x="284" y="23"/>
                      <a:pt x="285" y="23"/>
                      <a:pt x="286" y="23"/>
                    </a:cubicBezTo>
                    <a:cubicBezTo>
                      <a:pt x="286" y="23"/>
                      <a:pt x="286" y="23"/>
                      <a:pt x="286" y="23"/>
                    </a:cubicBezTo>
                    <a:cubicBezTo>
                      <a:pt x="288" y="24"/>
                      <a:pt x="288" y="25"/>
                      <a:pt x="287" y="26"/>
                    </a:cubicBezTo>
                    <a:cubicBezTo>
                      <a:pt x="287" y="26"/>
                      <a:pt x="287" y="26"/>
                      <a:pt x="287" y="26"/>
                    </a:cubicBezTo>
                    <a:cubicBezTo>
                      <a:pt x="287" y="27"/>
                      <a:pt x="286" y="27"/>
                      <a:pt x="285" y="27"/>
                    </a:cubicBezTo>
                    <a:cubicBezTo>
                      <a:pt x="285" y="27"/>
                      <a:pt x="285" y="27"/>
                      <a:pt x="285" y="27"/>
                    </a:cubicBezTo>
                    <a:cubicBezTo>
                      <a:pt x="285" y="27"/>
                      <a:pt x="285" y="27"/>
                      <a:pt x="284" y="27"/>
                    </a:cubicBezTo>
                    <a:close/>
                    <a:moveTo>
                      <a:pt x="103" y="26"/>
                    </a:moveTo>
                    <a:cubicBezTo>
                      <a:pt x="103" y="25"/>
                      <a:pt x="103" y="23"/>
                      <a:pt x="104" y="23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5" y="22"/>
                      <a:pt x="106" y="23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8" y="25"/>
                      <a:pt x="107" y="26"/>
                      <a:pt x="106" y="27"/>
                    </a:cubicBezTo>
                    <a:cubicBezTo>
                      <a:pt x="106" y="27"/>
                      <a:pt x="106" y="27"/>
                      <a:pt x="106" y="27"/>
                    </a:cubicBezTo>
                    <a:cubicBezTo>
                      <a:pt x="106" y="27"/>
                      <a:pt x="105" y="27"/>
                      <a:pt x="105" y="27"/>
                    </a:cubicBezTo>
                    <a:cubicBezTo>
                      <a:pt x="105" y="27"/>
                      <a:pt x="105" y="27"/>
                      <a:pt x="105" y="27"/>
                    </a:cubicBezTo>
                    <a:cubicBezTo>
                      <a:pt x="104" y="27"/>
                      <a:pt x="104" y="26"/>
                      <a:pt x="103" y="26"/>
                    </a:cubicBezTo>
                    <a:close/>
                    <a:moveTo>
                      <a:pt x="278" y="24"/>
                    </a:moveTo>
                    <a:cubicBezTo>
                      <a:pt x="277" y="23"/>
                      <a:pt x="277" y="22"/>
                      <a:pt x="277" y="21"/>
                    </a:cubicBezTo>
                    <a:cubicBezTo>
                      <a:pt x="277" y="21"/>
                      <a:pt x="277" y="21"/>
                      <a:pt x="277" y="21"/>
                    </a:cubicBezTo>
                    <a:cubicBezTo>
                      <a:pt x="278" y="20"/>
                      <a:pt x="279" y="19"/>
                      <a:pt x="280" y="20"/>
                    </a:cubicBezTo>
                    <a:cubicBezTo>
                      <a:pt x="280" y="20"/>
                      <a:pt x="280" y="20"/>
                      <a:pt x="280" y="20"/>
                    </a:cubicBezTo>
                    <a:cubicBezTo>
                      <a:pt x="281" y="20"/>
                      <a:pt x="281" y="22"/>
                      <a:pt x="281" y="23"/>
                    </a:cubicBezTo>
                    <a:cubicBezTo>
                      <a:pt x="281" y="23"/>
                      <a:pt x="281" y="23"/>
                      <a:pt x="281" y="23"/>
                    </a:cubicBezTo>
                    <a:cubicBezTo>
                      <a:pt x="281" y="23"/>
                      <a:pt x="280" y="24"/>
                      <a:pt x="279" y="24"/>
                    </a:cubicBezTo>
                    <a:cubicBezTo>
                      <a:pt x="279" y="24"/>
                      <a:pt x="279" y="24"/>
                      <a:pt x="279" y="24"/>
                    </a:cubicBezTo>
                    <a:cubicBezTo>
                      <a:pt x="279" y="24"/>
                      <a:pt x="278" y="24"/>
                      <a:pt x="278" y="24"/>
                    </a:cubicBezTo>
                    <a:close/>
                    <a:moveTo>
                      <a:pt x="110" y="22"/>
                    </a:moveTo>
                    <a:cubicBezTo>
                      <a:pt x="109" y="21"/>
                      <a:pt x="110" y="20"/>
                      <a:pt x="111" y="20"/>
                    </a:cubicBezTo>
                    <a:cubicBezTo>
                      <a:pt x="111" y="20"/>
                      <a:pt x="111" y="20"/>
                      <a:pt x="111" y="20"/>
                    </a:cubicBezTo>
                    <a:cubicBezTo>
                      <a:pt x="112" y="19"/>
                      <a:pt x="113" y="20"/>
                      <a:pt x="113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2"/>
                      <a:pt x="113" y="23"/>
                      <a:pt x="112" y="23"/>
                    </a:cubicBezTo>
                    <a:cubicBezTo>
                      <a:pt x="112" y="23"/>
                      <a:pt x="112" y="23"/>
                      <a:pt x="112" y="23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11" y="24"/>
                      <a:pt x="110" y="23"/>
                      <a:pt x="110" y="22"/>
                    </a:cubicBezTo>
                    <a:close/>
                    <a:moveTo>
                      <a:pt x="272" y="21"/>
                    </a:moveTo>
                    <a:cubicBezTo>
                      <a:pt x="271" y="20"/>
                      <a:pt x="270" y="19"/>
                      <a:pt x="271" y="18"/>
                    </a:cubicBezTo>
                    <a:cubicBezTo>
                      <a:pt x="271" y="18"/>
                      <a:pt x="271" y="18"/>
                      <a:pt x="271" y="18"/>
                    </a:cubicBezTo>
                    <a:cubicBezTo>
                      <a:pt x="271" y="17"/>
                      <a:pt x="272" y="16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3" y="17"/>
                      <a:pt x="273" y="17"/>
                      <a:pt x="273" y="17"/>
                    </a:cubicBezTo>
                    <a:cubicBezTo>
                      <a:pt x="274" y="17"/>
                      <a:pt x="275" y="18"/>
                      <a:pt x="274" y="20"/>
                    </a:cubicBezTo>
                    <a:cubicBezTo>
                      <a:pt x="274" y="20"/>
                      <a:pt x="274" y="20"/>
                      <a:pt x="274" y="20"/>
                    </a:cubicBezTo>
                    <a:cubicBezTo>
                      <a:pt x="274" y="20"/>
                      <a:pt x="273" y="21"/>
                      <a:pt x="272" y="21"/>
                    </a:cubicBezTo>
                    <a:cubicBezTo>
                      <a:pt x="272" y="21"/>
                      <a:pt x="272" y="21"/>
                      <a:pt x="272" y="21"/>
                    </a:cubicBezTo>
                    <a:cubicBezTo>
                      <a:pt x="272" y="21"/>
                      <a:pt x="272" y="21"/>
                      <a:pt x="272" y="21"/>
                    </a:cubicBezTo>
                    <a:close/>
                    <a:moveTo>
                      <a:pt x="116" y="19"/>
                    </a:moveTo>
                    <a:cubicBezTo>
                      <a:pt x="116" y="18"/>
                      <a:pt x="116" y="17"/>
                      <a:pt x="117" y="17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18" y="16"/>
                      <a:pt x="120" y="17"/>
                      <a:pt x="120" y="18"/>
                    </a:cubicBezTo>
                    <a:cubicBezTo>
                      <a:pt x="120" y="18"/>
                      <a:pt x="120" y="18"/>
                      <a:pt x="120" y="18"/>
                    </a:cubicBezTo>
                    <a:cubicBezTo>
                      <a:pt x="120" y="19"/>
                      <a:pt x="120" y="20"/>
                      <a:pt x="119" y="20"/>
                    </a:cubicBezTo>
                    <a:cubicBezTo>
                      <a:pt x="119" y="20"/>
                      <a:pt x="119" y="20"/>
                      <a:pt x="119" y="20"/>
                    </a:cubicBezTo>
                    <a:cubicBezTo>
                      <a:pt x="119" y="21"/>
                      <a:pt x="118" y="21"/>
                      <a:pt x="118" y="21"/>
                    </a:cubicBezTo>
                    <a:cubicBezTo>
                      <a:pt x="118" y="21"/>
                      <a:pt x="118" y="21"/>
                      <a:pt x="118" y="21"/>
                    </a:cubicBezTo>
                    <a:cubicBezTo>
                      <a:pt x="117" y="21"/>
                      <a:pt x="116" y="20"/>
                      <a:pt x="116" y="19"/>
                    </a:cubicBezTo>
                    <a:close/>
                    <a:moveTo>
                      <a:pt x="265" y="18"/>
                    </a:moveTo>
                    <a:cubicBezTo>
                      <a:pt x="264" y="17"/>
                      <a:pt x="263" y="16"/>
                      <a:pt x="264" y="15"/>
                    </a:cubicBezTo>
                    <a:cubicBezTo>
                      <a:pt x="264" y="15"/>
                      <a:pt x="264" y="15"/>
                      <a:pt x="264" y="15"/>
                    </a:cubicBezTo>
                    <a:cubicBezTo>
                      <a:pt x="264" y="14"/>
                      <a:pt x="265" y="13"/>
                      <a:pt x="267" y="14"/>
                    </a:cubicBezTo>
                    <a:cubicBezTo>
                      <a:pt x="267" y="14"/>
                      <a:pt x="267" y="14"/>
                      <a:pt x="267" y="14"/>
                    </a:cubicBezTo>
                    <a:cubicBezTo>
                      <a:pt x="268" y="14"/>
                      <a:pt x="268" y="16"/>
                      <a:pt x="268" y="17"/>
                    </a:cubicBezTo>
                    <a:cubicBezTo>
                      <a:pt x="268" y="17"/>
                      <a:pt x="268" y="17"/>
                      <a:pt x="268" y="17"/>
                    </a:cubicBezTo>
                    <a:cubicBezTo>
                      <a:pt x="267" y="18"/>
                      <a:pt x="267" y="18"/>
                      <a:pt x="266" y="18"/>
                    </a:cubicBezTo>
                    <a:cubicBezTo>
                      <a:pt x="266" y="18"/>
                      <a:pt x="266" y="18"/>
                      <a:pt x="266" y="18"/>
                    </a:cubicBezTo>
                    <a:cubicBezTo>
                      <a:pt x="266" y="18"/>
                      <a:pt x="265" y="18"/>
                      <a:pt x="265" y="18"/>
                    </a:cubicBezTo>
                    <a:close/>
                    <a:moveTo>
                      <a:pt x="123" y="17"/>
                    </a:moveTo>
                    <a:cubicBezTo>
                      <a:pt x="122" y="15"/>
                      <a:pt x="123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5" y="13"/>
                      <a:pt x="126" y="14"/>
                      <a:pt x="127" y="15"/>
                    </a:cubicBezTo>
                    <a:cubicBezTo>
                      <a:pt x="127" y="15"/>
                      <a:pt x="127" y="15"/>
                      <a:pt x="127" y="15"/>
                    </a:cubicBezTo>
                    <a:cubicBezTo>
                      <a:pt x="127" y="16"/>
                      <a:pt x="127" y="17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4" y="18"/>
                      <a:pt x="123" y="17"/>
                      <a:pt x="123" y="17"/>
                    </a:cubicBezTo>
                    <a:close/>
                    <a:moveTo>
                      <a:pt x="258" y="15"/>
                    </a:moveTo>
                    <a:cubicBezTo>
                      <a:pt x="258" y="15"/>
                      <a:pt x="258" y="15"/>
                      <a:pt x="258" y="15"/>
                    </a:cubicBezTo>
                    <a:cubicBezTo>
                      <a:pt x="257" y="15"/>
                      <a:pt x="257" y="14"/>
                      <a:pt x="257" y="13"/>
                    </a:cubicBezTo>
                    <a:cubicBezTo>
                      <a:pt x="257" y="13"/>
                      <a:pt x="257" y="13"/>
                      <a:pt x="257" y="13"/>
                    </a:cubicBezTo>
                    <a:cubicBezTo>
                      <a:pt x="257" y="12"/>
                      <a:pt x="259" y="11"/>
                      <a:pt x="260" y="11"/>
                    </a:cubicBezTo>
                    <a:cubicBezTo>
                      <a:pt x="260" y="11"/>
                      <a:pt x="260" y="11"/>
                      <a:pt x="260" y="11"/>
                    </a:cubicBezTo>
                    <a:cubicBezTo>
                      <a:pt x="261" y="12"/>
                      <a:pt x="261" y="13"/>
                      <a:pt x="261" y="14"/>
                    </a:cubicBezTo>
                    <a:cubicBezTo>
                      <a:pt x="261" y="14"/>
                      <a:pt x="261" y="14"/>
                      <a:pt x="261" y="14"/>
                    </a:cubicBezTo>
                    <a:cubicBezTo>
                      <a:pt x="261" y="15"/>
                      <a:pt x="260" y="15"/>
                      <a:pt x="259" y="15"/>
                    </a:cubicBezTo>
                    <a:cubicBezTo>
                      <a:pt x="259" y="15"/>
                      <a:pt x="259" y="15"/>
                      <a:pt x="259" y="15"/>
                    </a:cubicBezTo>
                    <a:cubicBezTo>
                      <a:pt x="259" y="15"/>
                      <a:pt x="259" y="15"/>
                      <a:pt x="258" y="15"/>
                    </a:cubicBezTo>
                    <a:close/>
                    <a:moveTo>
                      <a:pt x="129" y="14"/>
                    </a:moveTo>
                    <a:cubicBezTo>
                      <a:pt x="129" y="13"/>
                      <a:pt x="130" y="12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1" y="11"/>
                      <a:pt x="131" y="11"/>
                      <a:pt x="131" y="11"/>
                    </a:cubicBezTo>
                    <a:cubicBezTo>
                      <a:pt x="132" y="11"/>
                      <a:pt x="133" y="11"/>
                      <a:pt x="133" y="13"/>
                    </a:cubicBezTo>
                    <a:cubicBezTo>
                      <a:pt x="133" y="13"/>
                      <a:pt x="133" y="13"/>
                      <a:pt x="133" y="13"/>
                    </a:cubicBezTo>
                    <a:cubicBezTo>
                      <a:pt x="134" y="14"/>
                      <a:pt x="133" y="15"/>
                      <a:pt x="132" y="15"/>
                    </a:cubicBezTo>
                    <a:cubicBezTo>
                      <a:pt x="132" y="15"/>
                      <a:pt x="132" y="15"/>
                      <a:pt x="132" y="15"/>
                    </a:cubicBezTo>
                    <a:cubicBezTo>
                      <a:pt x="132" y="15"/>
                      <a:pt x="132" y="15"/>
                      <a:pt x="131" y="15"/>
                    </a:cubicBezTo>
                    <a:cubicBezTo>
                      <a:pt x="131" y="15"/>
                      <a:pt x="131" y="15"/>
                      <a:pt x="131" y="15"/>
                    </a:cubicBezTo>
                    <a:cubicBezTo>
                      <a:pt x="131" y="15"/>
                      <a:pt x="130" y="15"/>
                      <a:pt x="129" y="14"/>
                    </a:cubicBezTo>
                    <a:close/>
                    <a:moveTo>
                      <a:pt x="252" y="13"/>
                    </a:moveTo>
                    <a:cubicBezTo>
                      <a:pt x="250" y="13"/>
                      <a:pt x="250" y="12"/>
                      <a:pt x="250" y="10"/>
                    </a:cubicBezTo>
                    <a:cubicBezTo>
                      <a:pt x="250" y="10"/>
                      <a:pt x="250" y="10"/>
                      <a:pt x="250" y="10"/>
                    </a:cubicBezTo>
                    <a:cubicBezTo>
                      <a:pt x="250" y="9"/>
                      <a:pt x="252" y="9"/>
                      <a:pt x="253" y="9"/>
                    </a:cubicBezTo>
                    <a:cubicBezTo>
                      <a:pt x="253" y="9"/>
                      <a:pt x="253" y="9"/>
                      <a:pt x="253" y="9"/>
                    </a:cubicBezTo>
                    <a:cubicBezTo>
                      <a:pt x="254" y="9"/>
                      <a:pt x="255" y="11"/>
                      <a:pt x="254" y="12"/>
                    </a:cubicBezTo>
                    <a:cubicBezTo>
                      <a:pt x="254" y="12"/>
                      <a:pt x="254" y="12"/>
                      <a:pt x="254" y="12"/>
                    </a:cubicBezTo>
                    <a:cubicBezTo>
                      <a:pt x="254" y="13"/>
                      <a:pt x="253" y="13"/>
                      <a:pt x="252" y="13"/>
                    </a:cubicBezTo>
                    <a:cubicBezTo>
                      <a:pt x="252" y="13"/>
                      <a:pt x="252" y="13"/>
                      <a:pt x="252" y="13"/>
                    </a:cubicBezTo>
                    <a:cubicBezTo>
                      <a:pt x="252" y="13"/>
                      <a:pt x="252" y="13"/>
                      <a:pt x="252" y="13"/>
                    </a:cubicBezTo>
                    <a:close/>
                    <a:moveTo>
                      <a:pt x="136" y="12"/>
                    </a:moveTo>
                    <a:cubicBezTo>
                      <a:pt x="136" y="10"/>
                      <a:pt x="137" y="9"/>
                      <a:pt x="138" y="9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39" y="9"/>
                      <a:pt x="140" y="9"/>
                      <a:pt x="140" y="10"/>
                    </a:cubicBezTo>
                    <a:cubicBezTo>
                      <a:pt x="140" y="10"/>
                      <a:pt x="140" y="10"/>
                      <a:pt x="140" y="10"/>
                    </a:cubicBezTo>
                    <a:cubicBezTo>
                      <a:pt x="141" y="11"/>
                      <a:pt x="140" y="13"/>
                      <a:pt x="139" y="13"/>
                    </a:cubicBezTo>
                    <a:cubicBezTo>
                      <a:pt x="139" y="13"/>
                      <a:pt x="139" y="13"/>
                      <a:pt x="139" y="13"/>
                    </a:cubicBezTo>
                    <a:cubicBezTo>
                      <a:pt x="139" y="13"/>
                      <a:pt x="139" y="13"/>
                      <a:pt x="138" y="13"/>
                    </a:cubicBezTo>
                    <a:cubicBezTo>
                      <a:pt x="138" y="13"/>
                      <a:pt x="138" y="13"/>
                      <a:pt x="138" y="13"/>
                    </a:cubicBezTo>
                    <a:cubicBezTo>
                      <a:pt x="137" y="13"/>
                      <a:pt x="137" y="13"/>
                      <a:pt x="136" y="12"/>
                    </a:cubicBezTo>
                    <a:close/>
                    <a:moveTo>
                      <a:pt x="245" y="11"/>
                    </a:moveTo>
                    <a:cubicBezTo>
                      <a:pt x="244" y="11"/>
                      <a:pt x="243" y="10"/>
                      <a:pt x="243" y="9"/>
                    </a:cubicBezTo>
                    <a:cubicBezTo>
                      <a:pt x="243" y="9"/>
                      <a:pt x="243" y="9"/>
                      <a:pt x="243" y="9"/>
                    </a:cubicBezTo>
                    <a:cubicBezTo>
                      <a:pt x="243" y="7"/>
                      <a:pt x="245" y="7"/>
                      <a:pt x="246" y="7"/>
                    </a:cubicBezTo>
                    <a:cubicBezTo>
                      <a:pt x="246" y="7"/>
                      <a:pt x="246" y="7"/>
                      <a:pt x="246" y="7"/>
                    </a:cubicBezTo>
                    <a:cubicBezTo>
                      <a:pt x="247" y="7"/>
                      <a:pt x="248" y="9"/>
                      <a:pt x="247" y="10"/>
                    </a:cubicBezTo>
                    <a:cubicBezTo>
                      <a:pt x="247" y="10"/>
                      <a:pt x="247" y="10"/>
                      <a:pt x="247" y="10"/>
                    </a:cubicBezTo>
                    <a:cubicBezTo>
                      <a:pt x="247" y="11"/>
                      <a:pt x="246" y="11"/>
                      <a:pt x="245" y="11"/>
                    </a:cubicBezTo>
                    <a:cubicBezTo>
                      <a:pt x="245" y="11"/>
                      <a:pt x="245" y="11"/>
                      <a:pt x="245" y="11"/>
                    </a:cubicBezTo>
                    <a:cubicBezTo>
                      <a:pt x="245" y="11"/>
                      <a:pt x="245" y="11"/>
                      <a:pt x="245" y="11"/>
                    </a:cubicBezTo>
                    <a:close/>
                    <a:moveTo>
                      <a:pt x="143" y="10"/>
                    </a:moveTo>
                    <a:cubicBezTo>
                      <a:pt x="143" y="8"/>
                      <a:pt x="144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46" y="7"/>
                      <a:pt x="147" y="7"/>
                      <a:pt x="147" y="8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8" y="10"/>
                      <a:pt x="147" y="11"/>
                      <a:pt x="146" y="11"/>
                    </a:cubicBezTo>
                    <a:cubicBezTo>
                      <a:pt x="146" y="11"/>
                      <a:pt x="146" y="11"/>
                      <a:pt x="146" y="11"/>
                    </a:cubicBezTo>
                    <a:cubicBezTo>
                      <a:pt x="146" y="11"/>
                      <a:pt x="145" y="11"/>
                      <a:pt x="145" y="11"/>
                    </a:cubicBezTo>
                    <a:cubicBezTo>
                      <a:pt x="145" y="11"/>
                      <a:pt x="145" y="11"/>
                      <a:pt x="145" y="11"/>
                    </a:cubicBezTo>
                    <a:cubicBezTo>
                      <a:pt x="144" y="11"/>
                      <a:pt x="143" y="10"/>
                      <a:pt x="143" y="10"/>
                    </a:cubicBezTo>
                    <a:close/>
                    <a:moveTo>
                      <a:pt x="238" y="9"/>
                    </a:moveTo>
                    <a:cubicBezTo>
                      <a:pt x="237" y="9"/>
                      <a:pt x="236" y="8"/>
                      <a:pt x="236" y="7"/>
                    </a:cubicBezTo>
                    <a:cubicBezTo>
                      <a:pt x="236" y="7"/>
                      <a:pt x="236" y="7"/>
                      <a:pt x="236" y="7"/>
                    </a:cubicBezTo>
                    <a:cubicBezTo>
                      <a:pt x="236" y="6"/>
                      <a:pt x="238" y="5"/>
                      <a:pt x="239" y="5"/>
                    </a:cubicBezTo>
                    <a:cubicBezTo>
                      <a:pt x="239" y="5"/>
                      <a:pt x="239" y="5"/>
                      <a:pt x="239" y="5"/>
                    </a:cubicBezTo>
                    <a:cubicBezTo>
                      <a:pt x="240" y="6"/>
                      <a:pt x="241" y="7"/>
                      <a:pt x="240" y="8"/>
                    </a:cubicBezTo>
                    <a:cubicBezTo>
                      <a:pt x="240" y="8"/>
                      <a:pt x="240" y="8"/>
                      <a:pt x="240" y="8"/>
                    </a:cubicBezTo>
                    <a:cubicBezTo>
                      <a:pt x="240" y="9"/>
                      <a:pt x="239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lose/>
                    <a:moveTo>
                      <a:pt x="150" y="8"/>
                    </a:moveTo>
                    <a:cubicBezTo>
                      <a:pt x="150" y="7"/>
                      <a:pt x="151" y="5"/>
                      <a:pt x="152" y="5"/>
                    </a:cubicBezTo>
                    <a:cubicBezTo>
                      <a:pt x="152" y="5"/>
                      <a:pt x="152" y="5"/>
                      <a:pt x="152" y="5"/>
                    </a:cubicBezTo>
                    <a:cubicBezTo>
                      <a:pt x="153" y="5"/>
                      <a:pt x="154" y="6"/>
                      <a:pt x="154" y="7"/>
                    </a:cubicBezTo>
                    <a:cubicBezTo>
                      <a:pt x="154" y="7"/>
                      <a:pt x="154" y="7"/>
                      <a:pt x="154" y="7"/>
                    </a:cubicBezTo>
                    <a:cubicBezTo>
                      <a:pt x="155" y="8"/>
                      <a:pt x="154" y="9"/>
                      <a:pt x="153" y="9"/>
                    </a:cubicBezTo>
                    <a:cubicBezTo>
                      <a:pt x="153" y="9"/>
                      <a:pt x="153" y="9"/>
                      <a:pt x="153" y="9"/>
                    </a:cubicBezTo>
                    <a:cubicBezTo>
                      <a:pt x="153" y="9"/>
                      <a:pt x="152" y="9"/>
                      <a:pt x="152" y="9"/>
                    </a:cubicBezTo>
                    <a:cubicBezTo>
                      <a:pt x="152" y="9"/>
                      <a:pt x="152" y="9"/>
                      <a:pt x="152" y="9"/>
                    </a:cubicBezTo>
                    <a:cubicBezTo>
                      <a:pt x="151" y="9"/>
                      <a:pt x="150" y="9"/>
                      <a:pt x="150" y="8"/>
                    </a:cubicBezTo>
                    <a:close/>
                    <a:moveTo>
                      <a:pt x="231" y="8"/>
                    </a:moveTo>
                    <a:cubicBezTo>
                      <a:pt x="231" y="8"/>
                      <a:pt x="231" y="8"/>
                      <a:pt x="231" y="8"/>
                    </a:cubicBezTo>
                    <a:cubicBezTo>
                      <a:pt x="230" y="8"/>
                      <a:pt x="229" y="7"/>
                      <a:pt x="229" y="5"/>
                    </a:cubicBezTo>
                    <a:cubicBezTo>
                      <a:pt x="229" y="5"/>
                      <a:pt x="229" y="5"/>
                      <a:pt x="229" y="5"/>
                    </a:cubicBezTo>
                    <a:cubicBezTo>
                      <a:pt x="229" y="4"/>
                      <a:pt x="230" y="4"/>
                      <a:pt x="232" y="4"/>
                    </a:cubicBezTo>
                    <a:cubicBezTo>
                      <a:pt x="232" y="4"/>
                      <a:pt x="232" y="4"/>
                      <a:pt x="232" y="4"/>
                    </a:cubicBezTo>
                    <a:cubicBezTo>
                      <a:pt x="233" y="4"/>
                      <a:pt x="233" y="5"/>
                      <a:pt x="233" y="6"/>
                    </a:cubicBezTo>
                    <a:cubicBezTo>
                      <a:pt x="233" y="6"/>
                      <a:pt x="233" y="6"/>
                      <a:pt x="233" y="6"/>
                    </a:cubicBezTo>
                    <a:cubicBezTo>
                      <a:pt x="233" y="7"/>
                      <a:pt x="232" y="8"/>
                      <a:pt x="231" y="8"/>
                    </a:cubicBezTo>
                    <a:cubicBezTo>
                      <a:pt x="231" y="8"/>
                      <a:pt x="231" y="8"/>
                      <a:pt x="231" y="8"/>
                    </a:cubicBezTo>
                    <a:cubicBezTo>
                      <a:pt x="231" y="8"/>
                      <a:pt x="231" y="8"/>
                      <a:pt x="231" y="8"/>
                    </a:cubicBezTo>
                    <a:close/>
                    <a:moveTo>
                      <a:pt x="157" y="6"/>
                    </a:moveTo>
                    <a:cubicBezTo>
                      <a:pt x="157" y="5"/>
                      <a:pt x="158" y="4"/>
                      <a:pt x="159" y="4"/>
                    </a:cubicBezTo>
                    <a:cubicBezTo>
                      <a:pt x="159" y="4"/>
                      <a:pt x="159" y="4"/>
                      <a:pt x="159" y="4"/>
                    </a:cubicBezTo>
                    <a:cubicBezTo>
                      <a:pt x="160" y="3"/>
                      <a:pt x="161" y="4"/>
                      <a:pt x="161" y="5"/>
                    </a:cubicBezTo>
                    <a:cubicBezTo>
                      <a:pt x="161" y="5"/>
                      <a:pt x="161" y="5"/>
                      <a:pt x="161" y="5"/>
                    </a:cubicBezTo>
                    <a:cubicBezTo>
                      <a:pt x="162" y="7"/>
                      <a:pt x="161" y="8"/>
                      <a:pt x="160" y="8"/>
                    </a:cubicBezTo>
                    <a:cubicBezTo>
                      <a:pt x="160" y="8"/>
                      <a:pt x="160" y="8"/>
                      <a:pt x="160" y="8"/>
                    </a:cubicBezTo>
                    <a:cubicBezTo>
                      <a:pt x="160" y="8"/>
                      <a:pt x="159" y="8"/>
                      <a:pt x="159" y="8"/>
                    </a:cubicBezTo>
                    <a:cubicBezTo>
                      <a:pt x="159" y="8"/>
                      <a:pt x="159" y="8"/>
                      <a:pt x="159" y="8"/>
                    </a:cubicBezTo>
                    <a:cubicBezTo>
                      <a:pt x="158" y="8"/>
                      <a:pt x="157" y="7"/>
                      <a:pt x="157" y="6"/>
                    </a:cubicBezTo>
                    <a:close/>
                    <a:moveTo>
                      <a:pt x="224" y="7"/>
                    </a:moveTo>
                    <a:cubicBezTo>
                      <a:pt x="224" y="7"/>
                      <a:pt x="224" y="7"/>
                      <a:pt x="224" y="7"/>
                    </a:cubicBezTo>
                    <a:cubicBezTo>
                      <a:pt x="223" y="7"/>
                      <a:pt x="222" y="5"/>
                      <a:pt x="222" y="4"/>
                    </a:cubicBezTo>
                    <a:cubicBezTo>
                      <a:pt x="222" y="4"/>
                      <a:pt x="222" y="4"/>
                      <a:pt x="222" y="4"/>
                    </a:cubicBezTo>
                    <a:cubicBezTo>
                      <a:pt x="222" y="3"/>
                      <a:pt x="223" y="2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5" y="3"/>
                      <a:pt x="226" y="4"/>
                      <a:pt x="226" y="5"/>
                    </a:cubicBezTo>
                    <a:cubicBezTo>
                      <a:pt x="226" y="5"/>
                      <a:pt x="226" y="5"/>
                      <a:pt x="226" y="5"/>
                    </a:cubicBezTo>
                    <a:cubicBezTo>
                      <a:pt x="226" y="6"/>
                      <a:pt x="225" y="7"/>
                      <a:pt x="224" y="7"/>
                    </a:cubicBezTo>
                    <a:cubicBezTo>
                      <a:pt x="224" y="7"/>
                      <a:pt x="224" y="7"/>
                      <a:pt x="224" y="7"/>
                    </a:cubicBezTo>
                    <a:cubicBezTo>
                      <a:pt x="224" y="7"/>
                      <a:pt x="224" y="7"/>
                      <a:pt x="224" y="7"/>
                    </a:cubicBezTo>
                    <a:close/>
                    <a:moveTo>
                      <a:pt x="164" y="5"/>
                    </a:moveTo>
                    <a:cubicBezTo>
                      <a:pt x="164" y="4"/>
                      <a:pt x="165" y="3"/>
                      <a:pt x="166" y="2"/>
                    </a:cubicBezTo>
                    <a:cubicBezTo>
                      <a:pt x="166" y="2"/>
                      <a:pt x="166" y="2"/>
                      <a:pt x="166" y="2"/>
                    </a:cubicBezTo>
                    <a:cubicBezTo>
                      <a:pt x="167" y="2"/>
                      <a:pt x="168" y="3"/>
                      <a:pt x="169" y="4"/>
                    </a:cubicBezTo>
                    <a:cubicBezTo>
                      <a:pt x="169" y="4"/>
                      <a:pt x="169" y="4"/>
                      <a:pt x="169" y="4"/>
                    </a:cubicBezTo>
                    <a:cubicBezTo>
                      <a:pt x="169" y="5"/>
                      <a:pt x="168" y="7"/>
                      <a:pt x="167" y="7"/>
                    </a:cubicBezTo>
                    <a:cubicBezTo>
                      <a:pt x="167" y="7"/>
                      <a:pt x="167" y="7"/>
                      <a:pt x="167" y="7"/>
                    </a:cubicBezTo>
                    <a:cubicBezTo>
                      <a:pt x="167" y="7"/>
                      <a:pt x="167" y="7"/>
                      <a:pt x="166" y="7"/>
                    </a:cubicBezTo>
                    <a:cubicBezTo>
                      <a:pt x="166" y="7"/>
                      <a:pt x="166" y="7"/>
                      <a:pt x="166" y="7"/>
                    </a:cubicBezTo>
                    <a:cubicBezTo>
                      <a:pt x="165" y="7"/>
                      <a:pt x="165" y="6"/>
                      <a:pt x="164" y="5"/>
                    </a:cubicBezTo>
                    <a:close/>
                    <a:moveTo>
                      <a:pt x="217" y="6"/>
                    </a:moveTo>
                    <a:cubicBezTo>
                      <a:pt x="215" y="6"/>
                      <a:pt x="215" y="5"/>
                      <a:pt x="215" y="3"/>
                    </a:cubicBezTo>
                    <a:cubicBezTo>
                      <a:pt x="215" y="3"/>
                      <a:pt x="215" y="3"/>
                      <a:pt x="215" y="3"/>
                    </a:cubicBezTo>
                    <a:cubicBezTo>
                      <a:pt x="215" y="2"/>
                      <a:pt x="216" y="1"/>
                      <a:pt x="217" y="2"/>
                    </a:cubicBezTo>
                    <a:cubicBezTo>
                      <a:pt x="217" y="2"/>
                      <a:pt x="217" y="2"/>
                      <a:pt x="217" y="2"/>
                    </a:cubicBezTo>
                    <a:cubicBezTo>
                      <a:pt x="218" y="2"/>
                      <a:pt x="219" y="3"/>
                      <a:pt x="219" y="4"/>
                    </a:cubicBezTo>
                    <a:cubicBezTo>
                      <a:pt x="219" y="4"/>
                      <a:pt x="219" y="4"/>
                      <a:pt x="219" y="4"/>
                    </a:cubicBezTo>
                    <a:cubicBezTo>
                      <a:pt x="219" y="5"/>
                      <a:pt x="218" y="6"/>
                      <a:pt x="217" y="6"/>
                    </a:cubicBezTo>
                    <a:cubicBezTo>
                      <a:pt x="217" y="6"/>
                      <a:pt x="217" y="6"/>
                      <a:pt x="217" y="6"/>
                    </a:cubicBezTo>
                    <a:cubicBezTo>
                      <a:pt x="217" y="6"/>
                      <a:pt x="217" y="6"/>
                      <a:pt x="217" y="6"/>
                    </a:cubicBezTo>
                    <a:close/>
                    <a:moveTo>
                      <a:pt x="172" y="4"/>
                    </a:moveTo>
                    <a:cubicBezTo>
                      <a:pt x="171" y="3"/>
                      <a:pt x="172" y="2"/>
                      <a:pt x="173" y="2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5" y="1"/>
                      <a:pt x="176" y="2"/>
                      <a:pt x="176" y="3"/>
                    </a:cubicBezTo>
                    <a:cubicBezTo>
                      <a:pt x="176" y="3"/>
                      <a:pt x="176" y="3"/>
                      <a:pt x="176" y="3"/>
                    </a:cubicBezTo>
                    <a:cubicBezTo>
                      <a:pt x="176" y="5"/>
                      <a:pt x="175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3" y="6"/>
                      <a:pt x="172" y="5"/>
                      <a:pt x="172" y="4"/>
                    </a:cubicBezTo>
                    <a:close/>
                    <a:moveTo>
                      <a:pt x="210" y="5"/>
                    </a:moveTo>
                    <a:cubicBezTo>
                      <a:pt x="208" y="5"/>
                      <a:pt x="207" y="4"/>
                      <a:pt x="208" y="3"/>
                    </a:cubicBezTo>
                    <a:cubicBezTo>
                      <a:pt x="208" y="3"/>
                      <a:pt x="208" y="3"/>
                      <a:pt x="208" y="3"/>
                    </a:cubicBezTo>
                    <a:cubicBezTo>
                      <a:pt x="208" y="2"/>
                      <a:pt x="209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11" y="1"/>
                      <a:pt x="212" y="2"/>
                      <a:pt x="212" y="3"/>
                    </a:cubicBezTo>
                    <a:cubicBezTo>
                      <a:pt x="212" y="3"/>
                      <a:pt x="212" y="3"/>
                      <a:pt x="212" y="3"/>
                    </a:cubicBezTo>
                    <a:cubicBezTo>
                      <a:pt x="212" y="4"/>
                      <a:pt x="211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lose/>
                    <a:moveTo>
                      <a:pt x="179" y="3"/>
                    </a:moveTo>
                    <a:cubicBezTo>
                      <a:pt x="179" y="2"/>
                      <a:pt x="179" y="1"/>
                      <a:pt x="181" y="1"/>
                    </a:cubicBezTo>
                    <a:cubicBezTo>
                      <a:pt x="181" y="1"/>
                      <a:pt x="181" y="1"/>
                      <a:pt x="181" y="1"/>
                    </a:cubicBezTo>
                    <a:cubicBezTo>
                      <a:pt x="182" y="1"/>
                      <a:pt x="183" y="2"/>
                      <a:pt x="183" y="3"/>
                    </a:cubicBezTo>
                    <a:cubicBezTo>
                      <a:pt x="183" y="3"/>
                      <a:pt x="183" y="3"/>
                      <a:pt x="183" y="3"/>
                    </a:cubicBezTo>
                    <a:cubicBezTo>
                      <a:pt x="183" y="4"/>
                      <a:pt x="182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0" y="5"/>
                      <a:pt x="179" y="4"/>
                      <a:pt x="179" y="3"/>
                    </a:cubicBezTo>
                    <a:close/>
                    <a:moveTo>
                      <a:pt x="202" y="5"/>
                    </a:moveTo>
                    <a:cubicBezTo>
                      <a:pt x="201" y="5"/>
                      <a:pt x="200" y="4"/>
                      <a:pt x="200" y="3"/>
                    </a:cubicBezTo>
                    <a:cubicBezTo>
                      <a:pt x="200" y="3"/>
                      <a:pt x="200" y="3"/>
                      <a:pt x="200" y="3"/>
                    </a:cubicBezTo>
                    <a:cubicBezTo>
                      <a:pt x="200" y="1"/>
                      <a:pt x="201" y="0"/>
                      <a:pt x="203" y="0"/>
                    </a:cubicBezTo>
                    <a:cubicBezTo>
                      <a:pt x="203" y="0"/>
                      <a:pt x="203" y="0"/>
                      <a:pt x="203" y="0"/>
                    </a:cubicBezTo>
                    <a:cubicBezTo>
                      <a:pt x="203" y="0"/>
                      <a:pt x="203" y="0"/>
                      <a:pt x="203" y="1"/>
                    </a:cubicBezTo>
                    <a:cubicBezTo>
                      <a:pt x="203" y="1"/>
                      <a:pt x="203" y="1"/>
                      <a:pt x="203" y="1"/>
                    </a:cubicBezTo>
                    <a:cubicBezTo>
                      <a:pt x="204" y="1"/>
                      <a:pt x="205" y="2"/>
                      <a:pt x="205" y="3"/>
                    </a:cubicBezTo>
                    <a:cubicBezTo>
                      <a:pt x="205" y="3"/>
                      <a:pt x="205" y="3"/>
                      <a:pt x="205" y="3"/>
                    </a:cubicBezTo>
                    <a:cubicBezTo>
                      <a:pt x="205" y="4"/>
                      <a:pt x="204" y="5"/>
                      <a:pt x="202" y="5"/>
                    </a:cubicBezTo>
                    <a:cubicBezTo>
                      <a:pt x="202" y="5"/>
                      <a:pt x="202" y="5"/>
                      <a:pt x="202" y="5"/>
                    </a:cubicBezTo>
                    <a:cubicBezTo>
                      <a:pt x="202" y="5"/>
                      <a:pt x="202" y="5"/>
                      <a:pt x="202" y="5"/>
                    </a:cubicBezTo>
                    <a:close/>
                    <a:moveTo>
                      <a:pt x="186" y="3"/>
                    </a:moveTo>
                    <a:cubicBezTo>
                      <a:pt x="186" y="2"/>
                      <a:pt x="187" y="1"/>
                      <a:pt x="188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9" y="0"/>
                      <a:pt x="190" y="1"/>
                      <a:pt x="190" y="3"/>
                    </a:cubicBezTo>
                    <a:cubicBezTo>
                      <a:pt x="190" y="3"/>
                      <a:pt x="190" y="3"/>
                      <a:pt x="190" y="3"/>
                    </a:cubicBezTo>
                    <a:cubicBezTo>
                      <a:pt x="190" y="4"/>
                      <a:pt x="189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7" y="5"/>
                      <a:pt x="186" y="4"/>
                      <a:pt x="186" y="3"/>
                    </a:cubicBezTo>
                    <a:close/>
                    <a:moveTo>
                      <a:pt x="195" y="5"/>
                    </a:moveTo>
                    <a:cubicBezTo>
                      <a:pt x="195" y="5"/>
                      <a:pt x="195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lose/>
                    <a:moveTo>
                      <a:pt x="193" y="2"/>
                    </a:moveTo>
                    <a:cubicBezTo>
                      <a:pt x="193" y="1"/>
                      <a:pt x="194" y="0"/>
                      <a:pt x="195" y="0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196" y="0"/>
                      <a:pt x="197" y="1"/>
                      <a:pt x="197" y="2"/>
                    </a:cubicBezTo>
                    <a:cubicBezTo>
                      <a:pt x="197" y="2"/>
                      <a:pt x="197" y="2"/>
                      <a:pt x="197" y="2"/>
                    </a:cubicBezTo>
                    <a:cubicBezTo>
                      <a:pt x="197" y="4"/>
                      <a:pt x="196" y="5"/>
                      <a:pt x="195" y="5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94" y="5"/>
                      <a:pt x="193" y="4"/>
                      <a:pt x="193" y="2"/>
                    </a:cubicBezTo>
                    <a:close/>
                  </a:path>
                </a:pathLst>
              </a:custGeom>
              <a:solidFill>
                <a:srgbClr val="F4EDE7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5" name="Freeform 58"/>
              <p:cNvSpPr>
                <a:spLocks noChangeArrowheads="1"/>
              </p:cNvSpPr>
              <p:nvPr/>
            </p:nvSpPr>
            <p:spPr bwMode="auto">
              <a:xfrm>
                <a:off x="1682053" y="2052564"/>
                <a:ext cx="2467672" cy="2338535"/>
              </a:xfrm>
              <a:custGeom>
                <a:avLst/>
                <a:gdLst>
                  <a:gd name="T0" fmla="*/ 2147483647 w 209"/>
                  <a:gd name="T1" fmla="*/ 2147483647 h 197"/>
                  <a:gd name="T2" fmla="*/ 2147483647 w 209"/>
                  <a:gd name="T3" fmla="*/ 2147483647 h 197"/>
                  <a:gd name="T4" fmla="*/ 979204672 w 209"/>
                  <a:gd name="T5" fmla="*/ 2147483647 h 197"/>
                  <a:gd name="T6" fmla="*/ 233146576 w 209"/>
                  <a:gd name="T7" fmla="*/ 2147483647 h 197"/>
                  <a:gd name="T8" fmla="*/ 2147483647 w 209"/>
                  <a:gd name="T9" fmla="*/ 0 h 197"/>
                  <a:gd name="T10" fmla="*/ 2147483647 w 209"/>
                  <a:gd name="T11" fmla="*/ 47140142 h 197"/>
                  <a:gd name="T12" fmla="*/ 2147483647 w 209"/>
                  <a:gd name="T13" fmla="*/ 2147483647 h 197"/>
                  <a:gd name="T14" fmla="*/ 2147483647 w 209"/>
                  <a:gd name="T15" fmla="*/ 2147483647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09"/>
                  <a:gd name="T25" fmla="*/ 0 h 197"/>
                  <a:gd name="T26" fmla="*/ 209 w 209"/>
                  <a:gd name="T27" fmla="*/ 197 h 19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09" h="197">
                    <a:moveTo>
                      <a:pt x="102" y="197"/>
                    </a:moveTo>
                    <a:cubicBezTo>
                      <a:pt x="96" y="197"/>
                      <a:pt x="90" y="197"/>
                      <a:pt x="84" y="196"/>
                    </a:cubicBezTo>
                    <a:cubicBezTo>
                      <a:pt x="58" y="191"/>
                      <a:pt x="36" y="176"/>
                      <a:pt x="21" y="155"/>
                    </a:cubicBezTo>
                    <a:cubicBezTo>
                      <a:pt x="6" y="133"/>
                      <a:pt x="0" y="107"/>
                      <a:pt x="5" y="81"/>
                    </a:cubicBezTo>
                    <a:cubicBezTo>
                      <a:pt x="14" y="34"/>
                      <a:pt x="54" y="0"/>
                      <a:pt x="102" y="0"/>
                    </a:cubicBezTo>
                    <a:cubicBezTo>
                      <a:pt x="108" y="0"/>
                      <a:pt x="114" y="0"/>
                      <a:pt x="120" y="1"/>
                    </a:cubicBezTo>
                    <a:cubicBezTo>
                      <a:pt x="173" y="11"/>
                      <a:pt x="209" y="63"/>
                      <a:pt x="199" y="116"/>
                    </a:cubicBezTo>
                    <a:cubicBezTo>
                      <a:pt x="191" y="163"/>
                      <a:pt x="150" y="197"/>
                      <a:pt x="102" y="197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6" name="Freeform 59"/>
              <p:cNvSpPr>
                <a:spLocks noChangeArrowheads="1"/>
              </p:cNvSpPr>
              <p:nvPr/>
            </p:nvSpPr>
            <p:spPr bwMode="auto">
              <a:xfrm>
                <a:off x="1661631" y="1973909"/>
                <a:ext cx="2459436" cy="2481263"/>
              </a:xfrm>
              <a:custGeom>
                <a:avLst/>
                <a:gdLst>
                  <a:gd name="T0" fmla="*/ 2147483647 w 208"/>
                  <a:gd name="T1" fmla="*/ 2147483647 h 209"/>
                  <a:gd name="T2" fmla="*/ 2147483647 w 208"/>
                  <a:gd name="T3" fmla="*/ 2147483647 h 209"/>
                  <a:gd name="T4" fmla="*/ 420879937 w 208"/>
                  <a:gd name="T5" fmla="*/ 2147483647 h 209"/>
                  <a:gd name="T6" fmla="*/ 2147483647 w 208"/>
                  <a:gd name="T7" fmla="*/ 471488792 h 209"/>
                  <a:gd name="T8" fmla="*/ 2147483647 w 208"/>
                  <a:gd name="T9" fmla="*/ 2147483647 h 2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8"/>
                  <a:gd name="T16" fmla="*/ 0 h 209"/>
                  <a:gd name="T17" fmla="*/ 208 w 208"/>
                  <a:gd name="T18" fmla="*/ 209 h 2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8" h="209">
                    <a:moveTo>
                      <a:pt x="199" y="122"/>
                    </a:moveTo>
                    <a:cubicBezTo>
                      <a:pt x="189" y="174"/>
                      <a:pt x="139" y="209"/>
                      <a:pt x="87" y="199"/>
                    </a:cubicBezTo>
                    <a:cubicBezTo>
                      <a:pt x="34" y="190"/>
                      <a:pt x="0" y="139"/>
                      <a:pt x="9" y="87"/>
                    </a:cubicBezTo>
                    <a:cubicBezTo>
                      <a:pt x="19" y="35"/>
                      <a:pt x="69" y="0"/>
                      <a:pt x="121" y="10"/>
                    </a:cubicBezTo>
                    <a:cubicBezTo>
                      <a:pt x="174" y="19"/>
                      <a:pt x="208" y="70"/>
                      <a:pt x="199" y="122"/>
                    </a:cubicBezTo>
                    <a:close/>
                  </a:path>
                </a:pathLst>
              </a:custGeom>
              <a:solidFill>
                <a:srgbClr val="00A1DA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7" name="Freeform 61"/>
              <p:cNvSpPr>
                <a:spLocks noEditPoints="1" noChangeArrowheads="1"/>
              </p:cNvSpPr>
              <p:nvPr/>
            </p:nvSpPr>
            <p:spPr bwMode="auto">
              <a:xfrm>
                <a:off x="1846748" y="2206270"/>
                <a:ext cx="2127303" cy="2031122"/>
              </a:xfrm>
              <a:custGeom>
                <a:avLst/>
                <a:gdLst>
                  <a:gd name="T0" fmla="*/ 2147483647 w 180"/>
                  <a:gd name="T1" fmla="*/ 94392186 h 171"/>
                  <a:gd name="T2" fmla="*/ 2147483647 w 180"/>
                  <a:gd name="T3" fmla="*/ 0 h 171"/>
                  <a:gd name="T4" fmla="*/ 186870865 w 180"/>
                  <a:gd name="T5" fmla="*/ 2147483647 h 171"/>
                  <a:gd name="T6" fmla="*/ 840925699 w 180"/>
                  <a:gd name="T7" fmla="*/ 2147483647 h 171"/>
                  <a:gd name="T8" fmla="*/ 2147483647 w 180"/>
                  <a:gd name="T9" fmla="*/ 2147483647 h 171"/>
                  <a:gd name="T10" fmla="*/ 2147483647 w 180"/>
                  <a:gd name="T11" fmla="*/ 2147483647 h 171"/>
                  <a:gd name="T12" fmla="*/ 2147483647 w 180"/>
                  <a:gd name="T13" fmla="*/ 2147483647 h 171"/>
                  <a:gd name="T14" fmla="*/ 2147483647 w 180"/>
                  <a:gd name="T15" fmla="*/ 94392186 h 171"/>
                  <a:gd name="T16" fmla="*/ 2147483647 w 180"/>
                  <a:gd name="T17" fmla="*/ 2147483647 h 171"/>
                  <a:gd name="T18" fmla="*/ 2147483647 w 180"/>
                  <a:gd name="T19" fmla="*/ 2147483647 h 171"/>
                  <a:gd name="T20" fmla="*/ 2147483647 w 180"/>
                  <a:gd name="T21" fmla="*/ 2147483647 h 171"/>
                  <a:gd name="T22" fmla="*/ 981085856 w 180"/>
                  <a:gd name="T23" fmla="*/ 2147483647 h 171"/>
                  <a:gd name="T24" fmla="*/ 373748564 w 180"/>
                  <a:gd name="T25" fmla="*/ 2147483647 h 171"/>
                  <a:gd name="T26" fmla="*/ 2147483647 w 180"/>
                  <a:gd name="T27" fmla="*/ 188784372 h 171"/>
                  <a:gd name="T28" fmla="*/ 2147483647 w 180"/>
                  <a:gd name="T29" fmla="*/ 235973636 h 171"/>
                  <a:gd name="T30" fmla="*/ 2147483647 w 180"/>
                  <a:gd name="T31" fmla="*/ 2147483647 h 17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0"/>
                  <a:gd name="T49" fmla="*/ 0 h 171"/>
                  <a:gd name="T50" fmla="*/ 180 w 180"/>
                  <a:gd name="T51" fmla="*/ 171 h 17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0" h="171">
                    <a:moveTo>
                      <a:pt x="103" y="2"/>
                    </a:moveTo>
                    <a:cubicBezTo>
                      <a:pt x="98" y="1"/>
                      <a:pt x="93" y="0"/>
                      <a:pt x="88" y="0"/>
                    </a:cubicBezTo>
                    <a:cubicBezTo>
                      <a:pt x="47" y="0"/>
                      <a:pt x="12" y="30"/>
                      <a:pt x="4" y="70"/>
                    </a:cubicBezTo>
                    <a:cubicBezTo>
                      <a:pt x="0" y="92"/>
                      <a:pt x="5" y="115"/>
                      <a:pt x="18" y="134"/>
                    </a:cubicBezTo>
                    <a:cubicBezTo>
                      <a:pt x="31" y="152"/>
                      <a:pt x="50" y="165"/>
                      <a:pt x="73" y="169"/>
                    </a:cubicBezTo>
                    <a:cubicBezTo>
                      <a:pt x="78" y="170"/>
                      <a:pt x="83" y="171"/>
                      <a:pt x="88" y="171"/>
                    </a:cubicBezTo>
                    <a:cubicBezTo>
                      <a:pt x="129" y="171"/>
                      <a:pt x="164" y="141"/>
                      <a:pt x="172" y="101"/>
                    </a:cubicBezTo>
                    <a:cubicBezTo>
                      <a:pt x="180" y="55"/>
                      <a:pt x="150" y="10"/>
                      <a:pt x="103" y="2"/>
                    </a:cubicBezTo>
                    <a:close/>
                    <a:moveTo>
                      <a:pt x="169" y="100"/>
                    </a:moveTo>
                    <a:cubicBezTo>
                      <a:pt x="161" y="139"/>
                      <a:pt x="128" y="167"/>
                      <a:pt x="88" y="167"/>
                    </a:cubicBezTo>
                    <a:cubicBezTo>
                      <a:pt x="83" y="167"/>
                      <a:pt x="78" y="167"/>
                      <a:pt x="73" y="166"/>
                    </a:cubicBezTo>
                    <a:cubicBezTo>
                      <a:pt x="52" y="162"/>
                      <a:pt x="33" y="150"/>
                      <a:pt x="21" y="132"/>
                    </a:cubicBezTo>
                    <a:cubicBezTo>
                      <a:pt x="8" y="114"/>
                      <a:pt x="4" y="92"/>
                      <a:pt x="8" y="71"/>
                    </a:cubicBezTo>
                    <a:cubicBezTo>
                      <a:pt x="15" y="32"/>
                      <a:pt x="49" y="4"/>
                      <a:pt x="88" y="4"/>
                    </a:cubicBezTo>
                    <a:cubicBezTo>
                      <a:pt x="93" y="4"/>
                      <a:pt x="98" y="4"/>
                      <a:pt x="103" y="5"/>
                    </a:cubicBezTo>
                    <a:cubicBezTo>
                      <a:pt x="147" y="13"/>
                      <a:pt x="177" y="56"/>
                      <a:pt x="169" y="100"/>
                    </a:cubicBezTo>
                    <a:close/>
                  </a:path>
                </a:pathLst>
              </a:custGeom>
              <a:solidFill>
                <a:srgbClr val="F2EED8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40" name="文本框 3"/>
            <p:cNvSpPr txBox="1"/>
            <p:nvPr/>
          </p:nvSpPr>
          <p:spPr>
            <a:xfrm>
              <a:off x="1639199" y="5277927"/>
              <a:ext cx="4509770" cy="423545"/>
            </a:xfrm>
            <a:prstGeom prst="rect">
              <a:avLst/>
            </a:prstGeom>
            <a:noFill/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高端汽车标准件研究中心</a:t>
              </a:r>
              <a:endParaRPr lang="zh-CN" altLang="en-US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267"/>
            <p:cNvSpPr>
              <a:spLocks noEditPoints="1"/>
            </p:cNvSpPr>
            <p:nvPr/>
          </p:nvSpPr>
          <p:spPr bwMode="auto">
            <a:xfrm>
              <a:off x="6627591" y="5260979"/>
              <a:ext cx="480257" cy="433779"/>
            </a:xfrm>
            <a:custGeom>
              <a:avLst/>
              <a:gdLst>
                <a:gd name="T0" fmla="*/ 15 w 155"/>
                <a:gd name="T1" fmla="*/ 20 h 140"/>
                <a:gd name="T2" fmla="*/ 33 w 155"/>
                <a:gd name="T3" fmla="*/ 6 h 140"/>
                <a:gd name="T4" fmla="*/ 54 w 155"/>
                <a:gd name="T5" fmla="*/ 0 h 140"/>
                <a:gd name="T6" fmla="*/ 65 w 155"/>
                <a:gd name="T7" fmla="*/ 0 h 140"/>
                <a:gd name="T8" fmla="*/ 87 w 155"/>
                <a:gd name="T9" fmla="*/ 8 h 140"/>
                <a:gd name="T10" fmla="*/ 96 w 155"/>
                <a:gd name="T11" fmla="*/ 15 h 140"/>
                <a:gd name="T12" fmla="*/ 111 w 155"/>
                <a:gd name="T13" fmla="*/ 31 h 140"/>
                <a:gd name="T14" fmla="*/ 116 w 155"/>
                <a:gd name="T15" fmla="*/ 53 h 140"/>
                <a:gd name="T16" fmla="*/ 116 w 155"/>
                <a:gd name="T17" fmla="*/ 63 h 140"/>
                <a:gd name="T18" fmla="*/ 112 w 155"/>
                <a:gd name="T19" fmla="*/ 79 h 140"/>
                <a:gd name="T20" fmla="*/ 114 w 155"/>
                <a:gd name="T21" fmla="*/ 94 h 140"/>
                <a:gd name="T22" fmla="*/ 155 w 155"/>
                <a:gd name="T23" fmla="*/ 119 h 140"/>
                <a:gd name="T24" fmla="*/ 100 w 155"/>
                <a:gd name="T25" fmla="*/ 108 h 140"/>
                <a:gd name="T26" fmla="*/ 98 w 155"/>
                <a:gd name="T27" fmla="*/ 99 h 140"/>
                <a:gd name="T28" fmla="*/ 90 w 155"/>
                <a:gd name="T29" fmla="*/ 105 h 140"/>
                <a:gd name="T30" fmla="*/ 72 w 155"/>
                <a:gd name="T31" fmla="*/ 114 h 140"/>
                <a:gd name="T32" fmla="*/ 63 w 155"/>
                <a:gd name="T33" fmla="*/ 116 h 140"/>
                <a:gd name="T34" fmla="*/ 41 w 155"/>
                <a:gd name="T35" fmla="*/ 112 h 140"/>
                <a:gd name="T36" fmla="*/ 21 w 155"/>
                <a:gd name="T37" fmla="*/ 101 h 140"/>
                <a:gd name="T38" fmla="*/ 13 w 155"/>
                <a:gd name="T39" fmla="*/ 92 h 140"/>
                <a:gd name="T40" fmla="*/ 2 w 155"/>
                <a:gd name="T41" fmla="*/ 72 h 140"/>
                <a:gd name="T42" fmla="*/ 0 w 155"/>
                <a:gd name="T43" fmla="*/ 63 h 140"/>
                <a:gd name="T44" fmla="*/ 4 w 155"/>
                <a:gd name="T45" fmla="*/ 41 h 140"/>
                <a:gd name="T46" fmla="*/ 15 w 155"/>
                <a:gd name="T47" fmla="*/ 20 h 140"/>
                <a:gd name="T48" fmla="*/ 33 w 155"/>
                <a:gd name="T49" fmla="*/ 52 h 140"/>
                <a:gd name="T50" fmla="*/ 50 w 155"/>
                <a:gd name="T51" fmla="*/ 66 h 140"/>
                <a:gd name="T52" fmla="*/ 66 w 155"/>
                <a:gd name="T53" fmla="*/ 85 h 140"/>
                <a:gd name="T54" fmla="*/ 83 w 155"/>
                <a:gd name="T55" fmla="*/ 66 h 140"/>
                <a:gd name="T56" fmla="*/ 66 w 155"/>
                <a:gd name="T57" fmla="*/ 52 h 140"/>
                <a:gd name="T58" fmla="*/ 50 w 155"/>
                <a:gd name="T59" fmla="*/ 33 h 140"/>
                <a:gd name="T60" fmla="*/ 33 w 155"/>
                <a:gd name="T61" fmla="*/ 52 h 140"/>
                <a:gd name="T62" fmla="*/ 55 w 155"/>
                <a:gd name="T63" fmla="*/ 19 h 140"/>
                <a:gd name="T64" fmla="*/ 48 w 155"/>
                <a:gd name="T65" fmla="*/ 20 h 140"/>
                <a:gd name="T66" fmla="*/ 35 w 155"/>
                <a:gd name="T67" fmla="*/ 28 h 140"/>
                <a:gd name="T68" fmla="*/ 30 w 155"/>
                <a:gd name="T69" fmla="*/ 31 h 140"/>
                <a:gd name="T70" fmla="*/ 22 w 155"/>
                <a:gd name="T71" fmla="*/ 46 h 140"/>
                <a:gd name="T72" fmla="*/ 21 w 155"/>
                <a:gd name="T73" fmla="*/ 61 h 140"/>
                <a:gd name="T74" fmla="*/ 21 w 155"/>
                <a:gd name="T75" fmla="*/ 68 h 140"/>
                <a:gd name="T76" fmla="*/ 28 w 155"/>
                <a:gd name="T77" fmla="*/ 81 h 140"/>
                <a:gd name="T78" fmla="*/ 33 w 155"/>
                <a:gd name="T79" fmla="*/ 86 h 140"/>
                <a:gd name="T80" fmla="*/ 46 w 155"/>
                <a:gd name="T81" fmla="*/ 94 h 140"/>
                <a:gd name="T82" fmla="*/ 61 w 155"/>
                <a:gd name="T83" fmla="*/ 96 h 140"/>
                <a:gd name="T84" fmla="*/ 68 w 155"/>
                <a:gd name="T85" fmla="*/ 96 h 140"/>
                <a:gd name="T86" fmla="*/ 81 w 155"/>
                <a:gd name="T87" fmla="*/ 88 h 140"/>
                <a:gd name="T88" fmla="*/ 89 w 155"/>
                <a:gd name="T89" fmla="*/ 83 h 140"/>
                <a:gd name="T90" fmla="*/ 96 w 155"/>
                <a:gd name="T91" fmla="*/ 70 h 140"/>
                <a:gd name="T92" fmla="*/ 98 w 155"/>
                <a:gd name="T93" fmla="*/ 55 h 140"/>
                <a:gd name="T94" fmla="*/ 96 w 155"/>
                <a:gd name="T95" fmla="*/ 48 h 140"/>
                <a:gd name="T96" fmla="*/ 89 w 155"/>
                <a:gd name="T97" fmla="*/ 33 h 140"/>
                <a:gd name="T98" fmla="*/ 83 w 155"/>
                <a:gd name="T99" fmla="*/ 28 h 140"/>
                <a:gd name="T100" fmla="*/ 70 w 155"/>
                <a:gd name="T101" fmla="*/ 20 h 140"/>
                <a:gd name="T102" fmla="*/ 55 w 155"/>
                <a:gd name="T103" fmla="*/ 19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5" h="140">
                  <a:moveTo>
                    <a:pt x="15" y="20"/>
                  </a:moveTo>
                  <a:lnTo>
                    <a:pt x="15" y="20"/>
                  </a:lnTo>
                  <a:lnTo>
                    <a:pt x="24" y="11"/>
                  </a:lnTo>
                  <a:lnTo>
                    <a:pt x="33" y="6"/>
                  </a:lnTo>
                  <a:lnTo>
                    <a:pt x="43" y="2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65" y="0"/>
                  </a:lnTo>
                  <a:lnTo>
                    <a:pt x="76" y="4"/>
                  </a:lnTo>
                  <a:lnTo>
                    <a:pt x="87" y="8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103" y="22"/>
                  </a:lnTo>
                  <a:lnTo>
                    <a:pt x="111" y="31"/>
                  </a:lnTo>
                  <a:lnTo>
                    <a:pt x="114" y="42"/>
                  </a:lnTo>
                  <a:lnTo>
                    <a:pt x="116" y="53"/>
                  </a:lnTo>
                  <a:lnTo>
                    <a:pt x="116" y="53"/>
                  </a:lnTo>
                  <a:lnTo>
                    <a:pt x="116" y="63"/>
                  </a:lnTo>
                  <a:lnTo>
                    <a:pt x="114" y="72"/>
                  </a:lnTo>
                  <a:lnTo>
                    <a:pt x="112" y="79"/>
                  </a:lnTo>
                  <a:lnTo>
                    <a:pt x="107" y="88"/>
                  </a:lnTo>
                  <a:lnTo>
                    <a:pt x="114" y="94"/>
                  </a:lnTo>
                  <a:lnTo>
                    <a:pt x="118" y="88"/>
                  </a:lnTo>
                  <a:lnTo>
                    <a:pt x="155" y="119"/>
                  </a:lnTo>
                  <a:lnTo>
                    <a:pt x="136" y="140"/>
                  </a:lnTo>
                  <a:lnTo>
                    <a:pt x="100" y="108"/>
                  </a:lnTo>
                  <a:lnTo>
                    <a:pt x="105" y="105"/>
                  </a:lnTo>
                  <a:lnTo>
                    <a:pt x="98" y="99"/>
                  </a:lnTo>
                  <a:lnTo>
                    <a:pt x="98" y="99"/>
                  </a:lnTo>
                  <a:lnTo>
                    <a:pt x="90" y="105"/>
                  </a:lnTo>
                  <a:lnTo>
                    <a:pt x="81" y="110"/>
                  </a:lnTo>
                  <a:lnTo>
                    <a:pt x="72" y="114"/>
                  </a:lnTo>
                  <a:lnTo>
                    <a:pt x="63" y="116"/>
                  </a:lnTo>
                  <a:lnTo>
                    <a:pt x="63" y="116"/>
                  </a:lnTo>
                  <a:lnTo>
                    <a:pt x="52" y="114"/>
                  </a:lnTo>
                  <a:lnTo>
                    <a:pt x="41" y="112"/>
                  </a:lnTo>
                  <a:lnTo>
                    <a:pt x="30" y="108"/>
                  </a:lnTo>
                  <a:lnTo>
                    <a:pt x="21" y="101"/>
                  </a:lnTo>
                  <a:lnTo>
                    <a:pt x="21" y="101"/>
                  </a:lnTo>
                  <a:lnTo>
                    <a:pt x="13" y="92"/>
                  </a:lnTo>
                  <a:lnTo>
                    <a:pt x="8" y="83"/>
                  </a:lnTo>
                  <a:lnTo>
                    <a:pt x="2" y="72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2" y="52"/>
                  </a:lnTo>
                  <a:lnTo>
                    <a:pt x="4" y="41"/>
                  </a:lnTo>
                  <a:lnTo>
                    <a:pt x="8" y="30"/>
                  </a:lnTo>
                  <a:lnTo>
                    <a:pt x="15" y="20"/>
                  </a:lnTo>
                  <a:lnTo>
                    <a:pt x="15" y="20"/>
                  </a:lnTo>
                  <a:close/>
                  <a:moveTo>
                    <a:pt x="33" y="52"/>
                  </a:moveTo>
                  <a:lnTo>
                    <a:pt x="33" y="66"/>
                  </a:lnTo>
                  <a:lnTo>
                    <a:pt x="50" y="66"/>
                  </a:lnTo>
                  <a:lnTo>
                    <a:pt x="50" y="85"/>
                  </a:lnTo>
                  <a:lnTo>
                    <a:pt x="66" y="85"/>
                  </a:lnTo>
                  <a:lnTo>
                    <a:pt x="66" y="66"/>
                  </a:lnTo>
                  <a:lnTo>
                    <a:pt x="83" y="66"/>
                  </a:lnTo>
                  <a:lnTo>
                    <a:pt x="83" y="52"/>
                  </a:lnTo>
                  <a:lnTo>
                    <a:pt x="66" y="52"/>
                  </a:lnTo>
                  <a:lnTo>
                    <a:pt x="66" y="33"/>
                  </a:lnTo>
                  <a:lnTo>
                    <a:pt x="50" y="33"/>
                  </a:lnTo>
                  <a:lnTo>
                    <a:pt x="50" y="52"/>
                  </a:lnTo>
                  <a:lnTo>
                    <a:pt x="33" y="52"/>
                  </a:lnTo>
                  <a:lnTo>
                    <a:pt x="33" y="52"/>
                  </a:lnTo>
                  <a:close/>
                  <a:moveTo>
                    <a:pt x="55" y="19"/>
                  </a:moveTo>
                  <a:lnTo>
                    <a:pt x="55" y="19"/>
                  </a:lnTo>
                  <a:lnTo>
                    <a:pt x="48" y="20"/>
                  </a:lnTo>
                  <a:lnTo>
                    <a:pt x="41" y="22"/>
                  </a:lnTo>
                  <a:lnTo>
                    <a:pt x="35" y="28"/>
                  </a:lnTo>
                  <a:lnTo>
                    <a:pt x="30" y="31"/>
                  </a:lnTo>
                  <a:lnTo>
                    <a:pt x="30" y="31"/>
                  </a:lnTo>
                  <a:lnTo>
                    <a:pt x="24" y="39"/>
                  </a:lnTo>
                  <a:lnTo>
                    <a:pt x="22" y="46"/>
                  </a:lnTo>
                  <a:lnTo>
                    <a:pt x="21" y="53"/>
                  </a:lnTo>
                  <a:lnTo>
                    <a:pt x="21" y="61"/>
                  </a:lnTo>
                  <a:lnTo>
                    <a:pt x="21" y="61"/>
                  </a:lnTo>
                  <a:lnTo>
                    <a:pt x="21" y="68"/>
                  </a:lnTo>
                  <a:lnTo>
                    <a:pt x="24" y="75"/>
                  </a:lnTo>
                  <a:lnTo>
                    <a:pt x="28" y="81"/>
                  </a:lnTo>
                  <a:lnTo>
                    <a:pt x="33" y="86"/>
                  </a:lnTo>
                  <a:lnTo>
                    <a:pt x="33" y="86"/>
                  </a:lnTo>
                  <a:lnTo>
                    <a:pt x="39" y="92"/>
                  </a:lnTo>
                  <a:lnTo>
                    <a:pt x="46" y="94"/>
                  </a:lnTo>
                  <a:lnTo>
                    <a:pt x="54" y="96"/>
                  </a:lnTo>
                  <a:lnTo>
                    <a:pt x="61" y="96"/>
                  </a:lnTo>
                  <a:lnTo>
                    <a:pt x="61" y="96"/>
                  </a:lnTo>
                  <a:lnTo>
                    <a:pt x="68" y="96"/>
                  </a:lnTo>
                  <a:lnTo>
                    <a:pt x="76" y="92"/>
                  </a:lnTo>
                  <a:lnTo>
                    <a:pt x="81" y="88"/>
                  </a:lnTo>
                  <a:lnTo>
                    <a:pt x="89" y="83"/>
                  </a:lnTo>
                  <a:lnTo>
                    <a:pt x="89" y="83"/>
                  </a:lnTo>
                  <a:lnTo>
                    <a:pt x="92" y="77"/>
                  </a:lnTo>
                  <a:lnTo>
                    <a:pt x="96" y="70"/>
                  </a:lnTo>
                  <a:lnTo>
                    <a:pt x="98" y="63"/>
                  </a:lnTo>
                  <a:lnTo>
                    <a:pt x="98" y="55"/>
                  </a:lnTo>
                  <a:lnTo>
                    <a:pt x="98" y="55"/>
                  </a:lnTo>
                  <a:lnTo>
                    <a:pt x="96" y="48"/>
                  </a:lnTo>
                  <a:lnTo>
                    <a:pt x="94" y="41"/>
                  </a:lnTo>
                  <a:lnTo>
                    <a:pt x="89" y="33"/>
                  </a:lnTo>
                  <a:lnTo>
                    <a:pt x="83" y="28"/>
                  </a:lnTo>
                  <a:lnTo>
                    <a:pt x="83" y="28"/>
                  </a:lnTo>
                  <a:lnTo>
                    <a:pt x="78" y="24"/>
                  </a:lnTo>
                  <a:lnTo>
                    <a:pt x="70" y="20"/>
                  </a:lnTo>
                  <a:lnTo>
                    <a:pt x="63" y="19"/>
                  </a:lnTo>
                  <a:lnTo>
                    <a:pt x="55" y="19"/>
                  </a:lnTo>
                  <a:lnTo>
                    <a:pt x="55" y="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48" name="Freeform 5"/>
          <p:cNvSpPr/>
          <p:nvPr/>
        </p:nvSpPr>
        <p:spPr bwMode="auto">
          <a:xfrm rot="5400000" flipH="1">
            <a:off x="511395" y="1000332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800" dirty="0"/>
          </a:p>
        </p:txBody>
      </p:sp>
      <p:sp>
        <p:nvSpPr>
          <p:cNvPr id="49" name="矩形 48"/>
          <p:cNvSpPr/>
          <p:nvPr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51" name="矩形 50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3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0450" y="906150"/>
            <a:ext cx="266429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经营理念</a:t>
            </a:r>
            <a:endParaRPr lang="zh-CN" altLang="en-US" sz="20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920577" y="1463367"/>
            <a:ext cx="1132384" cy="1188158"/>
            <a:chOff x="6569385" y="2023121"/>
            <a:chExt cx="1132384" cy="1188158"/>
          </a:xfrm>
        </p:grpSpPr>
        <p:sp>
          <p:nvSpPr>
            <p:cNvPr id="4" name="Oval 6"/>
            <p:cNvSpPr>
              <a:spLocks noChangeArrowheads="1"/>
            </p:cNvSpPr>
            <p:nvPr/>
          </p:nvSpPr>
          <p:spPr bwMode="auto">
            <a:xfrm>
              <a:off x="6569385" y="2023121"/>
              <a:ext cx="1132384" cy="1188158"/>
            </a:xfrm>
            <a:prstGeom prst="ellipse">
              <a:avLst/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904552" y="2742030"/>
              <a:ext cx="351493" cy="252223"/>
              <a:chOff x="3392759" y="950192"/>
              <a:chExt cx="351493" cy="252223"/>
            </a:xfrm>
            <a:effectLst/>
          </p:grpSpPr>
          <p:sp>
            <p:nvSpPr>
              <p:cNvPr id="6" name="Freeform 246"/>
              <p:cNvSpPr>
                <a:spLocks noEditPoints="1"/>
              </p:cNvSpPr>
              <p:nvPr/>
            </p:nvSpPr>
            <p:spPr bwMode="auto">
              <a:xfrm>
                <a:off x="3392759" y="962702"/>
                <a:ext cx="239713" cy="239713"/>
              </a:xfrm>
              <a:custGeom>
                <a:avLst/>
                <a:gdLst>
                  <a:gd name="T0" fmla="*/ 57 w 64"/>
                  <a:gd name="T1" fmla="*/ 27 h 64"/>
                  <a:gd name="T2" fmla="*/ 56 w 64"/>
                  <a:gd name="T3" fmla="*/ 25 h 64"/>
                  <a:gd name="T4" fmla="*/ 54 w 64"/>
                  <a:gd name="T5" fmla="*/ 19 h 64"/>
                  <a:gd name="T6" fmla="*/ 56 w 64"/>
                  <a:gd name="T7" fmla="*/ 15 h 64"/>
                  <a:gd name="T8" fmla="*/ 53 w 64"/>
                  <a:gd name="T9" fmla="*/ 9 h 64"/>
                  <a:gd name="T10" fmla="*/ 50 w 64"/>
                  <a:gd name="T11" fmla="*/ 8 h 64"/>
                  <a:gd name="T12" fmla="*/ 45 w 64"/>
                  <a:gd name="T13" fmla="*/ 11 h 64"/>
                  <a:gd name="T14" fmla="*/ 39 w 64"/>
                  <a:gd name="T15" fmla="*/ 8 h 64"/>
                  <a:gd name="T16" fmla="*/ 38 w 64"/>
                  <a:gd name="T17" fmla="*/ 7 h 64"/>
                  <a:gd name="T18" fmla="*/ 35 w 64"/>
                  <a:gd name="T19" fmla="*/ 0 h 64"/>
                  <a:gd name="T20" fmla="*/ 28 w 64"/>
                  <a:gd name="T21" fmla="*/ 2 h 64"/>
                  <a:gd name="T22" fmla="*/ 26 w 64"/>
                  <a:gd name="T23" fmla="*/ 8 h 64"/>
                  <a:gd name="T24" fmla="*/ 20 w 64"/>
                  <a:gd name="T25" fmla="*/ 11 h 64"/>
                  <a:gd name="T26" fmla="*/ 18 w 64"/>
                  <a:gd name="T27" fmla="*/ 11 h 64"/>
                  <a:gd name="T28" fmla="*/ 12 w 64"/>
                  <a:gd name="T29" fmla="*/ 7 h 64"/>
                  <a:gd name="T30" fmla="*/ 7 w 64"/>
                  <a:gd name="T31" fmla="*/ 11 h 64"/>
                  <a:gd name="T32" fmla="*/ 10 w 64"/>
                  <a:gd name="T33" fmla="*/ 19 h 64"/>
                  <a:gd name="T34" fmla="*/ 10 w 64"/>
                  <a:gd name="T35" fmla="*/ 21 h 64"/>
                  <a:gd name="T36" fmla="*/ 8 w 64"/>
                  <a:gd name="T37" fmla="*/ 26 h 64"/>
                  <a:gd name="T38" fmla="*/ 2 w 64"/>
                  <a:gd name="T39" fmla="*/ 28 h 64"/>
                  <a:gd name="T40" fmla="*/ 0 w 64"/>
                  <a:gd name="T41" fmla="*/ 35 h 64"/>
                  <a:gd name="T42" fmla="*/ 7 w 64"/>
                  <a:gd name="T43" fmla="*/ 38 h 64"/>
                  <a:gd name="T44" fmla="*/ 9 w 64"/>
                  <a:gd name="T45" fmla="*/ 39 h 64"/>
                  <a:gd name="T46" fmla="*/ 11 w 64"/>
                  <a:gd name="T47" fmla="*/ 45 h 64"/>
                  <a:gd name="T48" fmla="*/ 8 w 64"/>
                  <a:gd name="T49" fmla="*/ 51 h 64"/>
                  <a:gd name="T50" fmla="*/ 11 w 64"/>
                  <a:gd name="T51" fmla="*/ 57 h 64"/>
                  <a:gd name="T52" fmla="*/ 14 w 64"/>
                  <a:gd name="T53" fmla="*/ 57 h 64"/>
                  <a:gd name="T54" fmla="*/ 20 w 64"/>
                  <a:gd name="T55" fmla="*/ 53 h 64"/>
                  <a:gd name="T56" fmla="*/ 25 w 64"/>
                  <a:gd name="T57" fmla="*/ 56 h 64"/>
                  <a:gd name="T58" fmla="*/ 26 w 64"/>
                  <a:gd name="T59" fmla="*/ 57 h 64"/>
                  <a:gd name="T60" fmla="*/ 30 w 64"/>
                  <a:gd name="T61" fmla="*/ 64 h 64"/>
                  <a:gd name="T62" fmla="*/ 37 w 64"/>
                  <a:gd name="T63" fmla="*/ 62 h 64"/>
                  <a:gd name="T64" fmla="*/ 38 w 64"/>
                  <a:gd name="T65" fmla="*/ 56 h 64"/>
                  <a:gd name="T66" fmla="*/ 44 w 64"/>
                  <a:gd name="T67" fmla="*/ 54 h 64"/>
                  <a:gd name="T68" fmla="*/ 46 w 64"/>
                  <a:gd name="T69" fmla="*/ 54 h 64"/>
                  <a:gd name="T70" fmla="*/ 51 w 64"/>
                  <a:gd name="T71" fmla="*/ 57 h 64"/>
                  <a:gd name="T72" fmla="*/ 55 w 64"/>
                  <a:gd name="T73" fmla="*/ 53 h 64"/>
                  <a:gd name="T74" fmla="*/ 54 w 64"/>
                  <a:gd name="T75" fmla="*/ 46 h 64"/>
                  <a:gd name="T76" fmla="*/ 54 w 64"/>
                  <a:gd name="T77" fmla="*/ 45 h 64"/>
                  <a:gd name="T78" fmla="*/ 56 w 64"/>
                  <a:gd name="T79" fmla="*/ 38 h 64"/>
                  <a:gd name="T80" fmla="*/ 62 w 64"/>
                  <a:gd name="T81" fmla="*/ 37 h 64"/>
                  <a:gd name="T82" fmla="*/ 64 w 64"/>
                  <a:gd name="T83" fmla="*/ 30 h 64"/>
                  <a:gd name="T84" fmla="*/ 32 w 64"/>
                  <a:gd name="T85" fmla="*/ 47 h 64"/>
                  <a:gd name="T86" fmla="*/ 32 w 64"/>
                  <a:gd name="T87" fmla="*/ 17 h 64"/>
                  <a:gd name="T88" fmla="*/ 32 w 64"/>
                  <a:gd name="T89" fmla="*/ 47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4" h="64">
                    <a:moveTo>
                      <a:pt x="62" y="28"/>
                    </a:moveTo>
                    <a:cubicBezTo>
                      <a:pt x="57" y="27"/>
                      <a:pt x="57" y="27"/>
                      <a:pt x="57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6" y="23"/>
                      <a:pt x="55" y="22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7" y="14"/>
                      <a:pt x="57" y="13"/>
                      <a:pt x="56" y="12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53" y="8"/>
                      <a:pt x="52" y="8"/>
                      <a:pt x="51" y="8"/>
                    </a:cubicBezTo>
                    <a:cubicBezTo>
                      <a:pt x="51" y="8"/>
                      <a:pt x="50" y="8"/>
                      <a:pt x="50" y="8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3" y="10"/>
                      <a:pt x="41" y="9"/>
                      <a:pt x="39" y="8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6" y="0"/>
                      <a:pt x="35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9" y="0"/>
                      <a:pt x="28" y="1"/>
                      <a:pt x="28" y="2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4" y="9"/>
                      <a:pt x="22" y="10"/>
                      <a:pt x="20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7"/>
                      <a:pt x="13" y="7"/>
                      <a:pt x="12" y="7"/>
                    </a:cubicBezTo>
                    <a:cubicBezTo>
                      <a:pt x="11" y="7"/>
                      <a:pt x="11" y="7"/>
                      <a:pt x="10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12"/>
                      <a:pt x="6" y="13"/>
                      <a:pt x="7" y="14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2"/>
                      <a:pt x="9" y="24"/>
                      <a:pt x="9" y="25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1" y="28"/>
                      <a:pt x="0" y="29"/>
                      <a:pt x="0" y="30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6"/>
                      <a:pt x="1" y="37"/>
                      <a:pt x="2" y="37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9" y="41"/>
                      <a:pt x="10" y="42"/>
                      <a:pt x="11" y="44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7" y="52"/>
                      <a:pt x="7" y="53"/>
                      <a:pt x="8" y="54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1" y="57"/>
                      <a:pt x="12" y="58"/>
                      <a:pt x="13" y="58"/>
                    </a:cubicBezTo>
                    <a:cubicBezTo>
                      <a:pt x="13" y="58"/>
                      <a:pt x="14" y="58"/>
                      <a:pt x="14" y="57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20" y="53"/>
                      <a:pt x="20" y="53"/>
                      <a:pt x="20" y="53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2" y="55"/>
                      <a:pt x="24" y="55"/>
                      <a:pt x="25" y="56"/>
                    </a:cubicBezTo>
                    <a:cubicBezTo>
                      <a:pt x="26" y="56"/>
                      <a:pt x="26" y="56"/>
                      <a:pt x="26" y="56"/>
                    </a:cubicBezTo>
                    <a:cubicBezTo>
                      <a:pt x="26" y="57"/>
                      <a:pt x="26" y="57"/>
                      <a:pt x="26" y="57"/>
                    </a:cubicBezTo>
                    <a:cubicBezTo>
                      <a:pt x="28" y="62"/>
                      <a:pt x="28" y="62"/>
                      <a:pt x="28" y="62"/>
                    </a:cubicBezTo>
                    <a:cubicBezTo>
                      <a:pt x="28" y="63"/>
                      <a:pt x="29" y="64"/>
                      <a:pt x="30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6" y="64"/>
                      <a:pt x="37" y="63"/>
                      <a:pt x="37" y="62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56"/>
                      <a:pt x="38" y="56"/>
                      <a:pt x="38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41" y="55"/>
                      <a:pt x="42" y="55"/>
                      <a:pt x="44" y="54"/>
                    </a:cubicBezTo>
                    <a:cubicBezTo>
                      <a:pt x="45" y="53"/>
                      <a:pt x="45" y="53"/>
                      <a:pt x="45" y="53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49" y="57"/>
                      <a:pt x="50" y="57"/>
                      <a:pt x="51" y="57"/>
                    </a:cubicBezTo>
                    <a:cubicBezTo>
                      <a:pt x="51" y="57"/>
                      <a:pt x="52" y="57"/>
                      <a:pt x="52" y="56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56" y="52"/>
                      <a:pt x="56" y="51"/>
                      <a:pt x="56" y="50"/>
                    </a:cubicBezTo>
                    <a:cubicBezTo>
                      <a:pt x="54" y="46"/>
                      <a:pt x="54" y="46"/>
                      <a:pt x="54" y="46"/>
                    </a:cubicBezTo>
                    <a:cubicBezTo>
                      <a:pt x="53" y="45"/>
                      <a:pt x="53" y="45"/>
                      <a:pt x="53" y="45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5" y="43"/>
                      <a:pt x="56" y="41"/>
                      <a:pt x="56" y="39"/>
                    </a:cubicBezTo>
                    <a:cubicBezTo>
                      <a:pt x="56" y="38"/>
                      <a:pt x="56" y="38"/>
                      <a:pt x="56" y="38"/>
                    </a:cubicBezTo>
                    <a:cubicBezTo>
                      <a:pt x="57" y="38"/>
                      <a:pt x="57" y="38"/>
                      <a:pt x="57" y="38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3" y="37"/>
                      <a:pt x="64" y="36"/>
                      <a:pt x="64" y="35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64" y="29"/>
                      <a:pt x="63" y="28"/>
                      <a:pt x="62" y="28"/>
                    </a:cubicBezTo>
                    <a:close/>
                    <a:moveTo>
                      <a:pt x="32" y="47"/>
                    </a:moveTo>
                    <a:cubicBezTo>
                      <a:pt x="24" y="47"/>
                      <a:pt x="17" y="40"/>
                      <a:pt x="17" y="32"/>
                    </a:cubicBezTo>
                    <a:cubicBezTo>
                      <a:pt x="17" y="24"/>
                      <a:pt x="24" y="17"/>
                      <a:pt x="32" y="17"/>
                    </a:cubicBezTo>
                    <a:cubicBezTo>
                      <a:pt x="41" y="17"/>
                      <a:pt x="47" y="24"/>
                      <a:pt x="47" y="32"/>
                    </a:cubicBezTo>
                    <a:cubicBezTo>
                      <a:pt x="47" y="40"/>
                      <a:pt x="41" y="47"/>
                      <a:pt x="32" y="4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495300" dist="571500" dir="8100000" algn="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Freeform 247"/>
              <p:cNvSpPr>
                <a:spLocks noEditPoints="1"/>
              </p:cNvSpPr>
              <p:nvPr/>
            </p:nvSpPr>
            <p:spPr bwMode="auto">
              <a:xfrm>
                <a:off x="3609314" y="950192"/>
                <a:ext cx="134938" cy="134938"/>
              </a:xfrm>
              <a:custGeom>
                <a:avLst/>
                <a:gdLst>
                  <a:gd name="T0" fmla="*/ 32 w 36"/>
                  <a:gd name="T1" fmla="*/ 15 h 36"/>
                  <a:gd name="T2" fmla="*/ 32 w 36"/>
                  <a:gd name="T3" fmla="*/ 14 h 36"/>
                  <a:gd name="T4" fmla="*/ 30 w 36"/>
                  <a:gd name="T5" fmla="*/ 10 h 36"/>
                  <a:gd name="T6" fmla="*/ 32 w 36"/>
                  <a:gd name="T7" fmla="*/ 8 h 36"/>
                  <a:gd name="T8" fmla="*/ 30 w 36"/>
                  <a:gd name="T9" fmla="*/ 5 h 36"/>
                  <a:gd name="T10" fmla="*/ 28 w 36"/>
                  <a:gd name="T11" fmla="*/ 4 h 36"/>
                  <a:gd name="T12" fmla="*/ 26 w 36"/>
                  <a:gd name="T13" fmla="*/ 6 h 36"/>
                  <a:gd name="T14" fmla="*/ 22 w 36"/>
                  <a:gd name="T15" fmla="*/ 4 h 36"/>
                  <a:gd name="T16" fmla="*/ 21 w 36"/>
                  <a:gd name="T17" fmla="*/ 3 h 36"/>
                  <a:gd name="T18" fmla="*/ 19 w 36"/>
                  <a:gd name="T19" fmla="*/ 0 h 36"/>
                  <a:gd name="T20" fmla="*/ 16 w 36"/>
                  <a:gd name="T21" fmla="*/ 1 h 36"/>
                  <a:gd name="T22" fmla="*/ 15 w 36"/>
                  <a:gd name="T23" fmla="*/ 4 h 36"/>
                  <a:gd name="T24" fmla="*/ 11 w 36"/>
                  <a:gd name="T25" fmla="*/ 5 h 36"/>
                  <a:gd name="T26" fmla="*/ 10 w 36"/>
                  <a:gd name="T27" fmla="*/ 5 h 36"/>
                  <a:gd name="T28" fmla="*/ 7 w 36"/>
                  <a:gd name="T29" fmla="*/ 3 h 36"/>
                  <a:gd name="T30" fmla="*/ 4 w 36"/>
                  <a:gd name="T31" fmla="*/ 6 h 36"/>
                  <a:gd name="T32" fmla="*/ 6 w 36"/>
                  <a:gd name="T33" fmla="*/ 10 h 36"/>
                  <a:gd name="T34" fmla="*/ 6 w 36"/>
                  <a:gd name="T35" fmla="*/ 11 h 36"/>
                  <a:gd name="T36" fmla="*/ 4 w 36"/>
                  <a:gd name="T37" fmla="*/ 14 h 36"/>
                  <a:gd name="T38" fmla="*/ 1 w 36"/>
                  <a:gd name="T39" fmla="*/ 15 h 36"/>
                  <a:gd name="T40" fmla="*/ 0 w 36"/>
                  <a:gd name="T41" fmla="*/ 19 h 36"/>
                  <a:gd name="T42" fmla="*/ 4 w 36"/>
                  <a:gd name="T43" fmla="*/ 21 h 36"/>
                  <a:gd name="T44" fmla="*/ 5 w 36"/>
                  <a:gd name="T45" fmla="*/ 22 h 36"/>
                  <a:gd name="T46" fmla="*/ 6 w 36"/>
                  <a:gd name="T47" fmla="*/ 25 h 36"/>
                  <a:gd name="T48" fmla="*/ 4 w 36"/>
                  <a:gd name="T49" fmla="*/ 28 h 36"/>
                  <a:gd name="T50" fmla="*/ 6 w 36"/>
                  <a:gd name="T51" fmla="*/ 32 h 36"/>
                  <a:gd name="T52" fmla="*/ 8 w 36"/>
                  <a:gd name="T53" fmla="*/ 32 h 36"/>
                  <a:gd name="T54" fmla="*/ 11 w 36"/>
                  <a:gd name="T55" fmla="*/ 30 h 36"/>
                  <a:gd name="T56" fmla="*/ 14 w 36"/>
                  <a:gd name="T57" fmla="*/ 31 h 36"/>
                  <a:gd name="T58" fmla="*/ 14 w 36"/>
                  <a:gd name="T59" fmla="*/ 32 h 36"/>
                  <a:gd name="T60" fmla="*/ 17 w 36"/>
                  <a:gd name="T61" fmla="*/ 36 h 36"/>
                  <a:gd name="T62" fmla="*/ 21 w 36"/>
                  <a:gd name="T63" fmla="*/ 35 h 36"/>
                  <a:gd name="T64" fmla="*/ 21 w 36"/>
                  <a:gd name="T65" fmla="*/ 31 h 36"/>
                  <a:gd name="T66" fmla="*/ 24 w 36"/>
                  <a:gd name="T67" fmla="*/ 30 h 36"/>
                  <a:gd name="T68" fmla="*/ 26 w 36"/>
                  <a:gd name="T69" fmla="*/ 30 h 36"/>
                  <a:gd name="T70" fmla="*/ 28 w 36"/>
                  <a:gd name="T71" fmla="*/ 32 h 36"/>
                  <a:gd name="T72" fmla="*/ 31 w 36"/>
                  <a:gd name="T73" fmla="*/ 30 h 36"/>
                  <a:gd name="T74" fmla="*/ 30 w 36"/>
                  <a:gd name="T75" fmla="*/ 26 h 36"/>
                  <a:gd name="T76" fmla="*/ 30 w 36"/>
                  <a:gd name="T77" fmla="*/ 25 h 36"/>
                  <a:gd name="T78" fmla="*/ 32 w 36"/>
                  <a:gd name="T79" fmla="*/ 21 h 36"/>
                  <a:gd name="T80" fmla="*/ 35 w 36"/>
                  <a:gd name="T81" fmla="*/ 21 h 36"/>
                  <a:gd name="T82" fmla="*/ 36 w 36"/>
                  <a:gd name="T83" fmla="*/ 17 h 36"/>
                  <a:gd name="T84" fmla="*/ 18 w 36"/>
                  <a:gd name="T85" fmla="*/ 25 h 36"/>
                  <a:gd name="T86" fmla="*/ 18 w 36"/>
                  <a:gd name="T87" fmla="*/ 10 h 36"/>
                  <a:gd name="T88" fmla="*/ 18 w 36"/>
                  <a:gd name="T89" fmla="*/ 2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6" h="36">
                    <a:moveTo>
                      <a:pt x="35" y="15"/>
                    </a:move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1" y="13"/>
                      <a:pt x="31" y="12"/>
                      <a:pt x="31" y="11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8"/>
                      <a:pt x="32" y="7"/>
                      <a:pt x="32" y="6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4"/>
                      <a:pt x="29" y="4"/>
                      <a:pt x="29" y="4"/>
                    </a:cubicBezTo>
                    <a:cubicBezTo>
                      <a:pt x="29" y="4"/>
                      <a:pt x="28" y="4"/>
                      <a:pt x="28" y="4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4" y="5"/>
                      <a:pt x="23" y="4"/>
                      <a:pt x="22" y="4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0"/>
                      <a:pt x="20" y="0"/>
                      <a:pt x="19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6" y="0"/>
                      <a:pt x="16" y="1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5"/>
                      <a:pt x="11" y="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4"/>
                      <a:pt x="6" y="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6"/>
                      <a:pt x="3" y="7"/>
                      <a:pt x="4" y="7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2"/>
                      <a:pt x="5" y="13"/>
                      <a:pt x="5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0" y="20"/>
                      <a:pt x="1" y="20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3"/>
                      <a:pt x="5" y="23"/>
                      <a:pt x="6" y="24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3" y="29"/>
                      <a:pt x="4" y="29"/>
                      <a:pt x="4" y="30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7" y="32"/>
                    </a:cubicBezTo>
                    <a:cubicBezTo>
                      <a:pt x="7" y="32"/>
                      <a:pt x="7" y="32"/>
                      <a:pt x="8" y="32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2" y="30"/>
                      <a:pt x="13" y="31"/>
                      <a:pt x="14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5"/>
                      <a:pt x="16" y="36"/>
                      <a:pt x="17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0" y="36"/>
                      <a:pt x="20" y="35"/>
                      <a:pt x="21" y="35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2" y="31"/>
                      <a:pt x="22" y="31"/>
                      <a:pt x="22" y="31"/>
                    </a:cubicBezTo>
                    <a:cubicBezTo>
                      <a:pt x="23" y="31"/>
                      <a:pt x="24" y="31"/>
                      <a:pt x="24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29" y="32"/>
                      <a:pt x="29" y="32"/>
                      <a:pt x="29" y="32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32" y="29"/>
                      <a:pt x="32" y="29"/>
                      <a:pt x="31" y="28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31" y="24"/>
                      <a:pt x="31" y="23"/>
                      <a:pt x="32" y="22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6" y="21"/>
                      <a:pt x="36" y="20"/>
                      <a:pt x="36" y="19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6" y="16"/>
                      <a:pt x="36" y="16"/>
                      <a:pt x="35" y="15"/>
                    </a:cubicBezTo>
                    <a:close/>
                    <a:moveTo>
                      <a:pt x="18" y="25"/>
                    </a:moveTo>
                    <a:cubicBezTo>
                      <a:pt x="14" y="25"/>
                      <a:pt x="10" y="22"/>
                      <a:pt x="10" y="18"/>
                    </a:cubicBezTo>
                    <a:cubicBezTo>
                      <a:pt x="10" y="13"/>
                      <a:pt x="14" y="10"/>
                      <a:pt x="18" y="10"/>
                    </a:cubicBezTo>
                    <a:cubicBezTo>
                      <a:pt x="22" y="10"/>
                      <a:pt x="25" y="13"/>
                      <a:pt x="25" y="18"/>
                    </a:cubicBezTo>
                    <a:cubicBezTo>
                      <a:pt x="25" y="22"/>
                      <a:pt x="22" y="25"/>
                      <a:pt x="18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495300" dist="571500" dir="8100000" algn="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9712769" y="1758667"/>
            <a:ext cx="982101" cy="1030474"/>
            <a:chOff x="9361577" y="2318421"/>
            <a:chExt cx="982101" cy="1030474"/>
          </a:xfrm>
          <a:solidFill>
            <a:srgbClr val="92D050"/>
          </a:solidFill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9361577" y="2318421"/>
              <a:ext cx="982101" cy="1030474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248"/>
            <p:cNvSpPr/>
            <p:nvPr/>
          </p:nvSpPr>
          <p:spPr bwMode="auto">
            <a:xfrm>
              <a:off x="9720288" y="2909955"/>
              <a:ext cx="265782" cy="246868"/>
            </a:xfrm>
            <a:custGeom>
              <a:avLst/>
              <a:gdLst>
                <a:gd name="T0" fmla="*/ 74 w 113"/>
                <a:gd name="T1" fmla="*/ 55 h 105"/>
                <a:gd name="T2" fmla="*/ 67 w 113"/>
                <a:gd name="T3" fmla="*/ 54 h 105"/>
                <a:gd name="T4" fmla="*/ 85 w 113"/>
                <a:gd name="T5" fmla="*/ 28 h 105"/>
                <a:gd name="T6" fmla="*/ 57 w 113"/>
                <a:gd name="T7" fmla="*/ 0 h 105"/>
                <a:gd name="T8" fmla="*/ 29 w 113"/>
                <a:gd name="T9" fmla="*/ 28 h 105"/>
                <a:gd name="T10" fmla="*/ 47 w 113"/>
                <a:gd name="T11" fmla="*/ 54 h 105"/>
                <a:gd name="T12" fmla="*/ 40 w 113"/>
                <a:gd name="T13" fmla="*/ 55 h 105"/>
                <a:gd name="T14" fmla="*/ 0 w 113"/>
                <a:gd name="T15" fmla="*/ 105 h 105"/>
                <a:gd name="T16" fmla="*/ 113 w 113"/>
                <a:gd name="T17" fmla="*/ 105 h 105"/>
                <a:gd name="T18" fmla="*/ 74 w 113"/>
                <a:gd name="T19" fmla="*/ 5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05">
                  <a:moveTo>
                    <a:pt x="74" y="55"/>
                  </a:moveTo>
                  <a:cubicBezTo>
                    <a:pt x="74" y="55"/>
                    <a:pt x="71" y="54"/>
                    <a:pt x="67" y="54"/>
                  </a:cubicBezTo>
                  <a:cubicBezTo>
                    <a:pt x="77" y="50"/>
                    <a:pt x="85" y="40"/>
                    <a:pt x="85" y="28"/>
                  </a:cubicBezTo>
                  <a:cubicBezTo>
                    <a:pt x="85" y="13"/>
                    <a:pt x="72" y="0"/>
                    <a:pt x="57" y="0"/>
                  </a:cubicBezTo>
                  <a:cubicBezTo>
                    <a:pt x="42" y="0"/>
                    <a:pt x="29" y="13"/>
                    <a:pt x="29" y="28"/>
                  </a:cubicBezTo>
                  <a:cubicBezTo>
                    <a:pt x="29" y="40"/>
                    <a:pt x="37" y="50"/>
                    <a:pt x="47" y="54"/>
                  </a:cubicBezTo>
                  <a:cubicBezTo>
                    <a:pt x="43" y="54"/>
                    <a:pt x="40" y="55"/>
                    <a:pt x="40" y="55"/>
                  </a:cubicBezTo>
                  <a:cubicBezTo>
                    <a:pt x="20" y="62"/>
                    <a:pt x="4" y="81"/>
                    <a:pt x="0" y="105"/>
                  </a:cubicBezTo>
                  <a:cubicBezTo>
                    <a:pt x="113" y="105"/>
                    <a:pt x="113" y="105"/>
                    <a:pt x="113" y="105"/>
                  </a:cubicBezTo>
                  <a:cubicBezTo>
                    <a:pt x="110" y="81"/>
                    <a:pt x="94" y="62"/>
                    <a:pt x="74" y="55"/>
                  </a:cubicBez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009959" y="2782219"/>
            <a:ext cx="1596335" cy="1675082"/>
            <a:chOff x="7658767" y="3341973"/>
            <a:chExt cx="1596335" cy="1675082"/>
          </a:xfrm>
        </p:grpSpPr>
        <p:sp>
          <p:nvSpPr>
            <p:cNvPr id="12" name="Oval 9"/>
            <p:cNvSpPr>
              <a:spLocks noChangeArrowheads="1"/>
            </p:cNvSpPr>
            <p:nvPr/>
          </p:nvSpPr>
          <p:spPr bwMode="auto">
            <a:xfrm>
              <a:off x="7658767" y="3341973"/>
              <a:ext cx="1596335" cy="1675082"/>
            </a:xfrm>
            <a:prstGeom prst="ellips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7930537" y="3684837"/>
              <a:ext cx="553007" cy="448057"/>
              <a:chOff x="4016836" y="2869878"/>
              <a:chExt cx="652463" cy="528638"/>
            </a:xfrm>
            <a:effectLst/>
          </p:grpSpPr>
          <p:sp>
            <p:nvSpPr>
              <p:cNvPr id="14" name="Freeform 249"/>
              <p:cNvSpPr/>
              <p:nvPr/>
            </p:nvSpPr>
            <p:spPr bwMode="auto">
              <a:xfrm>
                <a:off x="4016836" y="2869878"/>
                <a:ext cx="344488" cy="476250"/>
              </a:xfrm>
              <a:custGeom>
                <a:avLst/>
                <a:gdLst>
                  <a:gd name="T0" fmla="*/ 81 w 92"/>
                  <a:gd name="T1" fmla="*/ 77 h 127"/>
                  <a:gd name="T2" fmla="*/ 48 w 92"/>
                  <a:gd name="T3" fmla="*/ 122 h 127"/>
                  <a:gd name="T4" fmla="*/ 36 w 92"/>
                  <a:gd name="T5" fmla="*/ 122 h 127"/>
                  <a:gd name="T6" fmla="*/ 4 w 92"/>
                  <a:gd name="T7" fmla="*/ 77 h 127"/>
                  <a:gd name="T8" fmla="*/ 8 w 92"/>
                  <a:gd name="T9" fmla="*/ 68 h 127"/>
                  <a:gd name="T10" fmla="*/ 26 w 92"/>
                  <a:gd name="T11" fmla="*/ 68 h 127"/>
                  <a:gd name="T12" fmla="*/ 92 w 92"/>
                  <a:gd name="T13" fmla="*/ 3 h 127"/>
                  <a:gd name="T14" fmla="*/ 59 w 92"/>
                  <a:gd name="T15" fmla="*/ 68 h 127"/>
                  <a:gd name="T16" fmla="*/ 77 w 92"/>
                  <a:gd name="T17" fmla="*/ 68 h 127"/>
                  <a:gd name="T18" fmla="*/ 81 w 92"/>
                  <a:gd name="T19" fmla="*/ 7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27">
                    <a:moveTo>
                      <a:pt x="81" y="77"/>
                    </a:moveTo>
                    <a:cubicBezTo>
                      <a:pt x="48" y="122"/>
                      <a:pt x="48" y="122"/>
                      <a:pt x="48" y="122"/>
                    </a:cubicBezTo>
                    <a:cubicBezTo>
                      <a:pt x="45" y="127"/>
                      <a:pt x="40" y="127"/>
                      <a:pt x="36" y="122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0" y="72"/>
                      <a:pt x="2" y="68"/>
                      <a:pt x="8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32" y="26"/>
                      <a:pt x="60" y="0"/>
                      <a:pt x="92" y="3"/>
                    </a:cubicBezTo>
                    <a:cubicBezTo>
                      <a:pt x="68" y="13"/>
                      <a:pt x="57" y="36"/>
                      <a:pt x="59" y="68"/>
                    </a:cubicBezTo>
                    <a:cubicBezTo>
                      <a:pt x="77" y="68"/>
                      <a:pt x="77" y="68"/>
                      <a:pt x="77" y="68"/>
                    </a:cubicBezTo>
                    <a:cubicBezTo>
                      <a:pt x="82" y="68"/>
                      <a:pt x="84" y="72"/>
                      <a:pt x="81" y="7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457200" dist="482600" dir="8100000" algn="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Freeform 250"/>
              <p:cNvSpPr/>
              <p:nvPr/>
            </p:nvSpPr>
            <p:spPr bwMode="auto">
              <a:xfrm>
                <a:off x="4324811" y="2923853"/>
                <a:ext cx="344488" cy="474663"/>
              </a:xfrm>
              <a:custGeom>
                <a:avLst/>
                <a:gdLst>
                  <a:gd name="T0" fmla="*/ 89 w 92"/>
                  <a:gd name="T1" fmla="*/ 49 h 127"/>
                  <a:gd name="T2" fmla="*/ 56 w 92"/>
                  <a:gd name="T3" fmla="*/ 5 h 127"/>
                  <a:gd name="T4" fmla="*/ 44 w 92"/>
                  <a:gd name="T5" fmla="*/ 5 h 127"/>
                  <a:gd name="T6" fmla="*/ 12 w 92"/>
                  <a:gd name="T7" fmla="*/ 49 h 127"/>
                  <a:gd name="T8" fmla="*/ 16 w 92"/>
                  <a:gd name="T9" fmla="*/ 58 h 127"/>
                  <a:gd name="T10" fmla="*/ 34 w 92"/>
                  <a:gd name="T11" fmla="*/ 58 h 127"/>
                  <a:gd name="T12" fmla="*/ 0 w 92"/>
                  <a:gd name="T13" fmla="*/ 124 h 127"/>
                  <a:gd name="T14" fmla="*/ 66 w 92"/>
                  <a:gd name="T15" fmla="*/ 58 h 127"/>
                  <a:gd name="T16" fmla="*/ 85 w 92"/>
                  <a:gd name="T17" fmla="*/ 58 h 127"/>
                  <a:gd name="T18" fmla="*/ 89 w 92"/>
                  <a:gd name="T19" fmla="*/ 49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27">
                    <a:moveTo>
                      <a:pt x="89" y="49"/>
                    </a:moveTo>
                    <a:cubicBezTo>
                      <a:pt x="56" y="5"/>
                      <a:pt x="56" y="5"/>
                      <a:pt x="56" y="5"/>
                    </a:cubicBezTo>
                    <a:cubicBezTo>
                      <a:pt x="53" y="0"/>
                      <a:pt x="47" y="0"/>
                      <a:pt x="44" y="5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8" y="54"/>
                      <a:pt x="10" y="58"/>
                      <a:pt x="16" y="58"/>
                    </a:cubicBezTo>
                    <a:cubicBezTo>
                      <a:pt x="34" y="58"/>
                      <a:pt x="34" y="58"/>
                      <a:pt x="34" y="58"/>
                    </a:cubicBezTo>
                    <a:cubicBezTo>
                      <a:pt x="35" y="91"/>
                      <a:pt x="24" y="114"/>
                      <a:pt x="0" y="124"/>
                    </a:cubicBezTo>
                    <a:cubicBezTo>
                      <a:pt x="32" y="127"/>
                      <a:pt x="61" y="101"/>
                      <a:pt x="66" y="58"/>
                    </a:cubicBezTo>
                    <a:cubicBezTo>
                      <a:pt x="85" y="58"/>
                      <a:pt x="85" y="58"/>
                      <a:pt x="85" y="58"/>
                    </a:cubicBezTo>
                    <a:cubicBezTo>
                      <a:pt x="90" y="58"/>
                      <a:pt x="92" y="54"/>
                      <a:pt x="89" y="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457200" dist="482600" dir="8100000" algn="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3809190" y="1737293"/>
            <a:ext cx="1596335" cy="1675082"/>
            <a:chOff x="3457998" y="2297047"/>
            <a:chExt cx="1596335" cy="1675082"/>
          </a:xfrm>
          <a:solidFill>
            <a:srgbClr val="99CCFF"/>
          </a:solidFill>
        </p:grpSpPr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3457998" y="2297047"/>
              <a:ext cx="1596335" cy="1675082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251"/>
            <p:cNvSpPr>
              <a:spLocks noEditPoints="1"/>
            </p:cNvSpPr>
            <p:nvPr/>
          </p:nvSpPr>
          <p:spPr bwMode="auto">
            <a:xfrm>
              <a:off x="3884779" y="2975281"/>
              <a:ext cx="379356" cy="493163"/>
            </a:xfrm>
            <a:custGeom>
              <a:avLst/>
              <a:gdLst>
                <a:gd name="T0" fmla="*/ 44 w 144"/>
                <a:gd name="T1" fmla="*/ 51 h 187"/>
                <a:gd name="T2" fmla="*/ 72 w 144"/>
                <a:gd name="T3" fmla="*/ 23 h 187"/>
                <a:gd name="T4" fmla="*/ 100 w 144"/>
                <a:gd name="T5" fmla="*/ 51 h 187"/>
                <a:gd name="T6" fmla="*/ 100 w 144"/>
                <a:gd name="T7" fmla="*/ 74 h 187"/>
                <a:gd name="T8" fmla="*/ 123 w 144"/>
                <a:gd name="T9" fmla="*/ 74 h 187"/>
                <a:gd name="T10" fmla="*/ 123 w 144"/>
                <a:gd name="T11" fmla="*/ 51 h 187"/>
                <a:gd name="T12" fmla="*/ 72 w 144"/>
                <a:gd name="T13" fmla="*/ 0 h 187"/>
                <a:gd name="T14" fmla="*/ 21 w 144"/>
                <a:gd name="T15" fmla="*/ 51 h 187"/>
                <a:gd name="T16" fmla="*/ 21 w 144"/>
                <a:gd name="T17" fmla="*/ 74 h 187"/>
                <a:gd name="T18" fmla="*/ 44 w 144"/>
                <a:gd name="T19" fmla="*/ 74 h 187"/>
                <a:gd name="T20" fmla="*/ 44 w 144"/>
                <a:gd name="T21" fmla="*/ 51 h 187"/>
                <a:gd name="T22" fmla="*/ 34 w 144"/>
                <a:gd name="T23" fmla="*/ 44 h 187"/>
                <a:gd name="T24" fmla="*/ 32 w 144"/>
                <a:gd name="T25" fmla="*/ 43 h 187"/>
                <a:gd name="T26" fmla="*/ 30 w 144"/>
                <a:gd name="T27" fmla="*/ 42 h 187"/>
                <a:gd name="T28" fmla="*/ 30 w 144"/>
                <a:gd name="T29" fmla="*/ 39 h 187"/>
                <a:gd name="T30" fmla="*/ 70 w 144"/>
                <a:gd name="T31" fmla="*/ 8 h 187"/>
                <a:gd name="T32" fmla="*/ 74 w 144"/>
                <a:gd name="T33" fmla="*/ 11 h 187"/>
                <a:gd name="T34" fmla="*/ 73 w 144"/>
                <a:gd name="T35" fmla="*/ 14 h 187"/>
                <a:gd name="T36" fmla="*/ 71 w 144"/>
                <a:gd name="T37" fmla="*/ 15 h 187"/>
                <a:gd name="T38" fmla="*/ 37 w 144"/>
                <a:gd name="T39" fmla="*/ 41 h 187"/>
                <a:gd name="T40" fmla="*/ 34 w 144"/>
                <a:gd name="T41" fmla="*/ 44 h 187"/>
                <a:gd name="T42" fmla="*/ 124 w 144"/>
                <a:gd name="T43" fmla="*/ 83 h 187"/>
                <a:gd name="T44" fmla="*/ 21 w 144"/>
                <a:gd name="T45" fmla="*/ 83 h 187"/>
                <a:gd name="T46" fmla="*/ 0 w 144"/>
                <a:gd name="T47" fmla="*/ 104 h 187"/>
                <a:gd name="T48" fmla="*/ 0 w 144"/>
                <a:gd name="T49" fmla="*/ 167 h 187"/>
                <a:gd name="T50" fmla="*/ 21 w 144"/>
                <a:gd name="T51" fmla="*/ 187 h 187"/>
                <a:gd name="T52" fmla="*/ 124 w 144"/>
                <a:gd name="T53" fmla="*/ 187 h 187"/>
                <a:gd name="T54" fmla="*/ 144 w 144"/>
                <a:gd name="T55" fmla="*/ 167 h 187"/>
                <a:gd name="T56" fmla="*/ 144 w 144"/>
                <a:gd name="T57" fmla="*/ 104 h 187"/>
                <a:gd name="T58" fmla="*/ 124 w 144"/>
                <a:gd name="T59" fmla="*/ 83 h 187"/>
                <a:gd name="T60" fmla="*/ 115 w 144"/>
                <a:gd name="T61" fmla="*/ 156 h 187"/>
                <a:gd name="T62" fmla="*/ 28 w 144"/>
                <a:gd name="T63" fmla="*/ 156 h 187"/>
                <a:gd name="T64" fmla="*/ 23 w 144"/>
                <a:gd name="T65" fmla="*/ 151 h 187"/>
                <a:gd name="T66" fmla="*/ 28 w 144"/>
                <a:gd name="T67" fmla="*/ 146 h 187"/>
                <a:gd name="T68" fmla="*/ 115 w 144"/>
                <a:gd name="T69" fmla="*/ 146 h 187"/>
                <a:gd name="T70" fmla="*/ 120 w 144"/>
                <a:gd name="T71" fmla="*/ 151 h 187"/>
                <a:gd name="T72" fmla="*/ 115 w 144"/>
                <a:gd name="T73" fmla="*/ 156 h 187"/>
                <a:gd name="T74" fmla="*/ 115 w 144"/>
                <a:gd name="T75" fmla="*/ 123 h 187"/>
                <a:gd name="T76" fmla="*/ 28 w 144"/>
                <a:gd name="T77" fmla="*/ 123 h 187"/>
                <a:gd name="T78" fmla="*/ 23 w 144"/>
                <a:gd name="T79" fmla="*/ 118 h 187"/>
                <a:gd name="T80" fmla="*/ 28 w 144"/>
                <a:gd name="T81" fmla="*/ 113 h 187"/>
                <a:gd name="T82" fmla="*/ 115 w 144"/>
                <a:gd name="T83" fmla="*/ 113 h 187"/>
                <a:gd name="T84" fmla="*/ 120 w 144"/>
                <a:gd name="T85" fmla="*/ 118 h 187"/>
                <a:gd name="T86" fmla="*/ 115 w 144"/>
                <a:gd name="T87" fmla="*/ 12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4" h="187">
                  <a:moveTo>
                    <a:pt x="44" y="51"/>
                  </a:moveTo>
                  <a:cubicBezTo>
                    <a:pt x="44" y="36"/>
                    <a:pt x="57" y="23"/>
                    <a:pt x="72" y="23"/>
                  </a:cubicBezTo>
                  <a:cubicBezTo>
                    <a:pt x="88" y="23"/>
                    <a:pt x="100" y="36"/>
                    <a:pt x="100" y="51"/>
                  </a:cubicBezTo>
                  <a:cubicBezTo>
                    <a:pt x="100" y="74"/>
                    <a:pt x="100" y="74"/>
                    <a:pt x="100" y="74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3" y="51"/>
                    <a:pt x="123" y="51"/>
                    <a:pt x="123" y="51"/>
                  </a:cubicBezTo>
                  <a:cubicBezTo>
                    <a:pt x="123" y="23"/>
                    <a:pt x="100" y="0"/>
                    <a:pt x="72" y="0"/>
                  </a:cubicBezTo>
                  <a:cubicBezTo>
                    <a:pt x="44" y="0"/>
                    <a:pt x="21" y="23"/>
                    <a:pt x="21" y="51"/>
                  </a:cubicBezTo>
                  <a:cubicBezTo>
                    <a:pt x="21" y="74"/>
                    <a:pt x="21" y="74"/>
                    <a:pt x="21" y="74"/>
                  </a:cubicBezTo>
                  <a:cubicBezTo>
                    <a:pt x="44" y="74"/>
                    <a:pt x="44" y="74"/>
                    <a:pt x="44" y="74"/>
                  </a:cubicBezTo>
                  <a:lnTo>
                    <a:pt x="44" y="51"/>
                  </a:lnTo>
                  <a:close/>
                  <a:moveTo>
                    <a:pt x="34" y="44"/>
                  </a:moveTo>
                  <a:cubicBezTo>
                    <a:pt x="33" y="44"/>
                    <a:pt x="33" y="44"/>
                    <a:pt x="32" y="43"/>
                  </a:cubicBezTo>
                  <a:cubicBezTo>
                    <a:pt x="31" y="43"/>
                    <a:pt x="31" y="42"/>
                    <a:pt x="30" y="42"/>
                  </a:cubicBezTo>
                  <a:cubicBezTo>
                    <a:pt x="30" y="41"/>
                    <a:pt x="30" y="40"/>
                    <a:pt x="30" y="39"/>
                  </a:cubicBezTo>
                  <a:cubicBezTo>
                    <a:pt x="36" y="21"/>
                    <a:pt x="52" y="9"/>
                    <a:pt x="70" y="8"/>
                  </a:cubicBezTo>
                  <a:cubicBezTo>
                    <a:pt x="73" y="8"/>
                    <a:pt x="74" y="9"/>
                    <a:pt x="74" y="11"/>
                  </a:cubicBezTo>
                  <a:cubicBezTo>
                    <a:pt x="74" y="12"/>
                    <a:pt x="74" y="13"/>
                    <a:pt x="73" y="14"/>
                  </a:cubicBezTo>
                  <a:cubicBezTo>
                    <a:pt x="73" y="15"/>
                    <a:pt x="72" y="15"/>
                    <a:pt x="71" y="15"/>
                  </a:cubicBezTo>
                  <a:cubicBezTo>
                    <a:pt x="55" y="16"/>
                    <a:pt x="42" y="26"/>
                    <a:pt x="37" y="41"/>
                  </a:cubicBezTo>
                  <a:cubicBezTo>
                    <a:pt x="37" y="43"/>
                    <a:pt x="35" y="44"/>
                    <a:pt x="34" y="44"/>
                  </a:cubicBezTo>
                  <a:close/>
                  <a:moveTo>
                    <a:pt x="124" y="83"/>
                  </a:moveTo>
                  <a:cubicBezTo>
                    <a:pt x="21" y="83"/>
                    <a:pt x="21" y="83"/>
                    <a:pt x="21" y="83"/>
                  </a:cubicBezTo>
                  <a:cubicBezTo>
                    <a:pt x="9" y="83"/>
                    <a:pt x="0" y="92"/>
                    <a:pt x="0" y="104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178"/>
                    <a:pt x="9" y="187"/>
                    <a:pt x="21" y="187"/>
                  </a:cubicBezTo>
                  <a:cubicBezTo>
                    <a:pt x="124" y="187"/>
                    <a:pt x="124" y="187"/>
                    <a:pt x="124" y="187"/>
                  </a:cubicBezTo>
                  <a:cubicBezTo>
                    <a:pt x="135" y="187"/>
                    <a:pt x="144" y="178"/>
                    <a:pt x="144" y="167"/>
                  </a:cubicBezTo>
                  <a:cubicBezTo>
                    <a:pt x="144" y="104"/>
                    <a:pt x="144" y="104"/>
                    <a:pt x="144" y="104"/>
                  </a:cubicBezTo>
                  <a:cubicBezTo>
                    <a:pt x="144" y="92"/>
                    <a:pt x="135" y="83"/>
                    <a:pt x="124" y="83"/>
                  </a:cubicBezTo>
                  <a:close/>
                  <a:moveTo>
                    <a:pt x="115" y="156"/>
                  </a:moveTo>
                  <a:cubicBezTo>
                    <a:pt x="28" y="156"/>
                    <a:pt x="28" y="156"/>
                    <a:pt x="28" y="156"/>
                  </a:cubicBezTo>
                  <a:cubicBezTo>
                    <a:pt x="25" y="156"/>
                    <a:pt x="23" y="154"/>
                    <a:pt x="23" y="151"/>
                  </a:cubicBezTo>
                  <a:cubicBezTo>
                    <a:pt x="23" y="148"/>
                    <a:pt x="25" y="146"/>
                    <a:pt x="28" y="146"/>
                  </a:cubicBezTo>
                  <a:cubicBezTo>
                    <a:pt x="115" y="146"/>
                    <a:pt x="115" y="146"/>
                    <a:pt x="115" y="146"/>
                  </a:cubicBezTo>
                  <a:cubicBezTo>
                    <a:pt x="118" y="146"/>
                    <a:pt x="120" y="148"/>
                    <a:pt x="120" y="151"/>
                  </a:cubicBezTo>
                  <a:cubicBezTo>
                    <a:pt x="120" y="154"/>
                    <a:pt x="118" y="156"/>
                    <a:pt x="115" y="156"/>
                  </a:cubicBezTo>
                  <a:close/>
                  <a:moveTo>
                    <a:pt x="115" y="1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25" y="123"/>
                    <a:pt x="23" y="121"/>
                    <a:pt x="23" y="118"/>
                  </a:cubicBezTo>
                  <a:cubicBezTo>
                    <a:pt x="23" y="115"/>
                    <a:pt x="25" y="113"/>
                    <a:pt x="28" y="113"/>
                  </a:cubicBezTo>
                  <a:cubicBezTo>
                    <a:pt x="115" y="113"/>
                    <a:pt x="115" y="113"/>
                    <a:pt x="115" y="113"/>
                  </a:cubicBezTo>
                  <a:cubicBezTo>
                    <a:pt x="118" y="113"/>
                    <a:pt x="120" y="115"/>
                    <a:pt x="120" y="118"/>
                  </a:cubicBezTo>
                  <a:cubicBezTo>
                    <a:pt x="120" y="121"/>
                    <a:pt x="118" y="123"/>
                    <a:pt x="115" y="12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591659" y="3077470"/>
            <a:ext cx="1239712" cy="1303613"/>
            <a:chOff x="5240467" y="3637224"/>
            <a:chExt cx="1239712" cy="1303613"/>
          </a:xfrm>
        </p:grpSpPr>
        <p:sp>
          <p:nvSpPr>
            <p:cNvPr id="20" name="Oval 7"/>
            <p:cNvSpPr>
              <a:spLocks noChangeArrowheads="1"/>
            </p:cNvSpPr>
            <p:nvPr/>
          </p:nvSpPr>
          <p:spPr bwMode="auto">
            <a:xfrm>
              <a:off x="5240467" y="3637224"/>
              <a:ext cx="1239712" cy="1303613"/>
            </a:xfrm>
            <a:prstGeom prst="ellipse">
              <a:avLst/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253"/>
            <p:cNvSpPr>
              <a:spLocks noEditPoints="1"/>
            </p:cNvSpPr>
            <p:nvPr/>
          </p:nvSpPr>
          <p:spPr bwMode="auto">
            <a:xfrm>
              <a:off x="5517739" y="3838479"/>
              <a:ext cx="385594" cy="442393"/>
            </a:xfrm>
            <a:custGeom>
              <a:avLst/>
              <a:gdLst>
                <a:gd name="T0" fmla="*/ 100 w 201"/>
                <a:gd name="T1" fmla="*/ 176 h 231"/>
                <a:gd name="T2" fmla="*/ 201 w 201"/>
                <a:gd name="T3" fmla="*/ 109 h 231"/>
                <a:gd name="T4" fmla="*/ 201 w 201"/>
                <a:gd name="T5" fmla="*/ 229 h 231"/>
                <a:gd name="T6" fmla="*/ 142 w 201"/>
                <a:gd name="T7" fmla="*/ 185 h 231"/>
                <a:gd name="T8" fmla="*/ 135 w 201"/>
                <a:gd name="T9" fmla="*/ 194 h 231"/>
                <a:gd name="T10" fmla="*/ 185 w 201"/>
                <a:gd name="T11" fmla="*/ 231 h 231"/>
                <a:gd name="T12" fmla="*/ 16 w 201"/>
                <a:gd name="T13" fmla="*/ 231 h 231"/>
                <a:gd name="T14" fmla="*/ 66 w 201"/>
                <a:gd name="T15" fmla="*/ 195 h 231"/>
                <a:gd name="T16" fmla="*/ 59 w 201"/>
                <a:gd name="T17" fmla="*/ 185 h 231"/>
                <a:gd name="T18" fmla="*/ 0 w 201"/>
                <a:gd name="T19" fmla="*/ 229 h 231"/>
                <a:gd name="T20" fmla="*/ 0 w 201"/>
                <a:gd name="T21" fmla="*/ 110 h 231"/>
                <a:gd name="T22" fmla="*/ 100 w 201"/>
                <a:gd name="T23" fmla="*/ 176 h 231"/>
                <a:gd name="T24" fmla="*/ 187 w 201"/>
                <a:gd name="T25" fmla="*/ 73 h 231"/>
                <a:gd name="T26" fmla="*/ 161 w 201"/>
                <a:gd name="T27" fmla="*/ 50 h 231"/>
                <a:gd name="T28" fmla="*/ 154 w 201"/>
                <a:gd name="T29" fmla="*/ 16 h 231"/>
                <a:gd name="T30" fmla="*/ 130 w 201"/>
                <a:gd name="T31" fmla="*/ 22 h 231"/>
                <a:gd name="T32" fmla="*/ 115 w 201"/>
                <a:gd name="T33" fmla="*/ 7 h 231"/>
                <a:gd name="T34" fmla="*/ 86 w 201"/>
                <a:gd name="T35" fmla="*/ 7 h 231"/>
                <a:gd name="T36" fmla="*/ 51 w 201"/>
                <a:gd name="T37" fmla="*/ 39 h 231"/>
                <a:gd name="T38" fmla="*/ 13 w 201"/>
                <a:gd name="T39" fmla="*/ 48 h 231"/>
                <a:gd name="T40" fmla="*/ 18 w 201"/>
                <a:gd name="T41" fmla="*/ 69 h 231"/>
                <a:gd name="T42" fmla="*/ 14 w 201"/>
                <a:gd name="T43" fmla="*/ 73 h 231"/>
                <a:gd name="T44" fmla="*/ 0 w 201"/>
                <a:gd name="T45" fmla="*/ 95 h 231"/>
                <a:gd name="T46" fmla="*/ 0 w 201"/>
                <a:gd name="T47" fmla="*/ 96 h 231"/>
                <a:gd name="T48" fmla="*/ 42 w 201"/>
                <a:gd name="T49" fmla="*/ 124 h 231"/>
                <a:gd name="T50" fmla="*/ 27 w 201"/>
                <a:gd name="T51" fmla="*/ 56 h 231"/>
                <a:gd name="T52" fmla="*/ 145 w 201"/>
                <a:gd name="T53" fmla="*/ 30 h 231"/>
                <a:gd name="T54" fmla="*/ 165 w 201"/>
                <a:gd name="T55" fmla="*/ 119 h 231"/>
                <a:gd name="T56" fmla="*/ 201 w 201"/>
                <a:gd name="T57" fmla="*/ 95 h 231"/>
                <a:gd name="T58" fmla="*/ 201 w 201"/>
                <a:gd name="T59" fmla="*/ 95 h 231"/>
                <a:gd name="T60" fmla="*/ 187 w 201"/>
                <a:gd name="T61" fmla="*/ 73 h 231"/>
                <a:gd name="T62" fmla="*/ 51 w 201"/>
                <a:gd name="T63" fmla="*/ 113 h 231"/>
                <a:gd name="T64" fmla="*/ 54 w 201"/>
                <a:gd name="T65" fmla="*/ 124 h 231"/>
                <a:gd name="T66" fmla="*/ 150 w 201"/>
                <a:gd name="T67" fmla="*/ 103 h 231"/>
                <a:gd name="T68" fmla="*/ 147 w 201"/>
                <a:gd name="T69" fmla="*/ 92 h 231"/>
                <a:gd name="T70" fmla="*/ 51 w 201"/>
                <a:gd name="T71" fmla="*/ 113 h 231"/>
                <a:gd name="T72" fmla="*/ 142 w 201"/>
                <a:gd name="T73" fmla="*/ 70 h 231"/>
                <a:gd name="T74" fmla="*/ 46 w 201"/>
                <a:gd name="T75" fmla="*/ 91 h 231"/>
                <a:gd name="T76" fmla="*/ 49 w 201"/>
                <a:gd name="T77" fmla="*/ 102 h 231"/>
                <a:gd name="T78" fmla="*/ 145 w 201"/>
                <a:gd name="T79" fmla="*/ 81 h 231"/>
                <a:gd name="T80" fmla="*/ 142 w 201"/>
                <a:gd name="T81" fmla="*/ 70 h 231"/>
                <a:gd name="T82" fmla="*/ 137 w 201"/>
                <a:gd name="T83" fmla="*/ 47 h 231"/>
                <a:gd name="T84" fmla="*/ 41 w 201"/>
                <a:gd name="T85" fmla="*/ 68 h 231"/>
                <a:gd name="T86" fmla="*/ 43 w 201"/>
                <a:gd name="T87" fmla="*/ 79 h 231"/>
                <a:gd name="T88" fmla="*/ 140 w 201"/>
                <a:gd name="T89" fmla="*/ 58 h 231"/>
                <a:gd name="T90" fmla="*/ 137 w 201"/>
                <a:gd name="T91" fmla="*/ 47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1" h="231">
                  <a:moveTo>
                    <a:pt x="100" y="176"/>
                  </a:moveTo>
                  <a:cubicBezTo>
                    <a:pt x="201" y="109"/>
                    <a:pt x="201" y="109"/>
                    <a:pt x="201" y="109"/>
                  </a:cubicBezTo>
                  <a:cubicBezTo>
                    <a:pt x="201" y="141"/>
                    <a:pt x="201" y="216"/>
                    <a:pt x="201" y="229"/>
                  </a:cubicBezTo>
                  <a:cubicBezTo>
                    <a:pt x="142" y="185"/>
                    <a:pt x="142" y="185"/>
                    <a:pt x="142" y="185"/>
                  </a:cubicBezTo>
                  <a:cubicBezTo>
                    <a:pt x="135" y="194"/>
                    <a:pt x="135" y="194"/>
                    <a:pt x="135" y="194"/>
                  </a:cubicBezTo>
                  <a:cubicBezTo>
                    <a:pt x="185" y="231"/>
                    <a:pt x="185" y="231"/>
                    <a:pt x="185" y="231"/>
                  </a:cubicBezTo>
                  <a:cubicBezTo>
                    <a:pt x="16" y="231"/>
                    <a:pt x="16" y="231"/>
                    <a:pt x="16" y="231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59" y="185"/>
                    <a:pt x="59" y="185"/>
                    <a:pt x="59" y="18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16"/>
                    <a:pt x="0" y="141"/>
                    <a:pt x="0" y="110"/>
                  </a:cubicBezTo>
                  <a:lnTo>
                    <a:pt x="100" y="176"/>
                  </a:lnTo>
                  <a:close/>
                  <a:moveTo>
                    <a:pt x="187" y="73"/>
                  </a:moveTo>
                  <a:cubicBezTo>
                    <a:pt x="161" y="50"/>
                    <a:pt x="161" y="50"/>
                    <a:pt x="161" y="50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30" y="22"/>
                    <a:pt x="130" y="22"/>
                    <a:pt x="130" y="22"/>
                  </a:cubicBezTo>
                  <a:cubicBezTo>
                    <a:pt x="115" y="7"/>
                    <a:pt x="115" y="7"/>
                    <a:pt x="115" y="7"/>
                  </a:cubicBezTo>
                  <a:cubicBezTo>
                    <a:pt x="107" y="0"/>
                    <a:pt x="94" y="0"/>
                    <a:pt x="86" y="7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6" y="80"/>
                    <a:pt x="0" y="86"/>
                    <a:pt x="0" y="95"/>
                  </a:cubicBezTo>
                  <a:cubicBezTo>
                    <a:pt x="0" y="95"/>
                    <a:pt x="0" y="95"/>
                    <a:pt x="0" y="96"/>
                  </a:cubicBezTo>
                  <a:cubicBezTo>
                    <a:pt x="42" y="124"/>
                    <a:pt x="42" y="124"/>
                    <a:pt x="42" y="124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145" y="30"/>
                    <a:pt x="145" y="30"/>
                    <a:pt x="145" y="30"/>
                  </a:cubicBezTo>
                  <a:cubicBezTo>
                    <a:pt x="165" y="119"/>
                    <a:pt x="165" y="119"/>
                    <a:pt x="165" y="119"/>
                  </a:cubicBezTo>
                  <a:cubicBezTo>
                    <a:pt x="201" y="95"/>
                    <a:pt x="201" y="95"/>
                    <a:pt x="201" y="95"/>
                  </a:cubicBezTo>
                  <a:cubicBezTo>
                    <a:pt x="201" y="95"/>
                    <a:pt x="201" y="95"/>
                    <a:pt x="201" y="95"/>
                  </a:cubicBezTo>
                  <a:cubicBezTo>
                    <a:pt x="201" y="85"/>
                    <a:pt x="195" y="80"/>
                    <a:pt x="187" y="73"/>
                  </a:cubicBezTo>
                  <a:close/>
                  <a:moveTo>
                    <a:pt x="51" y="113"/>
                  </a:moveTo>
                  <a:cubicBezTo>
                    <a:pt x="54" y="124"/>
                    <a:pt x="54" y="124"/>
                    <a:pt x="54" y="124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47" y="92"/>
                    <a:pt x="147" y="92"/>
                    <a:pt x="147" y="92"/>
                  </a:cubicBezTo>
                  <a:lnTo>
                    <a:pt x="51" y="113"/>
                  </a:lnTo>
                  <a:close/>
                  <a:moveTo>
                    <a:pt x="142" y="70"/>
                  </a:moveTo>
                  <a:cubicBezTo>
                    <a:pt x="46" y="91"/>
                    <a:pt x="46" y="91"/>
                    <a:pt x="46" y="91"/>
                  </a:cubicBezTo>
                  <a:cubicBezTo>
                    <a:pt x="49" y="102"/>
                    <a:pt x="49" y="102"/>
                    <a:pt x="49" y="102"/>
                  </a:cubicBezTo>
                  <a:cubicBezTo>
                    <a:pt x="145" y="81"/>
                    <a:pt x="145" y="81"/>
                    <a:pt x="145" y="81"/>
                  </a:cubicBezTo>
                  <a:lnTo>
                    <a:pt x="142" y="70"/>
                  </a:lnTo>
                  <a:close/>
                  <a:moveTo>
                    <a:pt x="137" y="47"/>
                  </a:moveTo>
                  <a:cubicBezTo>
                    <a:pt x="41" y="68"/>
                    <a:pt x="41" y="68"/>
                    <a:pt x="41" y="68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140" y="58"/>
                    <a:pt x="140" y="58"/>
                    <a:pt x="140" y="58"/>
                  </a:cubicBezTo>
                  <a:lnTo>
                    <a:pt x="137" y="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563884" y="1195425"/>
            <a:ext cx="1596335" cy="1675082"/>
            <a:chOff x="4212692" y="1755179"/>
            <a:chExt cx="1596335" cy="1675082"/>
          </a:xfrm>
        </p:grpSpPr>
        <p:sp>
          <p:nvSpPr>
            <p:cNvPr id="23" name="Oval 10"/>
            <p:cNvSpPr>
              <a:spLocks noChangeArrowheads="1"/>
            </p:cNvSpPr>
            <p:nvPr/>
          </p:nvSpPr>
          <p:spPr bwMode="auto">
            <a:xfrm>
              <a:off x="4212692" y="1755179"/>
              <a:ext cx="1596335" cy="1675082"/>
            </a:xfrm>
            <a:prstGeom prst="ellipse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noFill/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ln w="3175">
                  <a:noFill/>
                </a:ln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660343" y="1985101"/>
              <a:ext cx="726481" cy="6463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45"/>
            <p:cNvSpPr txBox="1"/>
            <p:nvPr/>
          </p:nvSpPr>
          <p:spPr>
            <a:xfrm>
              <a:off x="4496482" y="2535842"/>
              <a:ext cx="1018971" cy="33718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质量第一</a:t>
              </a:r>
              <a:endPara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238215" y="1070734"/>
            <a:ext cx="1314101" cy="1188158"/>
            <a:chOff x="6926557" y="1536576"/>
            <a:chExt cx="1132384" cy="1188158"/>
          </a:xfrm>
        </p:grpSpPr>
        <p:sp>
          <p:nvSpPr>
            <p:cNvPr id="27" name="Oval 6"/>
            <p:cNvSpPr>
              <a:spLocks noChangeArrowheads="1"/>
            </p:cNvSpPr>
            <p:nvPr/>
          </p:nvSpPr>
          <p:spPr bwMode="auto">
            <a:xfrm>
              <a:off x="6926557" y="1536576"/>
              <a:ext cx="1132384" cy="1188158"/>
            </a:xfrm>
            <a:prstGeom prst="ellipse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noFill/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ln w="3175">
                  <a:noFill/>
                </a:ln>
                <a:solidFill>
                  <a:srgbClr val="32568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030518" y="1631931"/>
              <a:ext cx="842142" cy="6463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46"/>
            <p:cNvSpPr txBox="1"/>
            <p:nvPr/>
          </p:nvSpPr>
          <p:spPr>
            <a:xfrm>
              <a:off x="6973072" y="2143186"/>
              <a:ext cx="1018971" cy="33718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科技领先</a:t>
              </a:r>
              <a:endPara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381354" y="1214422"/>
            <a:ext cx="1571636" cy="1201105"/>
            <a:chOff x="9110744" y="1774176"/>
            <a:chExt cx="1203935" cy="1201105"/>
          </a:xfrm>
        </p:grpSpPr>
        <p:sp>
          <p:nvSpPr>
            <p:cNvPr id="31" name="Oval 8"/>
            <p:cNvSpPr>
              <a:spLocks noChangeArrowheads="1"/>
            </p:cNvSpPr>
            <p:nvPr/>
          </p:nvSpPr>
          <p:spPr bwMode="auto">
            <a:xfrm>
              <a:off x="9110744" y="1797975"/>
              <a:ext cx="1122040" cy="1177306"/>
            </a:xfrm>
            <a:prstGeom prst="ellipse">
              <a:avLst/>
            </a:prstGeom>
            <a:gradFill flip="none" rotWithShape="1">
              <a:gsLst>
                <a:gs pos="29000">
                  <a:sysClr val="windowText" lastClr="000000"/>
                </a:gs>
                <a:gs pos="100000">
                  <a:sysClr val="window" lastClr="FFFFFF">
                    <a:lumMod val="50000"/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38100">
              <a:noFill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Oval 8"/>
            <p:cNvSpPr>
              <a:spLocks noChangeArrowheads="1"/>
            </p:cNvSpPr>
            <p:nvPr/>
          </p:nvSpPr>
          <p:spPr bwMode="auto">
            <a:xfrm>
              <a:off x="9279682" y="1789847"/>
              <a:ext cx="982101" cy="1030474"/>
            </a:xfrm>
            <a:prstGeom prst="ellipse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noFill/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ln w="3175">
                  <a:noFill/>
                </a:ln>
                <a:solidFill>
                  <a:srgbClr val="32568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9473245" y="1774176"/>
              <a:ext cx="556513" cy="6463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47"/>
            <p:cNvSpPr txBox="1"/>
            <p:nvPr/>
          </p:nvSpPr>
          <p:spPr>
            <a:xfrm>
              <a:off x="9295708" y="2278507"/>
              <a:ext cx="1018971" cy="33718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客户至上</a:t>
              </a:r>
              <a:endPara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662193" y="3182678"/>
            <a:ext cx="1596335" cy="1675082"/>
            <a:chOff x="8311001" y="3742432"/>
            <a:chExt cx="1596335" cy="1675082"/>
          </a:xfrm>
        </p:grpSpPr>
        <p:sp>
          <p:nvSpPr>
            <p:cNvPr id="36" name="Oval 9"/>
            <p:cNvSpPr>
              <a:spLocks noChangeArrowheads="1"/>
            </p:cNvSpPr>
            <p:nvPr/>
          </p:nvSpPr>
          <p:spPr bwMode="auto">
            <a:xfrm>
              <a:off x="8311001" y="3742432"/>
              <a:ext cx="1596335" cy="1675082"/>
            </a:xfrm>
            <a:prstGeom prst="ellipse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noFill/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ln w="3175">
                  <a:noFill/>
                </a:ln>
                <a:solidFill>
                  <a:srgbClr val="32568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744410" y="3985365"/>
              <a:ext cx="857256" cy="6463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48"/>
            <p:cNvSpPr txBox="1"/>
            <p:nvPr/>
          </p:nvSpPr>
          <p:spPr>
            <a:xfrm>
              <a:off x="8387220" y="4478910"/>
              <a:ext cx="1428759" cy="33718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用心服务</a:t>
              </a:r>
              <a:endPara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102216" y="3554146"/>
            <a:ext cx="1286253" cy="1303613"/>
            <a:chOff x="5751024" y="4113900"/>
            <a:chExt cx="1286253" cy="1303613"/>
          </a:xfrm>
        </p:grpSpPr>
        <p:sp>
          <p:nvSpPr>
            <p:cNvPr id="40" name="Oval 7"/>
            <p:cNvSpPr>
              <a:spLocks noChangeArrowheads="1"/>
            </p:cNvSpPr>
            <p:nvPr/>
          </p:nvSpPr>
          <p:spPr bwMode="auto">
            <a:xfrm>
              <a:off x="5785917" y="4113900"/>
              <a:ext cx="1239712" cy="1303613"/>
            </a:xfrm>
            <a:prstGeom prst="ellipse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noFill/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ln w="3175">
                  <a:noFill/>
                </a:ln>
                <a:solidFill>
                  <a:srgbClr val="32568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029766" y="4199679"/>
              <a:ext cx="726481" cy="6463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65000"/>
                    </a:sysClr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  <a:endPara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9"/>
            <p:cNvSpPr txBox="1"/>
            <p:nvPr/>
          </p:nvSpPr>
          <p:spPr>
            <a:xfrm>
              <a:off x="5751024" y="4695273"/>
              <a:ext cx="1286253" cy="33718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精益求精</a:t>
              </a:r>
              <a:endPara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3" name="文本框 51"/>
          <p:cNvSpPr txBox="1"/>
          <p:nvPr/>
        </p:nvSpPr>
        <p:spPr>
          <a:xfrm>
            <a:off x="1237421" y="4830087"/>
            <a:ext cx="109529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 b="1" dirty="0" smtClean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400" b="1" dirty="0" smtClean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</a:t>
            </a:r>
            <a:r>
              <a:rPr lang="zh-CN" altLang="en-US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理念是系统的，根本的管理思想。</a:t>
            </a:r>
            <a:endParaRPr lang="zh-CN" altLang="en-US" sz="1400" b="1" dirty="0">
              <a:solidFill>
                <a:srgbClr val="2159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400" b="1" dirty="0" smtClean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400" b="1" dirty="0" smtClean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坚持</a:t>
            </a:r>
            <a:r>
              <a:rPr lang="zh-CN" altLang="en-US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质量第一作为基本经营原则，质量是企业的</a:t>
            </a:r>
            <a:r>
              <a:rPr lang="zh-CN" altLang="en-US" sz="1400" b="1" dirty="0" smtClean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生命为理念，全员参与质量活动。</a:t>
            </a:r>
            <a:endParaRPr lang="en-US" altLang="zh-CN" sz="1400" b="1" dirty="0" smtClean="0">
              <a:solidFill>
                <a:srgbClr val="2159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400" b="1" dirty="0" smtClean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1400" b="1" dirty="0" smtClean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</a:t>
            </a:r>
            <a:r>
              <a:rPr lang="zh-CN" altLang="en-US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科技领先的零部件开发技术和先进设备的投入，用心服务</a:t>
            </a:r>
            <a:r>
              <a:rPr lang="zh-CN" altLang="en-US" sz="1400" b="1" dirty="0" smtClean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客户，合作共赢，用精益求精的工作作风，打造出企业的成功之道。</a:t>
            </a:r>
            <a:endParaRPr lang="zh-CN" altLang="en-US" sz="1400" b="1" dirty="0" smtClean="0">
              <a:solidFill>
                <a:srgbClr val="2159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400" b="1" dirty="0" smtClean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1400" b="1" dirty="0" smtClean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</a:t>
            </a:r>
            <a:r>
              <a:rPr lang="zh-CN" altLang="en-US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是我们的经营哲学，也是指导企业的日常行为规范。</a:t>
            </a:r>
            <a:endParaRPr lang="zh-CN" altLang="en-US" sz="1400" b="1" dirty="0">
              <a:solidFill>
                <a:srgbClr val="2159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rgbClr val="2159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53"/>
          <p:cNvSpPr txBox="1"/>
          <p:nvPr/>
        </p:nvSpPr>
        <p:spPr>
          <a:xfrm>
            <a:off x="1001332" y="4324657"/>
            <a:ext cx="2022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经营理念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808794" y="3357562"/>
            <a:ext cx="3193582" cy="2879060"/>
            <a:chOff x="1174760" y="3430261"/>
            <a:chExt cx="3193582" cy="2879060"/>
          </a:xfrm>
        </p:grpSpPr>
        <p:sp>
          <p:nvSpPr>
            <p:cNvPr id="46" name="矩形 45"/>
            <p:cNvSpPr/>
            <p:nvPr/>
          </p:nvSpPr>
          <p:spPr>
            <a:xfrm>
              <a:off x="1174760" y="4325941"/>
              <a:ext cx="179588" cy="198338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1174760" y="3430261"/>
              <a:ext cx="0" cy="1104448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>
              <a:off x="1174762" y="6300484"/>
              <a:ext cx="3193580" cy="8837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/>
          <p:nvPr/>
        </p:nvGrpSpPr>
        <p:grpSpPr>
          <a:xfrm>
            <a:off x="1370778" y="3429000"/>
            <a:ext cx="795338" cy="646113"/>
            <a:chOff x="5691188" y="3092451"/>
            <a:chExt cx="795338" cy="646113"/>
          </a:xfrm>
          <a:solidFill>
            <a:srgbClr val="00B050"/>
          </a:solidFill>
        </p:grpSpPr>
        <p:sp>
          <p:nvSpPr>
            <p:cNvPr id="50" name="Freeform 197"/>
            <p:cNvSpPr>
              <a:spLocks noEditPoints="1"/>
            </p:cNvSpPr>
            <p:nvPr/>
          </p:nvSpPr>
          <p:spPr bwMode="auto">
            <a:xfrm>
              <a:off x="5691188" y="3092451"/>
              <a:ext cx="795338" cy="646113"/>
            </a:xfrm>
            <a:custGeom>
              <a:avLst/>
              <a:gdLst>
                <a:gd name="T0" fmla="*/ 200 w 209"/>
                <a:gd name="T1" fmla="*/ 140 h 169"/>
                <a:gd name="T2" fmla="*/ 159 w 209"/>
                <a:gd name="T3" fmla="*/ 114 h 169"/>
                <a:gd name="T4" fmla="*/ 148 w 209"/>
                <a:gd name="T5" fmla="*/ 112 h 169"/>
                <a:gd name="T6" fmla="*/ 144 w 209"/>
                <a:gd name="T7" fmla="*/ 114 h 169"/>
                <a:gd name="T8" fmla="*/ 137 w 209"/>
                <a:gd name="T9" fmla="*/ 109 h 169"/>
                <a:gd name="T10" fmla="*/ 144 w 209"/>
                <a:gd name="T11" fmla="*/ 60 h 169"/>
                <a:gd name="T12" fmla="*/ 60 w 209"/>
                <a:gd name="T13" fmla="*/ 9 h 169"/>
                <a:gd name="T14" fmla="*/ 9 w 209"/>
                <a:gd name="T15" fmla="*/ 93 h 169"/>
                <a:gd name="T16" fmla="*/ 93 w 209"/>
                <a:gd name="T17" fmla="*/ 144 h 169"/>
                <a:gd name="T18" fmla="*/ 129 w 209"/>
                <a:gd name="T19" fmla="*/ 121 h 169"/>
                <a:gd name="T20" fmla="*/ 136 w 209"/>
                <a:gd name="T21" fmla="*/ 126 h 169"/>
                <a:gd name="T22" fmla="*/ 143 w 209"/>
                <a:gd name="T23" fmla="*/ 139 h 169"/>
                <a:gd name="T24" fmla="*/ 183 w 209"/>
                <a:gd name="T25" fmla="*/ 166 h 169"/>
                <a:gd name="T26" fmla="*/ 195 w 209"/>
                <a:gd name="T27" fmla="*/ 168 h 169"/>
                <a:gd name="T28" fmla="*/ 204 w 209"/>
                <a:gd name="T29" fmla="*/ 161 h 169"/>
                <a:gd name="T30" fmla="*/ 200 w 209"/>
                <a:gd name="T31" fmla="*/ 140 h 169"/>
                <a:gd name="T32" fmla="*/ 90 w 209"/>
                <a:gd name="T33" fmla="*/ 131 h 169"/>
                <a:gd name="T34" fmla="*/ 22 w 209"/>
                <a:gd name="T35" fmla="*/ 90 h 169"/>
                <a:gd name="T36" fmla="*/ 63 w 209"/>
                <a:gd name="T37" fmla="*/ 22 h 169"/>
                <a:gd name="T38" fmla="*/ 131 w 209"/>
                <a:gd name="T39" fmla="*/ 63 h 169"/>
                <a:gd name="T40" fmla="*/ 90 w 209"/>
                <a:gd name="T41" fmla="*/ 13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9" h="169">
                  <a:moveTo>
                    <a:pt x="200" y="140"/>
                  </a:moveTo>
                  <a:cubicBezTo>
                    <a:pt x="159" y="114"/>
                    <a:pt x="159" y="114"/>
                    <a:pt x="159" y="114"/>
                  </a:cubicBezTo>
                  <a:cubicBezTo>
                    <a:pt x="156" y="112"/>
                    <a:pt x="152" y="111"/>
                    <a:pt x="148" y="112"/>
                  </a:cubicBezTo>
                  <a:cubicBezTo>
                    <a:pt x="146" y="113"/>
                    <a:pt x="145" y="113"/>
                    <a:pt x="144" y="114"/>
                  </a:cubicBezTo>
                  <a:cubicBezTo>
                    <a:pt x="137" y="109"/>
                    <a:pt x="137" y="109"/>
                    <a:pt x="137" y="109"/>
                  </a:cubicBezTo>
                  <a:cubicBezTo>
                    <a:pt x="145" y="95"/>
                    <a:pt x="148" y="77"/>
                    <a:pt x="144" y="60"/>
                  </a:cubicBezTo>
                  <a:cubicBezTo>
                    <a:pt x="135" y="23"/>
                    <a:pt x="97" y="0"/>
                    <a:pt x="60" y="9"/>
                  </a:cubicBezTo>
                  <a:cubicBezTo>
                    <a:pt x="23" y="18"/>
                    <a:pt x="0" y="56"/>
                    <a:pt x="9" y="93"/>
                  </a:cubicBezTo>
                  <a:cubicBezTo>
                    <a:pt x="18" y="130"/>
                    <a:pt x="56" y="153"/>
                    <a:pt x="93" y="144"/>
                  </a:cubicBezTo>
                  <a:cubicBezTo>
                    <a:pt x="108" y="140"/>
                    <a:pt x="120" y="132"/>
                    <a:pt x="129" y="121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6" y="131"/>
                    <a:pt x="138" y="136"/>
                    <a:pt x="143" y="139"/>
                  </a:cubicBezTo>
                  <a:cubicBezTo>
                    <a:pt x="183" y="166"/>
                    <a:pt x="183" y="166"/>
                    <a:pt x="183" y="166"/>
                  </a:cubicBezTo>
                  <a:cubicBezTo>
                    <a:pt x="187" y="168"/>
                    <a:pt x="191" y="169"/>
                    <a:pt x="195" y="168"/>
                  </a:cubicBezTo>
                  <a:cubicBezTo>
                    <a:pt x="199" y="167"/>
                    <a:pt x="202" y="165"/>
                    <a:pt x="204" y="161"/>
                  </a:cubicBezTo>
                  <a:cubicBezTo>
                    <a:pt x="209" y="154"/>
                    <a:pt x="207" y="145"/>
                    <a:pt x="200" y="140"/>
                  </a:cubicBezTo>
                  <a:close/>
                  <a:moveTo>
                    <a:pt x="90" y="131"/>
                  </a:moveTo>
                  <a:cubicBezTo>
                    <a:pt x="60" y="139"/>
                    <a:pt x="29" y="120"/>
                    <a:pt x="22" y="90"/>
                  </a:cubicBezTo>
                  <a:cubicBezTo>
                    <a:pt x="14" y="59"/>
                    <a:pt x="33" y="29"/>
                    <a:pt x="63" y="22"/>
                  </a:cubicBezTo>
                  <a:cubicBezTo>
                    <a:pt x="94" y="14"/>
                    <a:pt x="124" y="33"/>
                    <a:pt x="131" y="63"/>
                  </a:cubicBezTo>
                  <a:cubicBezTo>
                    <a:pt x="139" y="93"/>
                    <a:pt x="120" y="124"/>
                    <a:pt x="90" y="131"/>
                  </a:cubicBez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198"/>
            <p:cNvSpPr>
              <a:spLocks noEditPoints="1"/>
            </p:cNvSpPr>
            <p:nvPr/>
          </p:nvSpPr>
          <p:spPr bwMode="auto">
            <a:xfrm>
              <a:off x="5838826" y="3257551"/>
              <a:ext cx="285750" cy="233363"/>
            </a:xfrm>
            <a:custGeom>
              <a:avLst/>
              <a:gdLst>
                <a:gd name="T0" fmla="*/ 125 w 180"/>
                <a:gd name="T1" fmla="*/ 118 h 147"/>
                <a:gd name="T2" fmla="*/ 55 w 180"/>
                <a:gd name="T3" fmla="*/ 118 h 147"/>
                <a:gd name="T4" fmla="*/ 43 w 180"/>
                <a:gd name="T5" fmla="*/ 147 h 147"/>
                <a:gd name="T6" fmla="*/ 0 w 180"/>
                <a:gd name="T7" fmla="*/ 147 h 147"/>
                <a:gd name="T8" fmla="*/ 65 w 180"/>
                <a:gd name="T9" fmla="*/ 0 h 147"/>
                <a:gd name="T10" fmla="*/ 115 w 180"/>
                <a:gd name="T11" fmla="*/ 0 h 147"/>
                <a:gd name="T12" fmla="*/ 180 w 180"/>
                <a:gd name="T13" fmla="*/ 147 h 147"/>
                <a:gd name="T14" fmla="*/ 137 w 180"/>
                <a:gd name="T15" fmla="*/ 147 h 147"/>
                <a:gd name="T16" fmla="*/ 125 w 180"/>
                <a:gd name="T17" fmla="*/ 118 h 147"/>
                <a:gd name="T18" fmla="*/ 89 w 180"/>
                <a:gd name="T19" fmla="*/ 31 h 147"/>
                <a:gd name="T20" fmla="*/ 67 w 180"/>
                <a:gd name="T21" fmla="*/ 89 h 147"/>
                <a:gd name="T22" fmla="*/ 113 w 180"/>
                <a:gd name="T23" fmla="*/ 89 h 147"/>
                <a:gd name="T24" fmla="*/ 89 w 180"/>
                <a:gd name="T25" fmla="*/ 3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0" h="147">
                  <a:moveTo>
                    <a:pt x="125" y="118"/>
                  </a:moveTo>
                  <a:lnTo>
                    <a:pt x="55" y="118"/>
                  </a:lnTo>
                  <a:lnTo>
                    <a:pt x="43" y="147"/>
                  </a:lnTo>
                  <a:lnTo>
                    <a:pt x="0" y="147"/>
                  </a:lnTo>
                  <a:lnTo>
                    <a:pt x="65" y="0"/>
                  </a:lnTo>
                  <a:lnTo>
                    <a:pt x="115" y="0"/>
                  </a:lnTo>
                  <a:lnTo>
                    <a:pt x="180" y="147"/>
                  </a:lnTo>
                  <a:lnTo>
                    <a:pt x="137" y="147"/>
                  </a:lnTo>
                  <a:lnTo>
                    <a:pt x="125" y="118"/>
                  </a:lnTo>
                  <a:close/>
                  <a:moveTo>
                    <a:pt x="89" y="31"/>
                  </a:moveTo>
                  <a:lnTo>
                    <a:pt x="67" y="89"/>
                  </a:lnTo>
                  <a:lnTo>
                    <a:pt x="113" y="89"/>
                  </a:lnTo>
                  <a:lnTo>
                    <a:pt x="89" y="31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Freeform 5"/>
          <p:cNvSpPr/>
          <p:nvPr/>
        </p:nvSpPr>
        <p:spPr bwMode="auto">
          <a:xfrm rot="5400000" flipH="1">
            <a:off x="511395" y="986552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800" dirty="0"/>
          </a:p>
        </p:txBody>
      </p:sp>
      <p:sp>
        <p:nvSpPr>
          <p:cNvPr id="53" name="矩形 52"/>
          <p:cNvSpPr/>
          <p:nvPr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55" name="矩形 54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1000"/>
                            </p:stCondLst>
                            <p:childTnLst>
                              <p:par>
                                <p:cTn id="7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2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3000"/>
                            </p:stCondLst>
                            <p:childTnLst>
                              <p:par>
                                <p:cTn id="8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3" grpId="0"/>
      <p:bldP spid="4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7704" y="906150"/>
            <a:ext cx="266429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团队风采</a:t>
            </a:r>
            <a:endParaRPr lang="zh-CN" altLang="en-US" sz="20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任意形状 85"/>
          <p:cNvSpPr/>
          <p:nvPr/>
        </p:nvSpPr>
        <p:spPr>
          <a:xfrm>
            <a:off x="5966680" y="5403839"/>
            <a:ext cx="1311488" cy="259835"/>
          </a:xfrm>
          <a:custGeom>
            <a:avLst/>
            <a:gdLst>
              <a:gd name="connsiteX0" fmla="*/ 0 w 1481629"/>
              <a:gd name="connsiteY0" fmla="*/ 27609 h 404928"/>
              <a:gd name="connsiteX1" fmla="*/ 9203 w 1481629"/>
              <a:gd name="connsiteY1" fmla="*/ 101232 h 404928"/>
              <a:gd name="connsiteX2" fmla="*/ 46013 w 1481629"/>
              <a:gd name="connsiteY2" fmla="*/ 174855 h 404928"/>
              <a:gd name="connsiteX3" fmla="*/ 73621 w 1481629"/>
              <a:gd name="connsiteY3" fmla="*/ 202464 h 404928"/>
              <a:gd name="connsiteX4" fmla="*/ 119635 w 1481629"/>
              <a:gd name="connsiteY4" fmla="*/ 239276 h 404928"/>
              <a:gd name="connsiteX5" fmla="*/ 202459 w 1481629"/>
              <a:gd name="connsiteY5" fmla="*/ 257682 h 404928"/>
              <a:gd name="connsiteX6" fmla="*/ 561363 w 1481629"/>
              <a:gd name="connsiteY6" fmla="*/ 211667 h 404928"/>
              <a:gd name="connsiteX7" fmla="*/ 598173 w 1481629"/>
              <a:gd name="connsiteY7" fmla="*/ 147247 h 404928"/>
              <a:gd name="connsiteX8" fmla="*/ 588971 w 1481629"/>
              <a:gd name="connsiteY8" fmla="*/ 27609 h 404928"/>
              <a:gd name="connsiteX9" fmla="*/ 552160 w 1481629"/>
              <a:gd name="connsiteY9" fmla="*/ 0 h 404928"/>
              <a:gd name="connsiteX10" fmla="*/ 450931 w 1481629"/>
              <a:gd name="connsiteY10" fmla="*/ 36812 h 404928"/>
              <a:gd name="connsiteX11" fmla="*/ 432525 w 1481629"/>
              <a:gd name="connsiteY11" fmla="*/ 64421 h 404928"/>
              <a:gd name="connsiteX12" fmla="*/ 404917 w 1481629"/>
              <a:gd name="connsiteY12" fmla="*/ 110435 h 404928"/>
              <a:gd name="connsiteX13" fmla="*/ 386512 w 1481629"/>
              <a:gd name="connsiteY13" fmla="*/ 211667 h 404928"/>
              <a:gd name="connsiteX14" fmla="*/ 404917 w 1481629"/>
              <a:gd name="connsiteY14" fmla="*/ 285290 h 404928"/>
              <a:gd name="connsiteX15" fmla="*/ 423323 w 1481629"/>
              <a:gd name="connsiteY15" fmla="*/ 303696 h 404928"/>
              <a:gd name="connsiteX16" fmla="*/ 662592 w 1481629"/>
              <a:gd name="connsiteY16" fmla="*/ 386522 h 404928"/>
              <a:gd name="connsiteX17" fmla="*/ 828240 w 1481629"/>
              <a:gd name="connsiteY17" fmla="*/ 404928 h 404928"/>
              <a:gd name="connsiteX18" fmla="*/ 1085915 w 1481629"/>
              <a:gd name="connsiteY18" fmla="*/ 395725 h 404928"/>
              <a:gd name="connsiteX19" fmla="*/ 1223955 w 1481629"/>
              <a:gd name="connsiteY19" fmla="*/ 358913 h 404928"/>
              <a:gd name="connsiteX20" fmla="*/ 1325184 w 1481629"/>
              <a:gd name="connsiteY20" fmla="*/ 349711 h 404928"/>
              <a:gd name="connsiteX21" fmla="*/ 1463224 w 1481629"/>
              <a:gd name="connsiteY21" fmla="*/ 285290 h 404928"/>
              <a:gd name="connsiteX22" fmla="*/ 1472427 w 1481629"/>
              <a:gd name="connsiteY22" fmla="*/ 257682 h 404928"/>
              <a:gd name="connsiteX23" fmla="*/ 1481629 w 1481629"/>
              <a:gd name="connsiteY23" fmla="*/ 239276 h 404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481629" h="404928">
                <a:moveTo>
                  <a:pt x="0" y="27609"/>
                </a:moveTo>
                <a:cubicBezTo>
                  <a:pt x="3068" y="52150"/>
                  <a:pt x="3642" y="77133"/>
                  <a:pt x="9203" y="101232"/>
                </a:cubicBezTo>
                <a:cubicBezTo>
                  <a:pt x="14601" y="124626"/>
                  <a:pt x="29903" y="155522"/>
                  <a:pt x="46013" y="174855"/>
                </a:cubicBezTo>
                <a:cubicBezTo>
                  <a:pt x="54345" y="184853"/>
                  <a:pt x="63827" y="193894"/>
                  <a:pt x="73621" y="202464"/>
                </a:cubicBezTo>
                <a:cubicBezTo>
                  <a:pt x="88403" y="215399"/>
                  <a:pt x="102465" y="229737"/>
                  <a:pt x="119635" y="239276"/>
                </a:cubicBezTo>
                <a:cubicBezTo>
                  <a:pt x="126946" y="243338"/>
                  <a:pt x="199292" y="257049"/>
                  <a:pt x="202459" y="257682"/>
                </a:cubicBezTo>
                <a:cubicBezTo>
                  <a:pt x="350312" y="252912"/>
                  <a:pt x="450183" y="289496"/>
                  <a:pt x="561363" y="211667"/>
                </a:cubicBezTo>
                <a:cubicBezTo>
                  <a:pt x="571368" y="204663"/>
                  <a:pt x="594679" y="154235"/>
                  <a:pt x="598173" y="147247"/>
                </a:cubicBezTo>
                <a:cubicBezTo>
                  <a:pt x="606346" y="98211"/>
                  <a:pt x="618129" y="76207"/>
                  <a:pt x="588971" y="27609"/>
                </a:cubicBezTo>
                <a:cubicBezTo>
                  <a:pt x="581080" y="14457"/>
                  <a:pt x="564430" y="9203"/>
                  <a:pt x="552160" y="0"/>
                </a:cubicBezTo>
                <a:cubicBezTo>
                  <a:pt x="518417" y="12271"/>
                  <a:pt x="482544" y="19789"/>
                  <a:pt x="450931" y="36812"/>
                </a:cubicBezTo>
                <a:cubicBezTo>
                  <a:pt x="441193" y="42056"/>
                  <a:pt x="438387" y="55042"/>
                  <a:pt x="432525" y="64421"/>
                </a:cubicBezTo>
                <a:cubicBezTo>
                  <a:pt x="423045" y="79589"/>
                  <a:pt x="414120" y="95097"/>
                  <a:pt x="404917" y="110435"/>
                </a:cubicBezTo>
                <a:cubicBezTo>
                  <a:pt x="402446" y="122794"/>
                  <a:pt x="385893" y="202997"/>
                  <a:pt x="386512" y="211667"/>
                </a:cubicBezTo>
                <a:cubicBezTo>
                  <a:pt x="388314" y="236899"/>
                  <a:pt x="395522" y="261803"/>
                  <a:pt x="404917" y="285290"/>
                </a:cubicBezTo>
                <a:cubicBezTo>
                  <a:pt x="408139" y="293346"/>
                  <a:pt x="415482" y="299982"/>
                  <a:pt x="423323" y="303696"/>
                </a:cubicBezTo>
                <a:cubicBezTo>
                  <a:pt x="508625" y="344103"/>
                  <a:pt x="573506" y="373324"/>
                  <a:pt x="662592" y="386522"/>
                </a:cubicBezTo>
                <a:cubicBezTo>
                  <a:pt x="717548" y="394664"/>
                  <a:pt x="773024" y="398793"/>
                  <a:pt x="828240" y="404928"/>
                </a:cubicBezTo>
                <a:cubicBezTo>
                  <a:pt x="914132" y="401860"/>
                  <a:pt x="1000544" y="405652"/>
                  <a:pt x="1085915" y="395725"/>
                </a:cubicBezTo>
                <a:cubicBezTo>
                  <a:pt x="1133218" y="390224"/>
                  <a:pt x="1177191" y="367906"/>
                  <a:pt x="1223955" y="358913"/>
                </a:cubicBezTo>
                <a:cubicBezTo>
                  <a:pt x="1257227" y="352514"/>
                  <a:pt x="1291441" y="352778"/>
                  <a:pt x="1325184" y="349711"/>
                </a:cubicBezTo>
                <a:cubicBezTo>
                  <a:pt x="1342275" y="342875"/>
                  <a:pt x="1438442" y="310073"/>
                  <a:pt x="1463224" y="285290"/>
                </a:cubicBezTo>
                <a:cubicBezTo>
                  <a:pt x="1470083" y="278431"/>
                  <a:pt x="1468824" y="266689"/>
                  <a:pt x="1472427" y="257682"/>
                </a:cubicBezTo>
                <a:cubicBezTo>
                  <a:pt x="1474974" y="251313"/>
                  <a:pt x="1478562" y="245411"/>
                  <a:pt x="1481629" y="239276"/>
                </a:cubicBezTo>
              </a:path>
            </a:pathLst>
          </a:custGeom>
          <a:ln>
            <a:solidFill>
              <a:srgbClr val="7F7F7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任意形状 86"/>
          <p:cNvSpPr/>
          <p:nvPr/>
        </p:nvSpPr>
        <p:spPr>
          <a:xfrm>
            <a:off x="6976327" y="4155682"/>
            <a:ext cx="1277562" cy="1023726"/>
          </a:xfrm>
          <a:custGeom>
            <a:avLst/>
            <a:gdLst>
              <a:gd name="connsiteX0" fmla="*/ 0 w 1205550"/>
              <a:gd name="connsiteY0" fmla="*/ 0 h 1085942"/>
              <a:gd name="connsiteX1" fmla="*/ 165648 w 1205550"/>
              <a:gd name="connsiteY1" fmla="*/ 27609 h 1085942"/>
              <a:gd name="connsiteX2" fmla="*/ 211661 w 1205550"/>
              <a:gd name="connsiteY2" fmla="*/ 55218 h 1085942"/>
              <a:gd name="connsiteX3" fmla="*/ 294485 w 1205550"/>
              <a:gd name="connsiteY3" fmla="*/ 119638 h 1085942"/>
              <a:gd name="connsiteX4" fmla="*/ 368107 w 1205550"/>
              <a:gd name="connsiteY4" fmla="*/ 230073 h 1085942"/>
              <a:gd name="connsiteX5" fmla="*/ 395715 w 1205550"/>
              <a:gd name="connsiteY5" fmla="*/ 349710 h 1085942"/>
              <a:gd name="connsiteX6" fmla="*/ 368107 w 1205550"/>
              <a:gd name="connsiteY6" fmla="*/ 487754 h 1085942"/>
              <a:gd name="connsiteX7" fmla="*/ 349701 w 1205550"/>
              <a:gd name="connsiteY7" fmla="*/ 506160 h 1085942"/>
              <a:gd name="connsiteX8" fmla="*/ 322093 w 1205550"/>
              <a:gd name="connsiteY8" fmla="*/ 515363 h 1085942"/>
              <a:gd name="connsiteX9" fmla="*/ 294485 w 1205550"/>
              <a:gd name="connsiteY9" fmla="*/ 506160 h 1085942"/>
              <a:gd name="connsiteX10" fmla="*/ 257675 w 1205550"/>
              <a:gd name="connsiteY10" fmla="*/ 404928 h 1085942"/>
              <a:gd name="connsiteX11" fmla="*/ 266877 w 1205550"/>
              <a:gd name="connsiteY11" fmla="*/ 358913 h 1085942"/>
              <a:gd name="connsiteX12" fmla="*/ 377309 w 1205550"/>
              <a:gd name="connsiteY12" fmla="*/ 312899 h 1085942"/>
              <a:gd name="connsiteX13" fmla="*/ 450931 w 1205550"/>
              <a:gd name="connsiteY13" fmla="*/ 322102 h 1085942"/>
              <a:gd name="connsiteX14" fmla="*/ 736214 w 1205550"/>
              <a:gd name="connsiteY14" fmla="*/ 441739 h 1085942"/>
              <a:gd name="connsiteX15" fmla="*/ 1058307 w 1205550"/>
              <a:gd name="connsiteY15" fmla="*/ 662609 h 1085942"/>
              <a:gd name="connsiteX16" fmla="*/ 1122726 w 1205550"/>
              <a:gd name="connsiteY16" fmla="*/ 745435 h 1085942"/>
              <a:gd name="connsiteX17" fmla="*/ 1141131 w 1205550"/>
              <a:gd name="connsiteY17" fmla="*/ 791450 h 1085942"/>
              <a:gd name="connsiteX18" fmla="*/ 1187144 w 1205550"/>
              <a:gd name="connsiteY18" fmla="*/ 938696 h 1085942"/>
              <a:gd name="connsiteX19" fmla="*/ 1196347 w 1205550"/>
              <a:gd name="connsiteY19" fmla="*/ 984710 h 1085942"/>
              <a:gd name="connsiteX20" fmla="*/ 1205550 w 1205550"/>
              <a:gd name="connsiteY20" fmla="*/ 1021522 h 1085942"/>
              <a:gd name="connsiteX21" fmla="*/ 1196347 w 1205550"/>
              <a:gd name="connsiteY21" fmla="*/ 1085942 h 1085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05550" h="1085942">
                <a:moveTo>
                  <a:pt x="0" y="0"/>
                </a:moveTo>
                <a:cubicBezTo>
                  <a:pt x="55216" y="9203"/>
                  <a:pt x="111483" y="13479"/>
                  <a:pt x="165648" y="27609"/>
                </a:cubicBezTo>
                <a:cubicBezTo>
                  <a:pt x="182956" y="32124"/>
                  <a:pt x="197106" y="44821"/>
                  <a:pt x="211661" y="55218"/>
                </a:cubicBezTo>
                <a:cubicBezTo>
                  <a:pt x="240122" y="75548"/>
                  <a:pt x="269754" y="94906"/>
                  <a:pt x="294485" y="119638"/>
                </a:cubicBezTo>
                <a:cubicBezTo>
                  <a:pt x="315061" y="140214"/>
                  <a:pt x="355156" y="194456"/>
                  <a:pt x="368107" y="230073"/>
                </a:cubicBezTo>
                <a:cubicBezTo>
                  <a:pt x="386207" y="279848"/>
                  <a:pt x="387378" y="299691"/>
                  <a:pt x="395715" y="349710"/>
                </a:cubicBezTo>
                <a:cubicBezTo>
                  <a:pt x="388615" y="434910"/>
                  <a:pt x="406097" y="440266"/>
                  <a:pt x="368107" y="487754"/>
                </a:cubicBezTo>
                <a:cubicBezTo>
                  <a:pt x="362687" y="494529"/>
                  <a:pt x="357141" y="501696"/>
                  <a:pt x="349701" y="506160"/>
                </a:cubicBezTo>
                <a:cubicBezTo>
                  <a:pt x="341383" y="511151"/>
                  <a:pt x="331296" y="512295"/>
                  <a:pt x="322093" y="515363"/>
                </a:cubicBezTo>
                <a:cubicBezTo>
                  <a:pt x="312890" y="512295"/>
                  <a:pt x="300305" y="513920"/>
                  <a:pt x="294485" y="506160"/>
                </a:cubicBezTo>
                <a:cubicBezTo>
                  <a:pt x="274115" y="478999"/>
                  <a:pt x="265927" y="437938"/>
                  <a:pt x="257675" y="404928"/>
                </a:cubicBezTo>
                <a:cubicBezTo>
                  <a:pt x="260742" y="389590"/>
                  <a:pt x="256485" y="370604"/>
                  <a:pt x="266877" y="358913"/>
                </a:cubicBezTo>
                <a:cubicBezTo>
                  <a:pt x="298196" y="323678"/>
                  <a:pt x="336568" y="321048"/>
                  <a:pt x="377309" y="312899"/>
                </a:cubicBezTo>
                <a:cubicBezTo>
                  <a:pt x="401850" y="315967"/>
                  <a:pt x="426788" y="316737"/>
                  <a:pt x="450931" y="322102"/>
                </a:cubicBezTo>
                <a:cubicBezTo>
                  <a:pt x="551343" y="344416"/>
                  <a:pt x="647615" y="393411"/>
                  <a:pt x="736214" y="441739"/>
                </a:cubicBezTo>
                <a:cubicBezTo>
                  <a:pt x="843760" y="500402"/>
                  <a:pt x="968568" y="572868"/>
                  <a:pt x="1058307" y="662609"/>
                </a:cubicBezTo>
                <a:cubicBezTo>
                  <a:pt x="1083039" y="687341"/>
                  <a:pt x="1103813" y="716014"/>
                  <a:pt x="1122726" y="745435"/>
                </a:cubicBezTo>
                <a:cubicBezTo>
                  <a:pt x="1131659" y="759331"/>
                  <a:pt x="1135575" y="775893"/>
                  <a:pt x="1141131" y="791450"/>
                </a:cubicBezTo>
                <a:cubicBezTo>
                  <a:pt x="1155691" y="832219"/>
                  <a:pt x="1176177" y="894826"/>
                  <a:pt x="1187144" y="938696"/>
                </a:cubicBezTo>
                <a:cubicBezTo>
                  <a:pt x="1190938" y="953871"/>
                  <a:pt x="1192954" y="969441"/>
                  <a:pt x="1196347" y="984710"/>
                </a:cubicBezTo>
                <a:cubicBezTo>
                  <a:pt x="1199091" y="997057"/>
                  <a:pt x="1202482" y="1009251"/>
                  <a:pt x="1205550" y="1021522"/>
                </a:cubicBezTo>
                <a:lnTo>
                  <a:pt x="1196347" y="1085942"/>
                </a:lnTo>
              </a:path>
            </a:pathLst>
          </a:custGeom>
          <a:ln>
            <a:solidFill>
              <a:srgbClr val="7F7F7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任意形状 87"/>
          <p:cNvSpPr/>
          <p:nvPr/>
        </p:nvSpPr>
        <p:spPr>
          <a:xfrm>
            <a:off x="9671546" y="4357693"/>
            <a:ext cx="635379" cy="698611"/>
          </a:xfrm>
          <a:custGeom>
            <a:avLst/>
            <a:gdLst>
              <a:gd name="connsiteX0" fmla="*/ 607376 w 717808"/>
              <a:gd name="connsiteY0" fmla="*/ 0 h 1490869"/>
              <a:gd name="connsiteX1" fmla="*/ 634984 w 717808"/>
              <a:gd name="connsiteY1" fmla="*/ 64420 h 1490869"/>
              <a:gd name="connsiteX2" fmla="*/ 680997 w 717808"/>
              <a:gd name="connsiteY2" fmla="*/ 174855 h 1490869"/>
              <a:gd name="connsiteX3" fmla="*/ 717808 w 717808"/>
              <a:gd name="connsiteY3" fmla="*/ 395725 h 1490869"/>
              <a:gd name="connsiteX4" fmla="*/ 671794 w 717808"/>
              <a:gd name="connsiteY4" fmla="*/ 552174 h 1490869"/>
              <a:gd name="connsiteX5" fmla="*/ 616578 w 717808"/>
              <a:gd name="connsiteY5" fmla="*/ 588985 h 1490869"/>
              <a:gd name="connsiteX6" fmla="*/ 450930 w 717808"/>
              <a:gd name="connsiteY6" fmla="*/ 662609 h 1490869"/>
              <a:gd name="connsiteX7" fmla="*/ 276080 w 717808"/>
              <a:gd name="connsiteY7" fmla="*/ 690217 h 1490869"/>
              <a:gd name="connsiteX8" fmla="*/ 230066 w 717808"/>
              <a:gd name="connsiteY8" fmla="*/ 681014 h 1490869"/>
              <a:gd name="connsiteX9" fmla="*/ 239269 w 717808"/>
              <a:gd name="connsiteY9" fmla="*/ 533768 h 1490869"/>
              <a:gd name="connsiteX10" fmla="*/ 312890 w 717808"/>
              <a:gd name="connsiteY10" fmla="*/ 441739 h 1490869"/>
              <a:gd name="connsiteX11" fmla="*/ 368106 w 717808"/>
              <a:gd name="connsiteY11" fmla="*/ 395725 h 1490869"/>
              <a:gd name="connsiteX12" fmla="*/ 404917 w 717808"/>
              <a:gd name="connsiteY12" fmla="*/ 386522 h 1490869"/>
              <a:gd name="connsiteX13" fmla="*/ 515349 w 717808"/>
              <a:gd name="connsiteY13" fmla="*/ 478551 h 1490869"/>
              <a:gd name="connsiteX14" fmla="*/ 607376 w 717808"/>
              <a:gd name="connsiteY14" fmla="*/ 644203 h 1490869"/>
              <a:gd name="connsiteX15" fmla="*/ 644186 w 717808"/>
              <a:gd name="connsiteY15" fmla="*/ 782246 h 1490869"/>
              <a:gd name="connsiteX16" fmla="*/ 616578 w 717808"/>
              <a:gd name="connsiteY16" fmla="*/ 947898 h 1490869"/>
              <a:gd name="connsiteX17" fmla="*/ 450930 w 717808"/>
              <a:gd name="connsiteY17" fmla="*/ 1168768 h 1490869"/>
              <a:gd name="connsiteX18" fmla="*/ 285282 w 717808"/>
              <a:gd name="connsiteY18" fmla="*/ 1334420 h 1490869"/>
              <a:gd name="connsiteX19" fmla="*/ 27608 w 717808"/>
              <a:gd name="connsiteY19" fmla="*/ 1490869 h 1490869"/>
              <a:gd name="connsiteX20" fmla="*/ 0 w 717808"/>
              <a:gd name="connsiteY20" fmla="*/ 1490869 h 149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17808" h="1490869">
                <a:moveTo>
                  <a:pt x="607376" y="0"/>
                </a:moveTo>
                <a:cubicBezTo>
                  <a:pt x="616579" y="21473"/>
                  <a:pt x="625317" y="43152"/>
                  <a:pt x="634984" y="64420"/>
                </a:cubicBezTo>
                <a:cubicBezTo>
                  <a:pt x="655884" y="110403"/>
                  <a:pt x="666197" y="115654"/>
                  <a:pt x="680997" y="174855"/>
                </a:cubicBezTo>
                <a:cubicBezTo>
                  <a:pt x="702440" y="260630"/>
                  <a:pt x="707722" y="315033"/>
                  <a:pt x="717808" y="395725"/>
                </a:cubicBezTo>
                <a:cubicBezTo>
                  <a:pt x="702470" y="447875"/>
                  <a:pt x="697016" y="504021"/>
                  <a:pt x="671794" y="552174"/>
                </a:cubicBezTo>
                <a:cubicBezTo>
                  <a:pt x="661530" y="571769"/>
                  <a:pt x="635417" y="577391"/>
                  <a:pt x="616578" y="588985"/>
                </a:cubicBezTo>
                <a:cubicBezTo>
                  <a:pt x="555993" y="626269"/>
                  <a:pt x="524580" y="642522"/>
                  <a:pt x="450930" y="662609"/>
                </a:cubicBezTo>
                <a:cubicBezTo>
                  <a:pt x="402644" y="675778"/>
                  <a:pt x="328009" y="683726"/>
                  <a:pt x="276080" y="690217"/>
                </a:cubicBezTo>
                <a:cubicBezTo>
                  <a:pt x="260742" y="687149"/>
                  <a:pt x="243647" y="688775"/>
                  <a:pt x="230066" y="681014"/>
                </a:cubicBezTo>
                <a:cubicBezTo>
                  <a:pt x="181307" y="653152"/>
                  <a:pt x="237488" y="539110"/>
                  <a:pt x="239269" y="533768"/>
                </a:cubicBezTo>
                <a:cubicBezTo>
                  <a:pt x="251211" y="497940"/>
                  <a:pt x="286760" y="465494"/>
                  <a:pt x="312890" y="441739"/>
                </a:cubicBezTo>
                <a:cubicBezTo>
                  <a:pt x="330618" y="425623"/>
                  <a:pt x="347562" y="408052"/>
                  <a:pt x="368106" y="395725"/>
                </a:cubicBezTo>
                <a:cubicBezTo>
                  <a:pt x="378952" y="389218"/>
                  <a:pt x="392647" y="389590"/>
                  <a:pt x="404917" y="386522"/>
                </a:cubicBezTo>
                <a:cubicBezTo>
                  <a:pt x="479688" y="411445"/>
                  <a:pt x="463588" y="394438"/>
                  <a:pt x="515349" y="478551"/>
                </a:cubicBezTo>
                <a:cubicBezTo>
                  <a:pt x="548454" y="532347"/>
                  <a:pt x="607376" y="644203"/>
                  <a:pt x="607376" y="644203"/>
                </a:cubicBezTo>
                <a:cubicBezTo>
                  <a:pt x="619646" y="690217"/>
                  <a:pt x="642744" y="734646"/>
                  <a:pt x="644186" y="782246"/>
                </a:cubicBezTo>
                <a:cubicBezTo>
                  <a:pt x="645881" y="838199"/>
                  <a:pt x="635849" y="895341"/>
                  <a:pt x="616578" y="947898"/>
                </a:cubicBezTo>
                <a:cubicBezTo>
                  <a:pt x="599271" y="995100"/>
                  <a:pt x="481499" y="1136015"/>
                  <a:pt x="450930" y="1168768"/>
                </a:cubicBezTo>
                <a:cubicBezTo>
                  <a:pt x="397650" y="1225855"/>
                  <a:pt x="343835" y="1282754"/>
                  <a:pt x="285282" y="1334420"/>
                </a:cubicBezTo>
                <a:cubicBezTo>
                  <a:pt x="254379" y="1361688"/>
                  <a:pt x="98316" y="1490869"/>
                  <a:pt x="27608" y="1490869"/>
                </a:cubicBezTo>
                <a:lnTo>
                  <a:pt x="0" y="1490869"/>
                </a:lnTo>
              </a:path>
            </a:pathLst>
          </a:custGeom>
          <a:ln>
            <a:solidFill>
              <a:srgbClr val="7F7F7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任意形状 88"/>
          <p:cNvSpPr/>
          <p:nvPr/>
        </p:nvSpPr>
        <p:spPr>
          <a:xfrm>
            <a:off x="8470797" y="4036353"/>
            <a:ext cx="285124" cy="1033434"/>
          </a:xfrm>
          <a:custGeom>
            <a:avLst/>
            <a:gdLst>
              <a:gd name="connsiteX0" fmla="*/ 46013 w 322113"/>
              <a:gd name="connsiteY0" fmla="*/ 0 h 1610508"/>
              <a:gd name="connsiteX1" fmla="*/ 18405 w 322113"/>
              <a:gd name="connsiteY1" fmla="*/ 174856 h 1610508"/>
              <a:gd name="connsiteX2" fmla="*/ 0 w 322113"/>
              <a:gd name="connsiteY2" fmla="*/ 349711 h 1610508"/>
              <a:gd name="connsiteX3" fmla="*/ 18405 w 322113"/>
              <a:gd name="connsiteY3" fmla="*/ 754638 h 1610508"/>
              <a:gd name="connsiteX4" fmla="*/ 36810 w 322113"/>
              <a:gd name="connsiteY4" fmla="*/ 782247 h 1610508"/>
              <a:gd name="connsiteX5" fmla="*/ 82824 w 322113"/>
              <a:gd name="connsiteY5" fmla="*/ 809856 h 1610508"/>
              <a:gd name="connsiteX6" fmla="*/ 147242 w 322113"/>
              <a:gd name="connsiteY6" fmla="*/ 800653 h 1610508"/>
              <a:gd name="connsiteX7" fmla="*/ 174850 w 322113"/>
              <a:gd name="connsiteY7" fmla="*/ 727029 h 1610508"/>
              <a:gd name="connsiteX8" fmla="*/ 165648 w 322113"/>
              <a:gd name="connsiteY8" fmla="*/ 598189 h 1610508"/>
              <a:gd name="connsiteX9" fmla="*/ 128837 w 322113"/>
              <a:gd name="connsiteY9" fmla="*/ 625798 h 1610508"/>
              <a:gd name="connsiteX10" fmla="*/ 110432 w 322113"/>
              <a:gd name="connsiteY10" fmla="*/ 662609 h 1610508"/>
              <a:gd name="connsiteX11" fmla="*/ 73621 w 322113"/>
              <a:gd name="connsiteY11" fmla="*/ 745435 h 1610508"/>
              <a:gd name="connsiteX12" fmla="*/ 55216 w 322113"/>
              <a:gd name="connsiteY12" fmla="*/ 947899 h 1610508"/>
              <a:gd name="connsiteX13" fmla="*/ 73621 w 322113"/>
              <a:gd name="connsiteY13" fmla="*/ 1049131 h 1610508"/>
              <a:gd name="connsiteX14" fmla="*/ 119634 w 322113"/>
              <a:gd name="connsiteY14" fmla="*/ 1196377 h 1610508"/>
              <a:gd name="connsiteX15" fmla="*/ 138040 w 322113"/>
              <a:gd name="connsiteY15" fmla="*/ 1233189 h 1610508"/>
              <a:gd name="connsiteX16" fmla="*/ 174850 w 322113"/>
              <a:gd name="connsiteY16" fmla="*/ 1334421 h 1610508"/>
              <a:gd name="connsiteX17" fmla="*/ 211661 w 322113"/>
              <a:gd name="connsiteY17" fmla="*/ 1408044 h 1610508"/>
              <a:gd name="connsiteX18" fmla="*/ 220864 w 322113"/>
              <a:gd name="connsiteY18" fmla="*/ 1435653 h 1610508"/>
              <a:gd name="connsiteX19" fmla="*/ 248472 w 322113"/>
              <a:gd name="connsiteY19" fmla="*/ 1472464 h 1610508"/>
              <a:gd name="connsiteX20" fmla="*/ 294485 w 322113"/>
              <a:gd name="connsiteY20" fmla="*/ 1536885 h 1610508"/>
              <a:gd name="connsiteX21" fmla="*/ 303688 w 322113"/>
              <a:gd name="connsiteY21" fmla="*/ 1564493 h 1610508"/>
              <a:gd name="connsiteX22" fmla="*/ 322093 w 322113"/>
              <a:gd name="connsiteY22" fmla="*/ 1610508 h 1610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2113" h="1610508">
                <a:moveTo>
                  <a:pt x="46013" y="0"/>
                </a:moveTo>
                <a:cubicBezTo>
                  <a:pt x="23376" y="249005"/>
                  <a:pt x="53347" y="-23155"/>
                  <a:pt x="18405" y="174856"/>
                </a:cubicBezTo>
                <a:cubicBezTo>
                  <a:pt x="15493" y="191358"/>
                  <a:pt x="1206" y="337655"/>
                  <a:pt x="0" y="349711"/>
                </a:cubicBezTo>
                <a:cubicBezTo>
                  <a:pt x="6135" y="484687"/>
                  <a:pt x="6948" y="620010"/>
                  <a:pt x="18405" y="754638"/>
                </a:cubicBezTo>
                <a:cubicBezTo>
                  <a:pt x="19343" y="765659"/>
                  <a:pt x="28412" y="775049"/>
                  <a:pt x="36810" y="782247"/>
                </a:cubicBezTo>
                <a:cubicBezTo>
                  <a:pt x="50391" y="793888"/>
                  <a:pt x="67486" y="800653"/>
                  <a:pt x="82824" y="809856"/>
                </a:cubicBezTo>
                <a:cubicBezTo>
                  <a:pt x="104297" y="806788"/>
                  <a:pt x="129194" y="812685"/>
                  <a:pt x="147242" y="800653"/>
                </a:cubicBezTo>
                <a:cubicBezTo>
                  <a:pt x="151961" y="797507"/>
                  <a:pt x="170577" y="739848"/>
                  <a:pt x="174850" y="727029"/>
                </a:cubicBezTo>
                <a:cubicBezTo>
                  <a:pt x="171783" y="684082"/>
                  <a:pt x="183464" y="637386"/>
                  <a:pt x="165648" y="598189"/>
                </a:cubicBezTo>
                <a:cubicBezTo>
                  <a:pt x="159301" y="584226"/>
                  <a:pt x="138819" y="614152"/>
                  <a:pt x="128837" y="625798"/>
                </a:cubicBezTo>
                <a:cubicBezTo>
                  <a:pt x="119909" y="636214"/>
                  <a:pt x="116181" y="650153"/>
                  <a:pt x="110432" y="662609"/>
                </a:cubicBezTo>
                <a:cubicBezTo>
                  <a:pt x="97771" y="690041"/>
                  <a:pt x="85891" y="717826"/>
                  <a:pt x="73621" y="745435"/>
                </a:cubicBezTo>
                <a:cubicBezTo>
                  <a:pt x="64117" y="811962"/>
                  <a:pt x="52635" y="880793"/>
                  <a:pt x="55216" y="947899"/>
                </a:cubicBezTo>
                <a:cubicBezTo>
                  <a:pt x="56534" y="982171"/>
                  <a:pt x="66895" y="1015500"/>
                  <a:pt x="73621" y="1049131"/>
                </a:cubicBezTo>
                <a:cubicBezTo>
                  <a:pt x="81595" y="1089001"/>
                  <a:pt x="111468" y="1180045"/>
                  <a:pt x="119634" y="1196377"/>
                </a:cubicBezTo>
                <a:cubicBezTo>
                  <a:pt x="125769" y="1208648"/>
                  <a:pt x="132945" y="1220451"/>
                  <a:pt x="138040" y="1233189"/>
                </a:cubicBezTo>
                <a:cubicBezTo>
                  <a:pt x="167033" y="1305673"/>
                  <a:pt x="144672" y="1269034"/>
                  <a:pt x="174850" y="1334421"/>
                </a:cubicBezTo>
                <a:cubicBezTo>
                  <a:pt x="186348" y="1359333"/>
                  <a:pt x="202984" y="1382014"/>
                  <a:pt x="211661" y="1408044"/>
                </a:cubicBezTo>
                <a:cubicBezTo>
                  <a:pt x="214729" y="1417247"/>
                  <a:pt x="216051" y="1427230"/>
                  <a:pt x="220864" y="1435653"/>
                </a:cubicBezTo>
                <a:cubicBezTo>
                  <a:pt x="228474" y="1448970"/>
                  <a:pt x="240343" y="1459457"/>
                  <a:pt x="248472" y="1472464"/>
                </a:cubicBezTo>
                <a:cubicBezTo>
                  <a:pt x="288849" y="1537070"/>
                  <a:pt x="241853" y="1484251"/>
                  <a:pt x="294485" y="1536885"/>
                </a:cubicBezTo>
                <a:cubicBezTo>
                  <a:pt x="297553" y="1546088"/>
                  <a:pt x="299867" y="1555577"/>
                  <a:pt x="303688" y="1564493"/>
                </a:cubicBezTo>
                <a:cubicBezTo>
                  <a:pt x="323465" y="1610640"/>
                  <a:pt x="322093" y="1586112"/>
                  <a:pt x="322093" y="1610508"/>
                </a:cubicBezTo>
              </a:path>
            </a:pathLst>
          </a:custGeom>
          <a:ln>
            <a:solidFill>
              <a:srgbClr val="7F7F7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7413735" y="5276118"/>
            <a:ext cx="2156037" cy="724650"/>
            <a:chOff x="7413735" y="5276118"/>
            <a:chExt cx="2156037" cy="472747"/>
          </a:xfrm>
          <a:solidFill>
            <a:srgbClr val="0070C0"/>
          </a:solidFill>
        </p:grpSpPr>
        <p:sp>
          <p:nvSpPr>
            <p:cNvPr id="13" name="矩形 12"/>
            <p:cNvSpPr/>
            <p:nvPr/>
          </p:nvSpPr>
          <p:spPr>
            <a:xfrm rot="21288071">
              <a:off x="7413735" y="5276118"/>
              <a:ext cx="2156037" cy="472747"/>
            </a:xfrm>
            <a:prstGeom prst="rect">
              <a:avLst/>
            </a:prstGeom>
            <a:grpFill/>
            <a:ln>
              <a:noFill/>
            </a:ln>
            <a:effectLst>
              <a:outerShdw blurRad="533400" dist="546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</a:endParaRPr>
            </a:p>
          </p:txBody>
        </p:sp>
        <p:sp>
          <p:nvSpPr>
            <p:cNvPr id="14" name="文本框 35"/>
            <p:cNvSpPr txBox="1"/>
            <p:nvPr/>
          </p:nvSpPr>
          <p:spPr>
            <a:xfrm rot="21284246">
              <a:off x="7687971" y="5381400"/>
              <a:ext cx="1699555" cy="220866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团队文化点滴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文本框 36"/>
          <p:cNvSpPr txBox="1"/>
          <p:nvPr/>
        </p:nvSpPr>
        <p:spPr>
          <a:xfrm>
            <a:off x="713105" y="3957955"/>
            <a:ext cx="3356610" cy="2030095"/>
          </a:xfrm>
          <a:prstGeom prst="rect">
            <a:avLst/>
          </a:prstGeom>
          <a:noFill/>
          <a:ln w="952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b="1" dirty="0" smtClean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1400" b="1" dirty="0" smtClean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拥有共同的目标，心往一处想，</a:t>
            </a:r>
            <a:r>
              <a:rPr lang="zh-CN" altLang="en-US" sz="1400" b="1" dirty="0" smtClean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劲往</a:t>
            </a:r>
            <a:r>
              <a:rPr lang="zh-CN" altLang="en-US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一处使，我们是有战斗力的团队。</a:t>
            </a:r>
            <a:endParaRPr lang="zh-CN" altLang="en-US" sz="1400" b="1" dirty="0">
              <a:solidFill>
                <a:srgbClr val="2159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 smtClean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群贤毕至，少长咸集，做好本职工作，实现共创发展。</a:t>
            </a:r>
            <a:endParaRPr lang="zh-CN" altLang="en-US" sz="1400" b="1" dirty="0">
              <a:solidFill>
                <a:srgbClr val="2159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400" b="1" dirty="0" smtClean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努力</a:t>
            </a:r>
            <a:r>
              <a:rPr lang="zh-CN" altLang="en-US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拼搏，团结一致，集思广益，就一定可以战无不胜。</a:t>
            </a:r>
            <a:endParaRPr lang="zh-CN" altLang="en-US" sz="1400" b="1" dirty="0">
              <a:solidFill>
                <a:srgbClr val="2159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48"/>
          <p:cNvSpPr txBox="1"/>
          <p:nvPr/>
        </p:nvSpPr>
        <p:spPr>
          <a:xfrm>
            <a:off x="2051266" y="2872300"/>
            <a:ext cx="183061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我们是一支</a:t>
            </a:r>
            <a:endParaRPr lang="en-US" altLang="zh-CN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团结的队伍</a:t>
            </a:r>
            <a:endParaRPr lang="zh-CN" altLang="en-US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076465" y="2564904"/>
            <a:ext cx="2570469" cy="1076293"/>
            <a:chOff x="1076465" y="2732150"/>
            <a:chExt cx="2570469" cy="1076293"/>
          </a:xfrm>
          <a:solidFill>
            <a:srgbClr val="92D050"/>
          </a:solidFill>
        </p:grpSpPr>
        <p:grpSp>
          <p:nvGrpSpPr>
            <p:cNvPr id="18" name="组合 17"/>
            <p:cNvGrpSpPr/>
            <p:nvPr/>
          </p:nvGrpSpPr>
          <p:grpSpPr>
            <a:xfrm>
              <a:off x="1076465" y="2732150"/>
              <a:ext cx="777672" cy="1076293"/>
              <a:chOff x="4135438" y="709613"/>
              <a:chExt cx="3927475" cy="5435600"/>
            </a:xfrm>
            <a:grpFill/>
          </p:grpSpPr>
          <p:sp>
            <p:nvSpPr>
              <p:cNvPr id="20" name="Freeform 188"/>
              <p:cNvSpPr/>
              <p:nvPr/>
            </p:nvSpPr>
            <p:spPr bwMode="auto">
              <a:xfrm>
                <a:off x="6167438" y="4014788"/>
                <a:ext cx="1895475" cy="2130425"/>
              </a:xfrm>
              <a:custGeom>
                <a:avLst/>
                <a:gdLst>
                  <a:gd name="T0" fmla="*/ 504 w 504"/>
                  <a:gd name="T1" fmla="*/ 227 h 567"/>
                  <a:gd name="T2" fmla="*/ 504 w 504"/>
                  <a:gd name="T3" fmla="*/ 567 h 567"/>
                  <a:gd name="T4" fmla="*/ 37 w 504"/>
                  <a:gd name="T5" fmla="*/ 567 h 567"/>
                  <a:gd name="T6" fmla="*/ 92 w 504"/>
                  <a:gd name="T7" fmla="*/ 482 h 567"/>
                  <a:gd name="T8" fmla="*/ 0 w 504"/>
                  <a:gd name="T9" fmla="*/ 150 h 567"/>
                  <a:gd name="T10" fmla="*/ 220 w 504"/>
                  <a:gd name="T11" fmla="*/ 0 h 567"/>
                  <a:gd name="T12" fmla="*/ 504 w 504"/>
                  <a:gd name="T13" fmla="*/ 227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4" h="567">
                    <a:moveTo>
                      <a:pt x="504" y="227"/>
                    </a:moveTo>
                    <a:cubicBezTo>
                      <a:pt x="504" y="457"/>
                      <a:pt x="504" y="567"/>
                      <a:pt x="504" y="567"/>
                    </a:cubicBezTo>
                    <a:cubicBezTo>
                      <a:pt x="37" y="567"/>
                      <a:pt x="37" y="567"/>
                      <a:pt x="37" y="567"/>
                    </a:cubicBezTo>
                    <a:cubicBezTo>
                      <a:pt x="92" y="482"/>
                      <a:pt x="92" y="482"/>
                      <a:pt x="92" y="482"/>
                    </a:cubicBezTo>
                    <a:cubicBezTo>
                      <a:pt x="0" y="150"/>
                      <a:pt x="0" y="150"/>
                      <a:pt x="0" y="150"/>
                    </a:cubicBezTo>
                    <a:cubicBezTo>
                      <a:pt x="98" y="144"/>
                      <a:pt x="180" y="84"/>
                      <a:pt x="220" y="0"/>
                    </a:cubicBezTo>
                    <a:cubicBezTo>
                      <a:pt x="358" y="38"/>
                      <a:pt x="504" y="106"/>
                      <a:pt x="504" y="227"/>
                    </a:cubicBezTo>
                    <a:close/>
                  </a:path>
                </a:pathLst>
              </a:cu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" name="Freeform 189"/>
              <p:cNvSpPr/>
              <p:nvPr/>
            </p:nvSpPr>
            <p:spPr bwMode="auto">
              <a:xfrm>
                <a:off x="7559676" y="2328863"/>
                <a:ext cx="450850" cy="209550"/>
              </a:xfrm>
              <a:custGeom>
                <a:avLst/>
                <a:gdLst>
                  <a:gd name="T0" fmla="*/ 92 w 120"/>
                  <a:gd name="T1" fmla="*/ 0 h 56"/>
                  <a:gd name="T2" fmla="*/ 120 w 120"/>
                  <a:gd name="T3" fmla="*/ 28 h 56"/>
                  <a:gd name="T4" fmla="*/ 92 w 120"/>
                  <a:gd name="T5" fmla="*/ 56 h 56"/>
                  <a:gd name="T6" fmla="*/ 28 w 120"/>
                  <a:gd name="T7" fmla="*/ 56 h 56"/>
                  <a:gd name="T8" fmla="*/ 0 w 120"/>
                  <a:gd name="T9" fmla="*/ 28 h 56"/>
                  <a:gd name="T10" fmla="*/ 8 w 120"/>
                  <a:gd name="T11" fmla="*/ 8 h 56"/>
                  <a:gd name="T12" fmla="*/ 28 w 120"/>
                  <a:gd name="T13" fmla="*/ 0 h 56"/>
                  <a:gd name="T14" fmla="*/ 92 w 120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" h="56">
                    <a:moveTo>
                      <a:pt x="92" y="0"/>
                    </a:moveTo>
                    <a:cubicBezTo>
                      <a:pt x="107" y="0"/>
                      <a:pt x="120" y="12"/>
                      <a:pt x="120" y="28"/>
                    </a:cubicBezTo>
                    <a:cubicBezTo>
                      <a:pt x="120" y="43"/>
                      <a:pt x="107" y="56"/>
                      <a:pt x="92" y="56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12" y="56"/>
                      <a:pt x="0" y="43"/>
                      <a:pt x="0" y="28"/>
                    </a:cubicBezTo>
                    <a:cubicBezTo>
                      <a:pt x="0" y="20"/>
                      <a:pt x="3" y="13"/>
                      <a:pt x="8" y="8"/>
                    </a:cubicBezTo>
                    <a:cubicBezTo>
                      <a:pt x="13" y="3"/>
                      <a:pt x="20" y="0"/>
                      <a:pt x="28" y="0"/>
                    </a:cubicBezTo>
                    <a:lnTo>
                      <a:pt x="92" y="0"/>
                    </a:lnTo>
                    <a:close/>
                  </a:path>
                </a:pathLst>
              </a:cu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Freeform 190"/>
              <p:cNvSpPr/>
              <p:nvPr/>
            </p:nvSpPr>
            <p:spPr bwMode="auto">
              <a:xfrm>
                <a:off x="7153276" y="1246188"/>
                <a:ext cx="390525" cy="398463"/>
              </a:xfrm>
              <a:custGeom>
                <a:avLst/>
                <a:gdLst>
                  <a:gd name="T0" fmla="*/ 93 w 104"/>
                  <a:gd name="T1" fmla="*/ 11 h 106"/>
                  <a:gd name="T2" fmla="*/ 93 w 104"/>
                  <a:gd name="T3" fmla="*/ 50 h 106"/>
                  <a:gd name="T4" fmla="*/ 48 w 104"/>
                  <a:gd name="T5" fmla="*/ 95 h 106"/>
                  <a:gd name="T6" fmla="*/ 9 w 104"/>
                  <a:gd name="T7" fmla="*/ 95 h 106"/>
                  <a:gd name="T8" fmla="*/ 0 w 104"/>
                  <a:gd name="T9" fmla="*/ 76 h 106"/>
                  <a:gd name="T10" fmla="*/ 9 w 104"/>
                  <a:gd name="T11" fmla="*/ 56 h 106"/>
                  <a:gd name="T12" fmla="*/ 54 w 104"/>
                  <a:gd name="T13" fmla="*/ 11 h 106"/>
                  <a:gd name="T14" fmla="*/ 93 w 104"/>
                  <a:gd name="T15" fmla="*/ 11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" h="106">
                    <a:moveTo>
                      <a:pt x="93" y="11"/>
                    </a:moveTo>
                    <a:cubicBezTo>
                      <a:pt x="104" y="22"/>
                      <a:pt x="104" y="39"/>
                      <a:pt x="93" y="50"/>
                    </a:cubicBezTo>
                    <a:cubicBezTo>
                      <a:pt x="48" y="95"/>
                      <a:pt x="48" y="95"/>
                      <a:pt x="48" y="95"/>
                    </a:cubicBezTo>
                    <a:cubicBezTo>
                      <a:pt x="37" y="106"/>
                      <a:pt x="19" y="106"/>
                      <a:pt x="9" y="95"/>
                    </a:cubicBezTo>
                    <a:cubicBezTo>
                      <a:pt x="3" y="90"/>
                      <a:pt x="0" y="83"/>
                      <a:pt x="0" y="76"/>
                    </a:cubicBezTo>
                    <a:cubicBezTo>
                      <a:pt x="0" y="69"/>
                      <a:pt x="3" y="61"/>
                      <a:pt x="9" y="56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65" y="0"/>
                      <a:pt x="82" y="0"/>
                      <a:pt x="93" y="11"/>
                    </a:cubicBezTo>
                    <a:close/>
                  </a:path>
                </a:pathLst>
              </a:cu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Freeform 191"/>
              <p:cNvSpPr>
                <a:spLocks noEditPoints="1"/>
              </p:cNvSpPr>
              <p:nvPr/>
            </p:nvSpPr>
            <p:spPr bwMode="auto">
              <a:xfrm>
                <a:off x="4779963" y="1235076"/>
                <a:ext cx="2640013" cy="2438400"/>
              </a:xfrm>
              <a:custGeom>
                <a:avLst/>
                <a:gdLst>
                  <a:gd name="T0" fmla="*/ 702 w 702"/>
                  <a:gd name="T1" fmla="*/ 351 h 649"/>
                  <a:gd name="T2" fmla="*/ 537 w 702"/>
                  <a:gd name="T3" fmla="*/ 649 h 649"/>
                  <a:gd name="T4" fmla="*/ 164 w 702"/>
                  <a:gd name="T5" fmla="*/ 649 h 649"/>
                  <a:gd name="T6" fmla="*/ 0 w 702"/>
                  <a:gd name="T7" fmla="*/ 351 h 649"/>
                  <a:gd name="T8" fmla="*/ 351 w 702"/>
                  <a:gd name="T9" fmla="*/ 0 h 649"/>
                  <a:gd name="T10" fmla="*/ 702 w 702"/>
                  <a:gd name="T11" fmla="*/ 351 h 649"/>
                  <a:gd name="T12" fmla="*/ 492 w 702"/>
                  <a:gd name="T13" fmla="*/ 577 h 649"/>
                  <a:gd name="T14" fmla="*/ 492 w 702"/>
                  <a:gd name="T15" fmla="*/ 261 h 649"/>
                  <a:gd name="T16" fmla="*/ 369 w 702"/>
                  <a:gd name="T17" fmla="*/ 261 h 649"/>
                  <a:gd name="T18" fmla="*/ 369 w 702"/>
                  <a:gd name="T19" fmla="*/ 404 h 649"/>
                  <a:gd name="T20" fmla="*/ 330 w 702"/>
                  <a:gd name="T21" fmla="*/ 404 h 649"/>
                  <a:gd name="T22" fmla="*/ 330 w 702"/>
                  <a:gd name="T23" fmla="*/ 261 h 649"/>
                  <a:gd name="T24" fmla="*/ 209 w 702"/>
                  <a:gd name="T25" fmla="*/ 261 h 649"/>
                  <a:gd name="T26" fmla="*/ 209 w 702"/>
                  <a:gd name="T27" fmla="*/ 577 h 649"/>
                  <a:gd name="T28" fmla="*/ 231 w 702"/>
                  <a:gd name="T29" fmla="*/ 587 h 649"/>
                  <a:gd name="T30" fmla="*/ 253 w 702"/>
                  <a:gd name="T31" fmla="*/ 577 h 649"/>
                  <a:gd name="T32" fmla="*/ 253 w 702"/>
                  <a:gd name="T33" fmla="*/ 304 h 649"/>
                  <a:gd name="T34" fmla="*/ 287 w 702"/>
                  <a:gd name="T35" fmla="*/ 304 h 649"/>
                  <a:gd name="T36" fmla="*/ 287 w 702"/>
                  <a:gd name="T37" fmla="*/ 448 h 649"/>
                  <a:gd name="T38" fmla="*/ 413 w 702"/>
                  <a:gd name="T39" fmla="*/ 448 h 649"/>
                  <a:gd name="T40" fmla="*/ 413 w 702"/>
                  <a:gd name="T41" fmla="*/ 304 h 649"/>
                  <a:gd name="T42" fmla="*/ 449 w 702"/>
                  <a:gd name="T43" fmla="*/ 304 h 649"/>
                  <a:gd name="T44" fmla="*/ 449 w 702"/>
                  <a:gd name="T45" fmla="*/ 577 h 649"/>
                  <a:gd name="T46" fmla="*/ 471 w 702"/>
                  <a:gd name="T47" fmla="*/ 587 h 649"/>
                  <a:gd name="T48" fmla="*/ 492 w 702"/>
                  <a:gd name="T49" fmla="*/ 577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02" h="649">
                    <a:moveTo>
                      <a:pt x="702" y="351"/>
                    </a:moveTo>
                    <a:cubicBezTo>
                      <a:pt x="702" y="476"/>
                      <a:pt x="636" y="586"/>
                      <a:pt x="537" y="649"/>
                    </a:cubicBezTo>
                    <a:cubicBezTo>
                      <a:pt x="164" y="649"/>
                      <a:pt x="164" y="649"/>
                      <a:pt x="164" y="649"/>
                    </a:cubicBezTo>
                    <a:cubicBezTo>
                      <a:pt x="66" y="586"/>
                      <a:pt x="0" y="476"/>
                      <a:pt x="0" y="351"/>
                    </a:cubicBezTo>
                    <a:cubicBezTo>
                      <a:pt x="0" y="157"/>
                      <a:pt x="157" y="0"/>
                      <a:pt x="351" y="0"/>
                    </a:cubicBezTo>
                    <a:cubicBezTo>
                      <a:pt x="545" y="0"/>
                      <a:pt x="702" y="157"/>
                      <a:pt x="702" y="351"/>
                    </a:cubicBezTo>
                    <a:close/>
                    <a:moveTo>
                      <a:pt x="492" y="577"/>
                    </a:moveTo>
                    <a:cubicBezTo>
                      <a:pt x="492" y="261"/>
                      <a:pt x="492" y="261"/>
                      <a:pt x="492" y="261"/>
                    </a:cubicBezTo>
                    <a:cubicBezTo>
                      <a:pt x="369" y="261"/>
                      <a:pt x="369" y="261"/>
                      <a:pt x="369" y="261"/>
                    </a:cubicBezTo>
                    <a:cubicBezTo>
                      <a:pt x="369" y="404"/>
                      <a:pt x="369" y="404"/>
                      <a:pt x="369" y="404"/>
                    </a:cubicBezTo>
                    <a:cubicBezTo>
                      <a:pt x="330" y="404"/>
                      <a:pt x="330" y="404"/>
                      <a:pt x="330" y="404"/>
                    </a:cubicBezTo>
                    <a:cubicBezTo>
                      <a:pt x="330" y="261"/>
                      <a:pt x="330" y="261"/>
                      <a:pt x="330" y="261"/>
                    </a:cubicBezTo>
                    <a:cubicBezTo>
                      <a:pt x="209" y="261"/>
                      <a:pt x="209" y="261"/>
                      <a:pt x="209" y="261"/>
                    </a:cubicBezTo>
                    <a:cubicBezTo>
                      <a:pt x="209" y="577"/>
                      <a:pt x="209" y="577"/>
                      <a:pt x="209" y="577"/>
                    </a:cubicBezTo>
                    <a:cubicBezTo>
                      <a:pt x="209" y="583"/>
                      <a:pt x="219" y="587"/>
                      <a:pt x="231" y="587"/>
                    </a:cubicBezTo>
                    <a:cubicBezTo>
                      <a:pt x="243" y="587"/>
                      <a:pt x="253" y="583"/>
                      <a:pt x="253" y="577"/>
                    </a:cubicBezTo>
                    <a:cubicBezTo>
                      <a:pt x="253" y="304"/>
                      <a:pt x="253" y="304"/>
                      <a:pt x="253" y="304"/>
                    </a:cubicBezTo>
                    <a:cubicBezTo>
                      <a:pt x="287" y="304"/>
                      <a:pt x="287" y="304"/>
                      <a:pt x="287" y="304"/>
                    </a:cubicBezTo>
                    <a:cubicBezTo>
                      <a:pt x="287" y="448"/>
                      <a:pt x="287" y="448"/>
                      <a:pt x="287" y="448"/>
                    </a:cubicBezTo>
                    <a:cubicBezTo>
                      <a:pt x="413" y="448"/>
                      <a:pt x="413" y="448"/>
                      <a:pt x="413" y="448"/>
                    </a:cubicBezTo>
                    <a:cubicBezTo>
                      <a:pt x="413" y="304"/>
                      <a:pt x="413" y="304"/>
                      <a:pt x="413" y="304"/>
                    </a:cubicBezTo>
                    <a:cubicBezTo>
                      <a:pt x="449" y="304"/>
                      <a:pt x="449" y="304"/>
                      <a:pt x="449" y="304"/>
                    </a:cubicBezTo>
                    <a:cubicBezTo>
                      <a:pt x="449" y="577"/>
                      <a:pt x="449" y="577"/>
                      <a:pt x="449" y="577"/>
                    </a:cubicBezTo>
                    <a:cubicBezTo>
                      <a:pt x="449" y="583"/>
                      <a:pt x="459" y="587"/>
                      <a:pt x="471" y="587"/>
                    </a:cubicBezTo>
                    <a:cubicBezTo>
                      <a:pt x="483" y="587"/>
                      <a:pt x="492" y="583"/>
                      <a:pt x="492" y="577"/>
                    </a:cubicBezTo>
                    <a:close/>
                  </a:path>
                </a:pathLst>
              </a:cu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Freeform 192"/>
              <p:cNvSpPr/>
              <p:nvPr/>
            </p:nvSpPr>
            <p:spPr bwMode="auto">
              <a:xfrm>
                <a:off x="5475288" y="3781426"/>
                <a:ext cx="1249363" cy="225425"/>
              </a:xfrm>
              <a:custGeom>
                <a:avLst/>
                <a:gdLst>
                  <a:gd name="T0" fmla="*/ 298 w 332"/>
                  <a:gd name="T1" fmla="*/ 0 h 60"/>
                  <a:gd name="T2" fmla="*/ 332 w 332"/>
                  <a:gd name="T3" fmla="*/ 30 h 60"/>
                  <a:gd name="T4" fmla="*/ 298 w 332"/>
                  <a:gd name="T5" fmla="*/ 60 h 60"/>
                  <a:gd name="T6" fmla="*/ 34 w 332"/>
                  <a:gd name="T7" fmla="*/ 60 h 60"/>
                  <a:gd name="T8" fmla="*/ 0 w 332"/>
                  <a:gd name="T9" fmla="*/ 30 h 60"/>
                  <a:gd name="T10" fmla="*/ 10 w 332"/>
                  <a:gd name="T11" fmla="*/ 9 h 60"/>
                  <a:gd name="T12" fmla="*/ 34 w 332"/>
                  <a:gd name="T13" fmla="*/ 0 h 60"/>
                  <a:gd name="T14" fmla="*/ 298 w 332"/>
                  <a:gd name="T1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2" h="60">
                    <a:moveTo>
                      <a:pt x="298" y="0"/>
                    </a:moveTo>
                    <a:cubicBezTo>
                      <a:pt x="316" y="0"/>
                      <a:pt x="332" y="13"/>
                      <a:pt x="332" y="30"/>
                    </a:cubicBezTo>
                    <a:cubicBezTo>
                      <a:pt x="332" y="46"/>
                      <a:pt x="316" y="60"/>
                      <a:pt x="298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15" y="60"/>
                      <a:pt x="0" y="46"/>
                      <a:pt x="0" y="30"/>
                    </a:cubicBezTo>
                    <a:cubicBezTo>
                      <a:pt x="0" y="22"/>
                      <a:pt x="4" y="14"/>
                      <a:pt x="10" y="9"/>
                    </a:cubicBezTo>
                    <a:cubicBezTo>
                      <a:pt x="16" y="3"/>
                      <a:pt x="25" y="0"/>
                      <a:pt x="34" y="0"/>
                    </a:cubicBezTo>
                    <a:lnTo>
                      <a:pt x="298" y="0"/>
                    </a:lnTo>
                    <a:close/>
                  </a:path>
                </a:pathLst>
              </a:cu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Freeform 193"/>
              <p:cNvSpPr/>
              <p:nvPr/>
            </p:nvSpPr>
            <p:spPr bwMode="auto">
              <a:xfrm>
                <a:off x="5595938" y="4089401"/>
                <a:ext cx="1008063" cy="222250"/>
              </a:xfrm>
              <a:custGeom>
                <a:avLst/>
                <a:gdLst>
                  <a:gd name="T0" fmla="*/ 233 w 268"/>
                  <a:gd name="T1" fmla="*/ 0 h 59"/>
                  <a:gd name="T2" fmla="*/ 268 w 268"/>
                  <a:gd name="T3" fmla="*/ 30 h 59"/>
                  <a:gd name="T4" fmla="*/ 233 w 268"/>
                  <a:gd name="T5" fmla="*/ 59 h 59"/>
                  <a:gd name="T6" fmla="*/ 35 w 268"/>
                  <a:gd name="T7" fmla="*/ 59 h 59"/>
                  <a:gd name="T8" fmla="*/ 0 w 268"/>
                  <a:gd name="T9" fmla="*/ 30 h 59"/>
                  <a:gd name="T10" fmla="*/ 10 w 268"/>
                  <a:gd name="T11" fmla="*/ 9 h 59"/>
                  <a:gd name="T12" fmla="*/ 35 w 268"/>
                  <a:gd name="T13" fmla="*/ 0 h 59"/>
                  <a:gd name="T14" fmla="*/ 233 w 268"/>
                  <a:gd name="T1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8" h="59">
                    <a:moveTo>
                      <a:pt x="233" y="0"/>
                    </a:moveTo>
                    <a:cubicBezTo>
                      <a:pt x="252" y="0"/>
                      <a:pt x="268" y="13"/>
                      <a:pt x="268" y="30"/>
                    </a:cubicBezTo>
                    <a:cubicBezTo>
                      <a:pt x="268" y="46"/>
                      <a:pt x="252" y="59"/>
                      <a:pt x="233" y="59"/>
                    </a:cubicBezTo>
                    <a:cubicBezTo>
                      <a:pt x="35" y="59"/>
                      <a:pt x="35" y="59"/>
                      <a:pt x="35" y="59"/>
                    </a:cubicBezTo>
                    <a:cubicBezTo>
                      <a:pt x="16" y="59"/>
                      <a:pt x="0" y="46"/>
                      <a:pt x="0" y="30"/>
                    </a:cubicBezTo>
                    <a:cubicBezTo>
                      <a:pt x="0" y="21"/>
                      <a:pt x="4" y="14"/>
                      <a:pt x="10" y="9"/>
                    </a:cubicBezTo>
                    <a:cubicBezTo>
                      <a:pt x="17" y="3"/>
                      <a:pt x="25" y="0"/>
                      <a:pt x="35" y="0"/>
                    </a:cubicBezTo>
                    <a:lnTo>
                      <a:pt x="233" y="0"/>
                    </a:lnTo>
                    <a:close/>
                  </a:path>
                </a:pathLst>
              </a:cu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" name="Freeform 194"/>
              <p:cNvSpPr/>
              <p:nvPr/>
            </p:nvSpPr>
            <p:spPr bwMode="auto">
              <a:xfrm>
                <a:off x="5994401" y="709613"/>
                <a:ext cx="211138" cy="450850"/>
              </a:xfrm>
              <a:custGeom>
                <a:avLst/>
                <a:gdLst>
                  <a:gd name="T0" fmla="*/ 56 w 56"/>
                  <a:gd name="T1" fmla="*/ 28 h 120"/>
                  <a:gd name="T2" fmla="*/ 56 w 56"/>
                  <a:gd name="T3" fmla="*/ 92 h 120"/>
                  <a:gd name="T4" fmla="*/ 28 w 56"/>
                  <a:gd name="T5" fmla="*/ 120 h 120"/>
                  <a:gd name="T6" fmla="*/ 8 w 56"/>
                  <a:gd name="T7" fmla="*/ 112 h 120"/>
                  <a:gd name="T8" fmla="*/ 0 w 56"/>
                  <a:gd name="T9" fmla="*/ 92 h 120"/>
                  <a:gd name="T10" fmla="*/ 0 w 56"/>
                  <a:gd name="T11" fmla="*/ 28 h 120"/>
                  <a:gd name="T12" fmla="*/ 28 w 56"/>
                  <a:gd name="T13" fmla="*/ 0 h 120"/>
                  <a:gd name="T14" fmla="*/ 56 w 56"/>
                  <a:gd name="T15" fmla="*/ 2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120">
                    <a:moveTo>
                      <a:pt x="56" y="28"/>
                    </a:moveTo>
                    <a:cubicBezTo>
                      <a:pt x="56" y="92"/>
                      <a:pt x="56" y="92"/>
                      <a:pt x="56" y="92"/>
                    </a:cubicBezTo>
                    <a:cubicBezTo>
                      <a:pt x="56" y="108"/>
                      <a:pt x="43" y="120"/>
                      <a:pt x="28" y="120"/>
                    </a:cubicBezTo>
                    <a:cubicBezTo>
                      <a:pt x="20" y="120"/>
                      <a:pt x="13" y="117"/>
                      <a:pt x="8" y="112"/>
                    </a:cubicBezTo>
                    <a:cubicBezTo>
                      <a:pt x="3" y="107"/>
                      <a:pt x="0" y="100"/>
                      <a:pt x="0" y="9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13"/>
                      <a:pt x="12" y="0"/>
                      <a:pt x="28" y="0"/>
                    </a:cubicBezTo>
                    <a:cubicBezTo>
                      <a:pt x="43" y="0"/>
                      <a:pt x="56" y="13"/>
                      <a:pt x="56" y="28"/>
                    </a:cubicBezTo>
                    <a:close/>
                  </a:path>
                </a:pathLst>
              </a:cu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" name="Freeform 195"/>
              <p:cNvSpPr/>
              <p:nvPr/>
            </p:nvSpPr>
            <p:spPr bwMode="auto">
              <a:xfrm>
                <a:off x="4135438" y="4014788"/>
                <a:ext cx="1892300" cy="2130425"/>
              </a:xfrm>
              <a:custGeom>
                <a:avLst/>
                <a:gdLst>
                  <a:gd name="T0" fmla="*/ 503 w 503"/>
                  <a:gd name="T1" fmla="*/ 150 h 567"/>
                  <a:gd name="T2" fmla="*/ 412 w 503"/>
                  <a:gd name="T3" fmla="*/ 482 h 567"/>
                  <a:gd name="T4" fmla="*/ 467 w 503"/>
                  <a:gd name="T5" fmla="*/ 567 h 567"/>
                  <a:gd name="T6" fmla="*/ 0 w 503"/>
                  <a:gd name="T7" fmla="*/ 567 h 567"/>
                  <a:gd name="T8" fmla="*/ 0 w 503"/>
                  <a:gd name="T9" fmla="*/ 227 h 567"/>
                  <a:gd name="T10" fmla="*/ 284 w 503"/>
                  <a:gd name="T11" fmla="*/ 0 h 567"/>
                  <a:gd name="T12" fmla="*/ 503 w 503"/>
                  <a:gd name="T13" fmla="*/ 15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3" h="567">
                    <a:moveTo>
                      <a:pt x="503" y="150"/>
                    </a:moveTo>
                    <a:cubicBezTo>
                      <a:pt x="412" y="482"/>
                      <a:pt x="412" y="482"/>
                      <a:pt x="412" y="482"/>
                    </a:cubicBezTo>
                    <a:cubicBezTo>
                      <a:pt x="467" y="567"/>
                      <a:pt x="467" y="567"/>
                      <a:pt x="467" y="567"/>
                    </a:cubicBezTo>
                    <a:cubicBezTo>
                      <a:pt x="0" y="567"/>
                      <a:pt x="0" y="567"/>
                      <a:pt x="0" y="567"/>
                    </a:cubicBezTo>
                    <a:cubicBezTo>
                      <a:pt x="0" y="567"/>
                      <a:pt x="0" y="457"/>
                      <a:pt x="0" y="227"/>
                    </a:cubicBezTo>
                    <a:cubicBezTo>
                      <a:pt x="0" y="106"/>
                      <a:pt x="146" y="38"/>
                      <a:pt x="284" y="0"/>
                    </a:cubicBezTo>
                    <a:cubicBezTo>
                      <a:pt x="324" y="84"/>
                      <a:pt x="406" y="144"/>
                      <a:pt x="503" y="150"/>
                    </a:cubicBezTo>
                    <a:close/>
                  </a:path>
                </a:pathLst>
              </a:cu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" name="Freeform 196"/>
              <p:cNvSpPr/>
              <p:nvPr/>
            </p:nvSpPr>
            <p:spPr bwMode="auto">
              <a:xfrm>
                <a:off x="4629151" y="1246188"/>
                <a:ext cx="390525" cy="398463"/>
              </a:xfrm>
              <a:custGeom>
                <a:avLst/>
                <a:gdLst>
                  <a:gd name="T0" fmla="*/ 96 w 104"/>
                  <a:gd name="T1" fmla="*/ 56 h 106"/>
                  <a:gd name="T2" fmla="*/ 104 w 104"/>
                  <a:gd name="T3" fmla="*/ 76 h 106"/>
                  <a:gd name="T4" fmla="*/ 96 w 104"/>
                  <a:gd name="T5" fmla="*/ 95 h 106"/>
                  <a:gd name="T6" fmla="*/ 56 w 104"/>
                  <a:gd name="T7" fmla="*/ 95 h 106"/>
                  <a:gd name="T8" fmla="*/ 11 w 104"/>
                  <a:gd name="T9" fmla="*/ 50 h 106"/>
                  <a:gd name="T10" fmla="*/ 11 w 104"/>
                  <a:gd name="T11" fmla="*/ 11 h 106"/>
                  <a:gd name="T12" fmla="*/ 50 w 104"/>
                  <a:gd name="T13" fmla="*/ 11 h 106"/>
                  <a:gd name="T14" fmla="*/ 96 w 104"/>
                  <a:gd name="T15" fmla="*/ 5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" h="106">
                    <a:moveTo>
                      <a:pt x="96" y="56"/>
                    </a:moveTo>
                    <a:cubicBezTo>
                      <a:pt x="101" y="61"/>
                      <a:pt x="104" y="69"/>
                      <a:pt x="104" y="76"/>
                    </a:cubicBezTo>
                    <a:cubicBezTo>
                      <a:pt x="104" y="83"/>
                      <a:pt x="101" y="90"/>
                      <a:pt x="96" y="95"/>
                    </a:cubicBezTo>
                    <a:cubicBezTo>
                      <a:pt x="85" y="106"/>
                      <a:pt x="67" y="106"/>
                      <a:pt x="56" y="95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0" y="39"/>
                      <a:pt x="0" y="22"/>
                      <a:pt x="11" y="11"/>
                    </a:cubicBezTo>
                    <a:cubicBezTo>
                      <a:pt x="22" y="0"/>
                      <a:pt x="40" y="0"/>
                      <a:pt x="50" y="11"/>
                    </a:cubicBezTo>
                    <a:lnTo>
                      <a:pt x="96" y="56"/>
                    </a:lnTo>
                    <a:close/>
                  </a:path>
                </a:pathLst>
              </a:cu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" name="Freeform 197"/>
              <p:cNvSpPr/>
              <p:nvPr/>
            </p:nvSpPr>
            <p:spPr bwMode="auto">
              <a:xfrm>
                <a:off x="4176713" y="2328863"/>
                <a:ext cx="452438" cy="209550"/>
              </a:xfrm>
              <a:custGeom>
                <a:avLst/>
                <a:gdLst>
                  <a:gd name="T0" fmla="*/ 92 w 120"/>
                  <a:gd name="T1" fmla="*/ 0 h 56"/>
                  <a:gd name="T2" fmla="*/ 120 w 120"/>
                  <a:gd name="T3" fmla="*/ 28 h 56"/>
                  <a:gd name="T4" fmla="*/ 92 w 120"/>
                  <a:gd name="T5" fmla="*/ 56 h 56"/>
                  <a:gd name="T6" fmla="*/ 28 w 120"/>
                  <a:gd name="T7" fmla="*/ 56 h 56"/>
                  <a:gd name="T8" fmla="*/ 0 w 120"/>
                  <a:gd name="T9" fmla="*/ 28 h 56"/>
                  <a:gd name="T10" fmla="*/ 8 w 120"/>
                  <a:gd name="T11" fmla="*/ 8 h 56"/>
                  <a:gd name="T12" fmla="*/ 28 w 120"/>
                  <a:gd name="T13" fmla="*/ 0 h 56"/>
                  <a:gd name="T14" fmla="*/ 92 w 120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" h="56">
                    <a:moveTo>
                      <a:pt x="92" y="0"/>
                    </a:moveTo>
                    <a:cubicBezTo>
                      <a:pt x="107" y="0"/>
                      <a:pt x="120" y="12"/>
                      <a:pt x="120" y="28"/>
                    </a:cubicBezTo>
                    <a:cubicBezTo>
                      <a:pt x="120" y="43"/>
                      <a:pt x="107" y="56"/>
                      <a:pt x="92" y="56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13" y="56"/>
                      <a:pt x="0" y="43"/>
                      <a:pt x="0" y="28"/>
                    </a:cubicBezTo>
                    <a:cubicBezTo>
                      <a:pt x="0" y="20"/>
                      <a:pt x="3" y="13"/>
                      <a:pt x="8" y="8"/>
                    </a:cubicBezTo>
                    <a:cubicBezTo>
                      <a:pt x="13" y="3"/>
                      <a:pt x="20" y="0"/>
                      <a:pt x="28" y="0"/>
                    </a:cubicBezTo>
                    <a:lnTo>
                      <a:pt x="92" y="0"/>
                    </a:lnTo>
                    <a:close/>
                  </a:path>
                </a:pathLst>
              </a:cu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cxnSp>
          <p:nvCxnSpPr>
            <p:cNvPr id="19" name="直接连接符 18"/>
            <p:cNvCxnSpPr>
              <a:stCxn id="27" idx="3"/>
            </p:cNvCxnSpPr>
            <p:nvPr/>
          </p:nvCxnSpPr>
          <p:spPr>
            <a:xfrm>
              <a:off x="1076465" y="3808443"/>
              <a:ext cx="2570469" cy="0"/>
            </a:xfrm>
            <a:prstGeom prst="line">
              <a:avLst/>
            </a:prstGeom>
            <a:grpFill/>
            <a:ln w="19050">
              <a:solidFill>
                <a:srgbClr val="007625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Freeform 5"/>
          <p:cNvSpPr/>
          <p:nvPr/>
        </p:nvSpPr>
        <p:spPr bwMode="auto">
          <a:xfrm rot="5400000" flipH="1">
            <a:off x="488025" y="987562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800" dirty="0"/>
          </a:p>
        </p:txBody>
      </p:sp>
      <p:sp>
        <p:nvSpPr>
          <p:cNvPr id="31" name="矩形 30"/>
          <p:cNvSpPr/>
          <p:nvPr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0" y="59055"/>
            <a:ext cx="12190730" cy="641350"/>
            <a:chOff x="0" y="123"/>
            <a:chExt cx="19198" cy="1010"/>
          </a:xfrm>
        </p:grpSpPr>
        <p:sp>
          <p:nvSpPr>
            <p:cNvPr id="33" name="矩形 32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15" grpId="0" bldLvl="0" animBg="1"/>
      <p:bldP spid="1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6959302" y="2699036"/>
            <a:ext cx="25703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Planning and  future</a:t>
            </a:r>
            <a:endParaRPr lang="zh-CN" altLang="en-US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9452792" y="2814633"/>
            <a:ext cx="1106910" cy="155819"/>
            <a:chOff x="9306922" y="3016002"/>
            <a:chExt cx="1252780" cy="113577"/>
          </a:xfrm>
        </p:grpSpPr>
        <p:sp>
          <p:nvSpPr>
            <p:cNvPr id="25" name="矩形 24"/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文本框 3"/>
          <p:cNvSpPr txBox="1"/>
          <p:nvPr/>
        </p:nvSpPr>
        <p:spPr>
          <a:xfrm>
            <a:off x="6691492" y="1700808"/>
            <a:ext cx="4186594" cy="9694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7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规划及未来</a:t>
            </a:r>
            <a:endParaRPr lang="zh-CN" altLang="en-US" sz="57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3"/>
          <p:cNvSpPr txBox="1"/>
          <p:nvPr/>
        </p:nvSpPr>
        <p:spPr>
          <a:xfrm>
            <a:off x="8903166" y="4767044"/>
            <a:ext cx="2160240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发展步骤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903518" y="3501008"/>
            <a:ext cx="1859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市场前景</a:t>
            </a:r>
            <a:endParaRPr lang="zh-CN" altLang="en-US" sz="2400" b="1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743278" y="3501008"/>
            <a:ext cx="1859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竞争优势</a:t>
            </a:r>
            <a:endParaRPr lang="zh-CN" altLang="en-US" sz="2400" b="1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903518" y="4149080"/>
            <a:ext cx="1859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发展目标</a:t>
            </a:r>
            <a:endParaRPr lang="zh-CN" altLang="en-US" sz="2400" b="1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743278" y="4149080"/>
            <a:ext cx="1859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战略规划</a:t>
            </a:r>
            <a:endParaRPr lang="zh-CN" altLang="en-US" sz="2400" b="1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3"/>
          <p:cNvSpPr txBox="1"/>
          <p:nvPr/>
        </p:nvSpPr>
        <p:spPr>
          <a:xfrm>
            <a:off x="6743065" y="4766945"/>
            <a:ext cx="2043430" cy="460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重点项目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Freeform 5"/>
          <p:cNvSpPr/>
          <p:nvPr/>
        </p:nvSpPr>
        <p:spPr bwMode="auto">
          <a:xfrm rot="5400000">
            <a:off x="1599126" y="1804400"/>
            <a:ext cx="3598776" cy="3247577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800" dirty="0"/>
          </a:p>
        </p:txBody>
      </p:sp>
      <p:grpSp>
        <p:nvGrpSpPr>
          <p:cNvPr id="32" name="组合 31"/>
          <p:cNvGrpSpPr/>
          <p:nvPr/>
        </p:nvGrpSpPr>
        <p:grpSpPr>
          <a:xfrm>
            <a:off x="2350790" y="2708920"/>
            <a:ext cx="2021717" cy="1209278"/>
            <a:chOff x="2278782" y="3717032"/>
            <a:chExt cx="2021717" cy="1209278"/>
          </a:xfrm>
        </p:grpSpPr>
        <p:sp>
          <p:nvSpPr>
            <p:cNvPr id="36" name="文本框 3"/>
            <p:cNvSpPr txBox="1"/>
            <p:nvPr/>
          </p:nvSpPr>
          <p:spPr>
            <a:xfrm>
              <a:off x="2691779" y="3717032"/>
              <a:ext cx="1296145" cy="76944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>
                  <a:solidFill>
                    <a:schemeClr val="bg1"/>
                  </a:solidFill>
                  <a:latin typeface="锐字荣光黑简1.0" pitchFamily="2" charset="-122"/>
                  <a:ea typeface="锐字荣光黑简1.0" pitchFamily="2" charset="-122"/>
                </a:rPr>
                <a:t>04</a:t>
              </a:r>
              <a:endParaRPr lang="zh-CN" altLang="en-US" sz="4400" b="1" dirty="0">
                <a:solidFill>
                  <a:schemeClr val="bg1"/>
                </a:solidFill>
                <a:latin typeface="锐字荣光黑简1.0" pitchFamily="2" charset="-122"/>
                <a:ea typeface="锐字荣光黑简1.0" pitchFamily="2" charset="-122"/>
              </a:endParaRPr>
            </a:p>
          </p:txBody>
        </p:sp>
        <p:sp>
          <p:nvSpPr>
            <p:cNvPr id="37" name="等腰三角形 36"/>
            <p:cNvSpPr/>
            <p:nvPr/>
          </p:nvSpPr>
          <p:spPr>
            <a:xfrm flipV="1">
              <a:off x="3161496" y="4793905"/>
              <a:ext cx="306359" cy="13240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"/>
            <p:cNvSpPr txBox="1"/>
            <p:nvPr/>
          </p:nvSpPr>
          <p:spPr>
            <a:xfrm>
              <a:off x="2278782" y="4387416"/>
              <a:ext cx="2021717" cy="30777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——CONTENTS——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8" name="矩形 7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90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9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5" grpId="0"/>
      <p:bldP spid="19" grpId="0" bldLvl="0" animBg="1"/>
      <p:bldP spid="20" grpId="0"/>
      <p:bldP spid="21" grpId="0"/>
      <p:bldP spid="24" grpId="0"/>
      <p:bldP spid="27" grpId="0"/>
      <p:bldP spid="30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文本框 51"/>
          <p:cNvSpPr txBox="1"/>
          <p:nvPr/>
        </p:nvSpPr>
        <p:spPr>
          <a:xfrm>
            <a:off x="5952330" y="5286388"/>
            <a:ext cx="5929354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顺应汽车技术“绿色”和安全的发展潮流、轻量化、模块化，以及更注重</a:t>
            </a:r>
            <a:endParaRPr lang="zh-CN" altLang="en-US" sz="1400" b="1" dirty="0">
              <a:solidFill>
                <a:srgbClr val="2159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安全性、环保型、舒适性，将会成为未来汽车零部件的发展趋势，项目实施将加速科技成果转化和产业化链条发展，让科技与产业发展、改善民生紧密结合。</a:t>
            </a:r>
            <a:endParaRPr lang="zh-CN" altLang="en-US" sz="1400" b="1" dirty="0">
              <a:solidFill>
                <a:srgbClr val="2159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7704" y="807725"/>
            <a:ext cx="266429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竞争优势</a:t>
            </a:r>
            <a:endParaRPr lang="zh-CN" altLang="en-US" sz="20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900796" y="1121249"/>
            <a:ext cx="4337154" cy="1236181"/>
            <a:chOff x="1525730" y="1574751"/>
            <a:chExt cx="4337154" cy="1236181"/>
          </a:xfrm>
        </p:grpSpPr>
        <p:sp>
          <p:nvSpPr>
            <p:cNvPr id="39" name="Freeform 5"/>
            <p:cNvSpPr/>
            <p:nvPr/>
          </p:nvSpPr>
          <p:spPr bwMode="auto">
            <a:xfrm>
              <a:off x="1525730" y="1757517"/>
              <a:ext cx="3784933" cy="786796"/>
            </a:xfrm>
            <a:custGeom>
              <a:avLst/>
              <a:gdLst>
                <a:gd name="T0" fmla="*/ 2907 w 3244"/>
                <a:gd name="T1" fmla="*/ 674 h 674"/>
                <a:gd name="T2" fmla="*/ 3244 w 3244"/>
                <a:gd name="T3" fmla="*/ 337 h 674"/>
                <a:gd name="T4" fmla="*/ 2907 w 3244"/>
                <a:gd name="T5" fmla="*/ 0 h 674"/>
                <a:gd name="T6" fmla="*/ 337 w 3244"/>
                <a:gd name="T7" fmla="*/ 0 h 674"/>
                <a:gd name="T8" fmla="*/ 0 w 3244"/>
                <a:gd name="T9" fmla="*/ 337 h 674"/>
                <a:gd name="T10" fmla="*/ 337 w 3244"/>
                <a:gd name="T11" fmla="*/ 674 h 674"/>
                <a:gd name="T12" fmla="*/ 2907 w 3244"/>
                <a:gd name="T13" fmla="*/ 6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4">
                  <a:moveTo>
                    <a:pt x="2907" y="674"/>
                  </a:moveTo>
                  <a:cubicBezTo>
                    <a:pt x="3093" y="674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4"/>
                    <a:pt x="337" y="674"/>
                  </a:cubicBezTo>
                  <a:lnTo>
                    <a:pt x="2907" y="674"/>
                  </a:lnTo>
                  <a:close/>
                </a:path>
              </a:pathLst>
            </a:custGeom>
            <a:solidFill>
              <a:srgbClr val="00A1DA"/>
            </a:solidFill>
            <a:ln>
              <a:noFill/>
            </a:ln>
            <a:effectLst>
              <a:innerShdw blurRad="63500" dist="1016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048040" y="1574751"/>
              <a:ext cx="3814844" cy="1236181"/>
            </a:xfrm>
            <a:prstGeom prst="rect">
              <a:avLst/>
            </a:prstGeom>
          </p:spPr>
        </p:pic>
        <p:grpSp>
          <p:nvGrpSpPr>
            <p:cNvPr id="41" name="组合 40"/>
            <p:cNvGrpSpPr/>
            <p:nvPr/>
          </p:nvGrpSpPr>
          <p:grpSpPr>
            <a:xfrm>
              <a:off x="1671721" y="1944658"/>
              <a:ext cx="504001" cy="302664"/>
              <a:chOff x="4370388" y="1439863"/>
              <a:chExt cx="608012" cy="365125"/>
            </a:xfrm>
          </p:grpSpPr>
          <p:sp>
            <p:nvSpPr>
              <p:cNvPr id="44" name="Freeform 25"/>
              <p:cNvSpPr>
                <a:spLocks noEditPoints="1"/>
              </p:cNvSpPr>
              <p:nvPr/>
            </p:nvSpPr>
            <p:spPr bwMode="auto">
              <a:xfrm>
                <a:off x="4605338" y="1439863"/>
                <a:ext cx="373062" cy="365125"/>
              </a:xfrm>
              <a:custGeom>
                <a:avLst/>
                <a:gdLst>
                  <a:gd name="T0" fmla="*/ 117 w 117"/>
                  <a:gd name="T1" fmla="*/ 58 h 116"/>
                  <a:gd name="T2" fmla="*/ 101 w 117"/>
                  <a:gd name="T3" fmla="*/ 51 h 116"/>
                  <a:gd name="T4" fmla="*/ 106 w 117"/>
                  <a:gd name="T5" fmla="*/ 39 h 116"/>
                  <a:gd name="T6" fmla="*/ 99 w 117"/>
                  <a:gd name="T7" fmla="*/ 26 h 116"/>
                  <a:gd name="T8" fmla="*/ 86 w 117"/>
                  <a:gd name="T9" fmla="*/ 24 h 116"/>
                  <a:gd name="T10" fmla="*/ 87 w 117"/>
                  <a:gd name="T11" fmla="*/ 7 h 116"/>
                  <a:gd name="T12" fmla="*/ 74 w 117"/>
                  <a:gd name="T13" fmla="*/ 17 h 116"/>
                  <a:gd name="T14" fmla="*/ 65 w 117"/>
                  <a:gd name="T15" fmla="*/ 7 h 116"/>
                  <a:gd name="T16" fmla="*/ 51 w 117"/>
                  <a:gd name="T17" fmla="*/ 7 h 116"/>
                  <a:gd name="T18" fmla="*/ 43 w 117"/>
                  <a:gd name="T19" fmla="*/ 17 h 116"/>
                  <a:gd name="T20" fmla="*/ 29 w 117"/>
                  <a:gd name="T21" fmla="*/ 7 h 116"/>
                  <a:gd name="T22" fmla="*/ 30 w 117"/>
                  <a:gd name="T23" fmla="*/ 24 h 116"/>
                  <a:gd name="T24" fmla="*/ 18 w 117"/>
                  <a:gd name="T25" fmla="*/ 26 h 116"/>
                  <a:gd name="T26" fmla="*/ 10 w 117"/>
                  <a:gd name="T27" fmla="*/ 39 h 116"/>
                  <a:gd name="T28" fmla="*/ 15 w 117"/>
                  <a:gd name="T29" fmla="*/ 51 h 116"/>
                  <a:gd name="T30" fmla="*/ 0 w 117"/>
                  <a:gd name="T31" fmla="*/ 58 h 116"/>
                  <a:gd name="T32" fmla="*/ 15 w 117"/>
                  <a:gd name="T33" fmla="*/ 65 h 116"/>
                  <a:gd name="T34" fmla="*/ 10 w 117"/>
                  <a:gd name="T35" fmla="*/ 77 h 116"/>
                  <a:gd name="T36" fmla="*/ 18 w 117"/>
                  <a:gd name="T37" fmla="*/ 90 h 116"/>
                  <a:gd name="T38" fmla="*/ 30 w 117"/>
                  <a:gd name="T39" fmla="*/ 92 h 116"/>
                  <a:gd name="T40" fmla="*/ 29 w 117"/>
                  <a:gd name="T41" fmla="*/ 108 h 116"/>
                  <a:gd name="T42" fmla="*/ 43 w 117"/>
                  <a:gd name="T43" fmla="*/ 99 h 116"/>
                  <a:gd name="T44" fmla="*/ 51 w 117"/>
                  <a:gd name="T45" fmla="*/ 109 h 116"/>
                  <a:gd name="T46" fmla="*/ 65 w 117"/>
                  <a:gd name="T47" fmla="*/ 109 h 116"/>
                  <a:gd name="T48" fmla="*/ 74 w 117"/>
                  <a:gd name="T49" fmla="*/ 99 h 116"/>
                  <a:gd name="T50" fmla="*/ 87 w 117"/>
                  <a:gd name="T51" fmla="*/ 108 h 116"/>
                  <a:gd name="T52" fmla="*/ 86 w 117"/>
                  <a:gd name="T53" fmla="*/ 92 h 116"/>
                  <a:gd name="T54" fmla="*/ 99 w 117"/>
                  <a:gd name="T55" fmla="*/ 90 h 116"/>
                  <a:gd name="T56" fmla="*/ 106 w 117"/>
                  <a:gd name="T57" fmla="*/ 77 h 116"/>
                  <a:gd name="T58" fmla="*/ 101 w 117"/>
                  <a:gd name="T59" fmla="*/ 65 h 116"/>
                  <a:gd name="T60" fmla="*/ 58 w 117"/>
                  <a:gd name="T61" fmla="*/ 94 h 116"/>
                  <a:gd name="T62" fmla="*/ 58 w 117"/>
                  <a:gd name="T63" fmla="*/ 21 h 116"/>
                  <a:gd name="T64" fmla="*/ 58 w 117"/>
                  <a:gd name="T65" fmla="*/ 94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7" h="116">
                    <a:moveTo>
                      <a:pt x="109" y="65"/>
                    </a:moveTo>
                    <a:cubicBezTo>
                      <a:pt x="113" y="65"/>
                      <a:pt x="117" y="62"/>
                      <a:pt x="117" y="58"/>
                    </a:cubicBezTo>
                    <a:cubicBezTo>
                      <a:pt x="117" y="54"/>
                      <a:pt x="113" y="51"/>
                      <a:pt x="109" y="51"/>
                    </a:cubicBezTo>
                    <a:cubicBezTo>
                      <a:pt x="101" y="51"/>
                      <a:pt x="101" y="51"/>
                      <a:pt x="101" y="51"/>
                    </a:cubicBezTo>
                    <a:cubicBezTo>
                      <a:pt x="101" y="48"/>
                      <a:pt x="100" y="45"/>
                      <a:pt x="99" y="43"/>
                    </a:cubicBezTo>
                    <a:cubicBezTo>
                      <a:pt x="106" y="39"/>
                      <a:pt x="106" y="39"/>
                      <a:pt x="106" y="39"/>
                    </a:cubicBezTo>
                    <a:cubicBezTo>
                      <a:pt x="110" y="37"/>
                      <a:pt x="111" y="32"/>
                      <a:pt x="109" y="29"/>
                    </a:cubicBezTo>
                    <a:cubicBezTo>
                      <a:pt x="107" y="25"/>
                      <a:pt x="102" y="24"/>
                      <a:pt x="99" y="26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0" y="28"/>
                      <a:pt x="88" y="26"/>
                      <a:pt x="86" y="24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92" y="14"/>
                      <a:pt x="91" y="9"/>
                      <a:pt x="87" y="7"/>
                    </a:cubicBezTo>
                    <a:cubicBezTo>
                      <a:pt x="84" y="5"/>
                      <a:pt x="80" y="7"/>
                      <a:pt x="78" y="10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1" y="16"/>
                      <a:pt x="68" y="15"/>
                      <a:pt x="65" y="15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3"/>
                      <a:pt x="62" y="0"/>
                      <a:pt x="58" y="0"/>
                    </a:cubicBezTo>
                    <a:cubicBezTo>
                      <a:pt x="54" y="0"/>
                      <a:pt x="51" y="3"/>
                      <a:pt x="51" y="7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8" y="15"/>
                      <a:pt x="46" y="16"/>
                      <a:pt x="43" y="17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7" y="7"/>
                      <a:pt x="33" y="5"/>
                      <a:pt x="29" y="7"/>
                    </a:cubicBezTo>
                    <a:cubicBezTo>
                      <a:pt x="26" y="9"/>
                      <a:pt x="24" y="14"/>
                      <a:pt x="26" y="17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28" y="26"/>
                      <a:pt x="26" y="28"/>
                      <a:pt x="25" y="30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4" y="24"/>
                      <a:pt x="10" y="25"/>
                      <a:pt x="8" y="29"/>
                    </a:cubicBezTo>
                    <a:cubicBezTo>
                      <a:pt x="6" y="32"/>
                      <a:pt x="7" y="37"/>
                      <a:pt x="10" y="39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6" y="45"/>
                      <a:pt x="16" y="48"/>
                      <a:pt x="15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3" y="51"/>
                      <a:pt x="0" y="54"/>
                      <a:pt x="0" y="58"/>
                    </a:cubicBezTo>
                    <a:cubicBezTo>
                      <a:pt x="0" y="62"/>
                      <a:pt x="3" y="65"/>
                      <a:pt x="7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6" y="68"/>
                      <a:pt x="16" y="71"/>
                      <a:pt x="17" y="73"/>
                    </a:cubicBezTo>
                    <a:cubicBezTo>
                      <a:pt x="10" y="77"/>
                      <a:pt x="10" y="77"/>
                      <a:pt x="10" y="77"/>
                    </a:cubicBezTo>
                    <a:cubicBezTo>
                      <a:pt x="7" y="79"/>
                      <a:pt x="6" y="84"/>
                      <a:pt x="8" y="87"/>
                    </a:cubicBezTo>
                    <a:cubicBezTo>
                      <a:pt x="10" y="91"/>
                      <a:pt x="14" y="92"/>
                      <a:pt x="18" y="90"/>
                    </a:cubicBezTo>
                    <a:cubicBezTo>
                      <a:pt x="25" y="86"/>
                      <a:pt x="25" y="86"/>
                      <a:pt x="25" y="86"/>
                    </a:cubicBezTo>
                    <a:cubicBezTo>
                      <a:pt x="26" y="88"/>
                      <a:pt x="28" y="90"/>
                      <a:pt x="30" y="92"/>
                    </a:cubicBezTo>
                    <a:cubicBezTo>
                      <a:pt x="26" y="99"/>
                      <a:pt x="26" y="99"/>
                      <a:pt x="26" y="99"/>
                    </a:cubicBezTo>
                    <a:cubicBezTo>
                      <a:pt x="24" y="102"/>
                      <a:pt x="26" y="106"/>
                      <a:pt x="29" y="108"/>
                    </a:cubicBezTo>
                    <a:cubicBezTo>
                      <a:pt x="33" y="110"/>
                      <a:pt x="37" y="109"/>
                      <a:pt x="39" y="106"/>
                    </a:cubicBezTo>
                    <a:cubicBezTo>
                      <a:pt x="43" y="99"/>
                      <a:pt x="43" y="99"/>
                      <a:pt x="43" y="99"/>
                    </a:cubicBezTo>
                    <a:cubicBezTo>
                      <a:pt x="46" y="100"/>
                      <a:pt x="48" y="101"/>
                      <a:pt x="51" y="101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13"/>
                      <a:pt x="54" y="116"/>
                      <a:pt x="58" y="116"/>
                    </a:cubicBezTo>
                    <a:cubicBezTo>
                      <a:pt x="62" y="116"/>
                      <a:pt x="65" y="113"/>
                      <a:pt x="65" y="109"/>
                    </a:cubicBezTo>
                    <a:cubicBezTo>
                      <a:pt x="65" y="101"/>
                      <a:pt x="65" y="101"/>
                      <a:pt x="65" y="101"/>
                    </a:cubicBezTo>
                    <a:cubicBezTo>
                      <a:pt x="68" y="101"/>
                      <a:pt x="71" y="100"/>
                      <a:pt x="74" y="99"/>
                    </a:cubicBezTo>
                    <a:cubicBezTo>
                      <a:pt x="78" y="106"/>
                      <a:pt x="78" y="106"/>
                      <a:pt x="78" y="106"/>
                    </a:cubicBezTo>
                    <a:cubicBezTo>
                      <a:pt x="80" y="109"/>
                      <a:pt x="84" y="110"/>
                      <a:pt x="87" y="108"/>
                    </a:cubicBezTo>
                    <a:cubicBezTo>
                      <a:pt x="91" y="106"/>
                      <a:pt x="92" y="102"/>
                      <a:pt x="90" y="99"/>
                    </a:cubicBezTo>
                    <a:cubicBezTo>
                      <a:pt x="86" y="92"/>
                      <a:pt x="86" y="92"/>
                      <a:pt x="86" y="92"/>
                    </a:cubicBezTo>
                    <a:cubicBezTo>
                      <a:pt x="88" y="90"/>
                      <a:pt x="90" y="88"/>
                      <a:pt x="92" y="86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102" y="92"/>
                      <a:pt x="107" y="91"/>
                      <a:pt x="109" y="87"/>
                    </a:cubicBezTo>
                    <a:cubicBezTo>
                      <a:pt x="111" y="84"/>
                      <a:pt x="110" y="79"/>
                      <a:pt x="106" y="77"/>
                    </a:cubicBezTo>
                    <a:cubicBezTo>
                      <a:pt x="99" y="73"/>
                      <a:pt x="99" y="73"/>
                      <a:pt x="99" y="73"/>
                    </a:cubicBezTo>
                    <a:cubicBezTo>
                      <a:pt x="100" y="71"/>
                      <a:pt x="101" y="68"/>
                      <a:pt x="101" y="65"/>
                    </a:cubicBezTo>
                    <a:lnTo>
                      <a:pt x="109" y="65"/>
                    </a:lnTo>
                    <a:close/>
                    <a:moveTo>
                      <a:pt x="58" y="94"/>
                    </a:moveTo>
                    <a:cubicBezTo>
                      <a:pt x="38" y="94"/>
                      <a:pt x="22" y="78"/>
                      <a:pt x="22" y="58"/>
                    </a:cubicBezTo>
                    <a:cubicBezTo>
                      <a:pt x="22" y="38"/>
                      <a:pt x="38" y="21"/>
                      <a:pt x="58" y="21"/>
                    </a:cubicBezTo>
                    <a:cubicBezTo>
                      <a:pt x="78" y="21"/>
                      <a:pt x="95" y="38"/>
                      <a:pt x="95" y="58"/>
                    </a:cubicBezTo>
                    <a:cubicBezTo>
                      <a:pt x="95" y="78"/>
                      <a:pt x="78" y="94"/>
                      <a:pt x="58" y="9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26"/>
              <p:cNvSpPr>
                <a:spLocks noEditPoints="1"/>
              </p:cNvSpPr>
              <p:nvPr/>
            </p:nvSpPr>
            <p:spPr bwMode="auto">
              <a:xfrm>
                <a:off x="4370388" y="1552576"/>
                <a:ext cx="244475" cy="242888"/>
              </a:xfrm>
              <a:custGeom>
                <a:avLst/>
                <a:gdLst>
                  <a:gd name="T0" fmla="*/ 70 w 77"/>
                  <a:gd name="T1" fmla="*/ 31 h 77"/>
                  <a:gd name="T2" fmla="*/ 64 w 77"/>
                  <a:gd name="T3" fmla="*/ 31 h 77"/>
                  <a:gd name="T4" fmla="*/ 61 w 77"/>
                  <a:gd name="T5" fmla="*/ 26 h 77"/>
                  <a:gd name="T6" fmla="*/ 66 w 77"/>
                  <a:gd name="T7" fmla="*/ 21 h 77"/>
                  <a:gd name="T8" fmla="*/ 66 w 77"/>
                  <a:gd name="T9" fmla="*/ 11 h 77"/>
                  <a:gd name="T10" fmla="*/ 56 w 77"/>
                  <a:gd name="T11" fmla="*/ 11 h 77"/>
                  <a:gd name="T12" fmla="*/ 51 w 77"/>
                  <a:gd name="T13" fmla="*/ 16 h 77"/>
                  <a:gd name="T14" fmla="*/ 46 w 77"/>
                  <a:gd name="T15" fmla="*/ 14 h 77"/>
                  <a:gd name="T16" fmla="*/ 46 w 77"/>
                  <a:gd name="T17" fmla="*/ 7 h 77"/>
                  <a:gd name="T18" fmla="*/ 39 w 77"/>
                  <a:gd name="T19" fmla="*/ 0 h 77"/>
                  <a:gd name="T20" fmla="*/ 32 w 77"/>
                  <a:gd name="T21" fmla="*/ 7 h 77"/>
                  <a:gd name="T22" fmla="*/ 32 w 77"/>
                  <a:gd name="T23" fmla="*/ 14 h 77"/>
                  <a:gd name="T24" fmla="*/ 26 w 77"/>
                  <a:gd name="T25" fmla="*/ 16 h 77"/>
                  <a:gd name="T26" fmla="*/ 22 w 77"/>
                  <a:gd name="T27" fmla="*/ 11 h 77"/>
                  <a:gd name="T28" fmla="*/ 11 w 77"/>
                  <a:gd name="T29" fmla="*/ 11 h 77"/>
                  <a:gd name="T30" fmla="*/ 11 w 77"/>
                  <a:gd name="T31" fmla="*/ 21 h 77"/>
                  <a:gd name="T32" fmla="*/ 16 w 77"/>
                  <a:gd name="T33" fmla="*/ 26 h 77"/>
                  <a:gd name="T34" fmla="*/ 14 w 77"/>
                  <a:gd name="T35" fmla="*/ 31 h 77"/>
                  <a:gd name="T36" fmla="*/ 7 w 77"/>
                  <a:gd name="T37" fmla="*/ 31 h 77"/>
                  <a:gd name="T38" fmla="*/ 0 w 77"/>
                  <a:gd name="T39" fmla="*/ 38 h 77"/>
                  <a:gd name="T40" fmla="*/ 7 w 77"/>
                  <a:gd name="T41" fmla="*/ 46 h 77"/>
                  <a:gd name="T42" fmla="*/ 14 w 77"/>
                  <a:gd name="T43" fmla="*/ 46 h 77"/>
                  <a:gd name="T44" fmla="*/ 16 w 77"/>
                  <a:gd name="T45" fmla="*/ 51 h 77"/>
                  <a:gd name="T46" fmla="*/ 11 w 77"/>
                  <a:gd name="T47" fmla="*/ 56 h 77"/>
                  <a:gd name="T48" fmla="*/ 11 w 77"/>
                  <a:gd name="T49" fmla="*/ 66 h 77"/>
                  <a:gd name="T50" fmla="*/ 22 w 77"/>
                  <a:gd name="T51" fmla="*/ 66 h 77"/>
                  <a:gd name="T52" fmla="*/ 26 w 77"/>
                  <a:gd name="T53" fmla="*/ 61 h 77"/>
                  <a:gd name="T54" fmla="*/ 32 w 77"/>
                  <a:gd name="T55" fmla="*/ 63 h 77"/>
                  <a:gd name="T56" fmla="*/ 32 w 77"/>
                  <a:gd name="T57" fmla="*/ 70 h 77"/>
                  <a:gd name="T58" fmla="*/ 39 w 77"/>
                  <a:gd name="T59" fmla="*/ 77 h 77"/>
                  <a:gd name="T60" fmla="*/ 46 w 77"/>
                  <a:gd name="T61" fmla="*/ 70 h 77"/>
                  <a:gd name="T62" fmla="*/ 46 w 77"/>
                  <a:gd name="T63" fmla="*/ 63 h 77"/>
                  <a:gd name="T64" fmla="*/ 51 w 77"/>
                  <a:gd name="T65" fmla="*/ 61 h 77"/>
                  <a:gd name="T66" fmla="*/ 56 w 77"/>
                  <a:gd name="T67" fmla="*/ 66 h 77"/>
                  <a:gd name="T68" fmla="*/ 66 w 77"/>
                  <a:gd name="T69" fmla="*/ 66 h 77"/>
                  <a:gd name="T70" fmla="*/ 66 w 77"/>
                  <a:gd name="T71" fmla="*/ 56 h 77"/>
                  <a:gd name="T72" fmla="*/ 61 w 77"/>
                  <a:gd name="T73" fmla="*/ 51 h 77"/>
                  <a:gd name="T74" fmla="*/ 64 w 77"/>
                  <a:gd name="T75" fmla="*/ 46 h 77"/>
                  <a:gd name="T76" fmla="*/ 70 w 77"/>
                  <a:gd name="T77" fmla="*/ 46 h 77"/>
                  <a:gd name="T78" fmla="*/ 77 w 77"/>
                  <a:gd name="T79" fmla="*/ 38 h 77"/>
                  <a:gd name="T80" fmla="*/ 70 w 77"/>
                  <a:gd name="T81" fmla="*/ 31 h 77"/>
                  <a:gd name="T82" fmla="*/ 39 w 77"/>
                  <a:gd name="T83" fmla="*/ 57 h 77"/>
                  <a:gd name="T84" fmla="*/ 20 w 77"/>
                  <a:gd name="T85" fmla="*/ 38 h 77"/>
                  <a:gd name="T86" fmla="*/ 39 w 77"/>
                  <a:gd name="T87" fmla="*/ 20 h 77"/>
                  <a:gd name="T88" fmla="*/ 57 w 77"/>
                  <a:gd name="T89" fmla="*/ 38 h 77"/>
                  <a:gd name="T90" fmla="*/ 39 w 77"/>
                  <a:gd name="T91" fmla="*/ 5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7" h="77">
                    <a:moveTo>
                      <a:pt x="70" y="31"/>
                    </a:moveTo>
                    <a:cubicBezTo>
                      <a:pt x="64" y="31"/>
                      <a:pt x="64" y="31"/>
                      <a:pt x="64" y="31"/>
                    </a:cubicBezTo>
                    <a:cubicBezTo>
                      <a:pt x="63" y="29"/>
                      <a:pt x="62" y="28"/>
                      <a:pt x="61" y="26"/>
                    </a:cubicBezTo>
                    <a:cubicBezTo>
                      <a:pt x="66" y="21"/>
                      <a:pt x="66" y="21"/>
                      <a:pt x="66" y="21"/>
                    </a:cubicBezTo>
                    <a:cubicBezTo>
                      <a:pt x="69" y="18"/>
                      <a:pt x="69" y="14"/>
                      <a:pt x="66" y="11"/>
                    </a:cubicBezTo>
                    <a:cubicBezTo>
                      <a:pt x="63" y="8"/>
                      <a:pt x="59" y="8"/>
                      <a:pt x="56" y="11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0" y="15"/>
                      <a:pt x="48" y="14"/>
                      <a:pt x="46" y="14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6" y="3"/>
                      <a:pt x="43" y="0"/>
                      <a:pt x="39" y="0"/>
                    </a:cubicBezTo>
                    <a:cubicBezTo>
                      <a:pt x="35" y="0"/>
                      <a:pt x="32" y="3"/>
                      <a:pt x="32" y="7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0" y="14"/>
                      <a:pt x="28" y="15"/>
                      <a:pt x="26" y="1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19" y="8"/>
                      <a:pt x="14" y="8"/>
                      <a:pt x="11" y="11"/>
                    </a:cubicBezTo>
                    <a:cubicBezTo>
                      <a:pt x="9" y="14"/>
                      <a:pt x="9" y="18"/>
                      <a:pt x="11" y="21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8"/>
                      <a:pt x="15" y="29"/>
                      <a:pt x="14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3" y="31"/>
                      <a:pt x="0" y="34"/>
                      <a:pt x="0" y="38"/>
                    </a:cubicBezTo>
                    <a:cubicBezTo>
                      <a:pt x="0" y="42"/>
                      <a:pt x="3" y="46"/>
                      <a:pt x="7" y="4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5" y="47"/>
                      <a:pt x="15" y="49"/>
                      <a:pt x="16" y="51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9" y="58"/>
                      <a:pt x="9" y="63"/>
                      <a:pt x="11" y="66"/>
                    </a:cubicBezTo>
                    <a:cubicBezTo>
                      <a:pt x="14" y="69"/>
                      <a:pt x="19" y="69"/>
                      <a:pt x="22" y="66"/>
                    </a:cubicBezTo>
                    <a:cubicBezTo>
                      <a:pt x="26" y="61"/>
                      <a:pt x="26" y="61"/>
                      <a:pt x="26" y="61"/>
                    </a:cubicBezTo>
                    <a:cubicBezTo>
                      <a:pt x="28" y="62"/>
                      <a:pt x="30" y="63"/>
                      <a:pt x="32" y="63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32" y="74"/>
                      <a:pt x="35" y="77"/>
                      <a:pt x="39" y="77"/>
                    </a:cubicBezTo>
                    <a:cubicBezTo>
                      <a:pt x="43" y="77"/>
                      <a:pt x="46" y="74"/>
                      <a:pt x="46" y="70"/>
                    </a:cubicBezTo>
                    <a:cubicBezTo>
                      <a:pt x="46" y="63"/>
                      <a:pt x="46" y="63"/>
                      <a:pt x="46" y="63"/>
                    </a:cubicBezTo>
                    <a:cubicBezTo>
                      <a:pt x="48" y="63"/>
                      <a:pt x="50" y="62"/>
                      <a:pt x="51" y="61"/>
                    </a:cubicBezTo>
                    <a:cubicBezTo>
                      <a:pt x="56" y="66"/>
                      <a:pt x="56" y="66"/>
                      <a:pt x="56" y="66"/>
                    </a:cubicBezTo>
                    <a:cubicBezTo>
                      <a:pt x="59" y="69"/>
                      <a:pt x="63" y="69"/>
                      <a:pt x="66" y="66"/>
                    </a:cubicBezTo>
                    <a:cubicBezTo>
                      <a:pt x="69" y="63"/>
                      <a:pt x="69" y="58"/>
                      <a:pt x="66" y="56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2" y="49"/>
                      <a:pt x="63" y="47"/>
                      <a:pt x="64" y="46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74" y="46"/>
                      <a:pt x="77" y="42"/>
                      <a:pt x="77" y="38"/>
                    </a:cubicBezTo>
                    <a:cubicBezTo>
                      <a:pt x="77" y="34"/>
                      <a:pt x="74" y="31"/>
                      <a:pt x="70" y="31"/>
                    </a:cubicBezTo>
                    <a:moveTo>
                      <a:pt x="39" y="57"/>
                    </a:moveTo>
                    <a:cubicBezTo>
                      <a:pt x="29" y="57"/>
                      <a:pt x="20" y="49"/>
                      <a:pt x="20" y="38"/>
                    </a:cubicBezTo>
                    <a:cubicBezTo>
                      <a:pt x="20" y="28"/>
                      <a:pt x="29" y="20"/>
                      <a:pt x="39" y="20"/>
                    </a:cubicBezTo>
                    <a:cubicBezTo>
                      <a:pt x="49" y="20"/>
                      <a:pt x="57" y="28"/>
                      <a:pt x="57" y="38"/>
                    </a:cubicBezTo>
                    <a:cubicBezTo>
                      <a:pt x="57" y="49"/>
                      <a:pt x="49" y="57"/>
                      <a:pt x="39" y="5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2" name="文本框 45"/>
            <p:cNvSpPr txBox="1"/>
            <p:nvPr/>
          </p:nvSpPr>
          <p:spPr>
            <a:xfrm>
              <a:off x="2462245" y="1907925"/>
              <a:ext cx="4010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3" name="文本框 44"/>
            <p:cNvSpPr txBox="1"/>
            <p:nvPr/>
          </p:nvSpPr>
          <p:spPr>
            <a:xfrm>
              <a:off x="3462477" y="1969480"/>
              <a:ext cx="135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产品优势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890912" y="1103290"/>
            <a:ext cx="3990507" cy="1236181"/>
            <a:chOff x="6462415" y="1556792"/>
            <a:chExt cx="4392392" cy="1236181"/>
          </a:xfrm>
        </p:grpSpPr>
        <p:sp>
          <p:nvSpPr>
            <p:cNvPr id="47" name="Freeform 6"/>
            <p:cNvSpPr/>
            <p:nvPr/>
          </p:nvSpPr>
          <p:spPr bwMode="auto">
            <a:xfrm>
              <a:off x="6462415" y="1722425"/>
              <a:ext cx="3784933" cy="786796"/>
            </a:xfrm>
            <a:custGeom>
              <a:avLst/>
              <a:gdLst>
                <a:gd name="T0" fmla="*/ 2907 w 3244"/>
                <a:gd name="T1" fmla="*/ 675 h 675"/>
                <a:gd name="T2" fmla="*/ 3244 w 3244"/>
                <a:gd name="T3" fmla="*/ 337 h 675"/>
                <a:gd name="T4" fmla="*/ 2907 w 3244"/>
                <a:gd name="T5" fmla="*/ 0 h 675"/>
                <a:gd name="T6" fmla="*/ 337 w 3244"/>
                <a:gd name="T7" fmla="*/ 0 h 675"/>
                <a:gd name="T8" fmla="*/ 0 w 3244"/>
                <a:gd name="T9" fmla="*/ 337 h 675"/>
                <a:gd name="T10" fmla="*/ 337 w 3244"/>
                <a:gd name="T11" fmla="*/ 675 h 675"/>
                <a:gd name="T12" fmla="*/ 2907 w 3244"/>
                <a:gd name="T13" fmla="*/ 67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5">
                  <a:moveTo>
                    <a:pt x="2907" y="675"/>
                  </a:moveTo>
                  <a:cubicBezTo>
                    <a:pt x="3093" y="675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5"/>
                    <a:pt x="337" y="675"/>
                  </a:cubicBezTo>
                  <a:lnTo>
                    <a:pt x="2907" y="675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innerShdw blurRad="63500" dist="1016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7004499" y="1556792"/>
              <a:ext cx="3850308" cy="1236181"/>
            </a:xfrm>
            <a:prstGeom prst="rect">
              <a:avLst/>
            </a:prstGeom>
          </p:spPr>
        </p:pic>
        <p:sp>
          <p:nvSpPr>
            <p:cNvPr id="49" name="Freeform 30"/>
            <p:cNvSpPr>
              <a:spLocks noEditPoints="1"/>
            </p:cNvSpPr>
            <p:nvPr/>
          </p:nvSpPr>
          <p:spPr bwMode="auto">
            <a:xfrm>
              <a:off x="6643935" y="1957476"/>
              <a:ext cx="435573" cy="314508"/>
            </a:xfrm>
            <a:custGeom>
              <a:avLst/>
              <a:gdLst>
                <a:gd name="T0" fmla="*/ 47 w 165"/>
                <a:gd name="T1" fmla="*/ 57 h 121"/>
                <a:gd name="T2" fmla="*/ 60 w 165"/>
                <a:gd name="T3" fmla="*/ 82 h 121"/>
                <a:gd name="T4" fmla="*/ 98 w 165"/>
                <a:gd name="T5" fmla="*/ 78 h 121"/>
                <a:gd name="T6" fmla="*/ 104 w 165"/>
                <a:gd name="T7" fmla="*/ 68 h 121"/>
                <a:gd name="T8" fmla="*/ 77 w 165"/>
                <a:gd name="T9" fmla="*/ 28 h 121"/>
                <a:gd name="T10" fmla="*/ 141 w 165"/>
                <a:gd name="T11" fmla="*/ 121 h 121"/>
                <a:gd name="T12" fmla="*/ 117 w 165"/>
                <a:gd name="T13" fmla="*/ 91 h 121"/>
                <a:gd name="T14" fmla="*/ 77 w 165"/>
                <a:gd name="T15" fmla="*/ 94 h 121"/>
                <a:gd name="T16" fmla="*/ 30 w 165"/>
                <a:gd name="T17" fmla="*/ 115 h 121"/>
                <a:gd name="T18" fmla="*/ 30 w 165"/>
                <a:gd name="T19" fmla="*/ 55 h 121"/>
                <a:gd name="T20" fmla="*/ 43 w 165"/>
                <a:gd name="T21" fmla="*/ 45 h 121"/>
                <a:gd name="T22" fmla="*/ 34 w 165"/>
                <a:gd name="T23" fmla="*/ 39 h 121"/>
                <a:gd name="T24" fmla="*/ 5 w 165"/>
                <a:gd name="T25" fmla="*/ 24 h 121"/>
                <a:gd name="T26" fmla="*/ 42 w 165"/>
                <a:gd name="T27" fmla="*/ 24 h 121"/>
                <a:gd name="T28" fmla="*/ 50 w 165"/>
                <a:gd name="T29" fmla="*/ 32 h 121"/>
                <a:gd name="T30" fmla="*/ 104 w 165"/>
                <a:gd name="T31" fmla="*/ 33 h 121"/>
                <a:gd name="T32" fmla="*/ 110 w 165"/>
                <a:gd name="T33" fmla="*/ 24 h 121"/>
                <a:gd name="T34" fmla="*/ 159 w 165"/>
                <a:gd name="T35" fmla="*/ 24 h 121"/>
                <a:gd name="T36" fmla="*/ 118 w 165"/>
                <a:gd name="T37" fmla="*/ 42 h 121"/>
                <a:gd name="T38" fmla="*/ 113 w 165"/>
                <a:gd name="T39" fmla="*/ 57 h 121"/>
                <a:gd name="T40" fmla="*/ 125 w 165"/>
                <a:gd name="T41" fmla="*/ 79 h 121"/>
                <a:gd name="T42" fmla="*/ 165 w 165"/>
                <a:gd name="T43" fmla="*/ 97 h 121"/>
                <a:gd name="T44" fmla="*/ 41 w 165"/>
                <a:gd name="T45" fmla="*/ 64 h 121"/>
                <a:gd name="T46" fmla="*/ 7 w 165"/>
                <a:gd name="T47" fmla="*/ 85 h 121"/>
                <a:gd name="T48" fmla="*/ 53 w 165"/>
                <a:gd name="T49" fmla="*/ 85 h 121"/>
                <a:gd name="T50" fmla="*/ 116 w 165"/>
                <a:gd name="T51" fmla="*/ 27 h 121"/>
                <a:gd name="T52" fmla="*/ 123 w 165"/>
                <a:gd name="T53" fmla="*/ 39 h 121"/>
                <a:gd name="T54" fmla="*/ 153 w 165"/>
                <a:gd name="T55" fmla="*/ 24 h 121"/>
                <a:gd name="T56" fmla="*/ 116 w 165"/>
                <a:gd name="T57" fmla="*/ 24 h 121"/>
                <a:gd name="T58" fmla="*/ 23 w 165"/>
                <a:gd name="T59" fmla="*/ 12 h 121"/>
                <a:gd name="T60" fmla="*/ 23 w 165"/>
                <a:gd name="T61" fmla="*/ 37 h 121"/>
                <a:gd name="T62" fmla="*/ 28 w 165"/>
                <a:gd name="T63" fmla="*/ 27 h 121"/>
                <a:gd name="T64" fmla="*/ 158 w 165"/>
                <a:gd name="T65" fmla="*/ 97 h 121"/>
                <a:gd name="T66" fmla="*/ 123 w 165"/>
                <a:gd name="T67" fmla="*/ 97 h 121"/>
                <a:gd name="T68" fmla="*/ 158 w 165"/>
                <a:gd name="T69" fmla="*/ 9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5" h="121">
                  <a:moveTo>
                    <a:pt x="77" y="28"/>
                  </a:moveTo>
                  <a:cubicBezTo>
                    <a:pt x="61" y="28"/>
                    <a:pt x="47" y="41"/>
                    <a:pt x="47" y="57"/>
                  </a:cubicBezTo>
                  <a:cubicBezTo>
                    <a:pt x="47" y="58"/>
                    <a:pt x="47" y="59"/>
                    <a:pt x="48" y="60"/>
                  </a:cubicBezTo>
                  <a:cubicBezTo>
                    <a:pt x="55" y="65"/>
                    <a:pt x="59" y="73"/>
                    <a:pt x="60" y="82"/>
                  </a:cubicBezTo>
                  <a:cubicBezTo>
                    <a:pt x="65" y="85"/>
                    <a:pt x="71" y="87"/>
                    <a:pt x="77" y="87"/>
                  </a:cubicBezTo>
                  <a:cubicBezTo>
                    <a:pt x="85" y="87"/>
                    <a:pt x="92" y="83"/>
                    <a:pt x="98" y="78"/>
                  </a:cubicBezTo>
                  <a:cubicBezTo>
                    <a:pt x="97" y="76"/>
                    <a:pt x="97" y="73"/>
                    <a:pt x="98" y="71"/>
                  </a:cubicBezTo>
                  <a:cubicBezTo>
                    <a:pt x="100" y="69"/>
                    <a:pt x="102" y="68"/>
                    <a:pt x="104" y="68"/>
                  </a:cubicBezTo>
                  <a:cubicBezTo>
                    <a:pt x="105" y="65"/>
                    <a:pt x="106" y="61"/>
                    <a:pt x="106" y="57"/>
                  </a:cubicBezTo>
                  <a:cubicBezTo>
                    <a:pt x="106" y="41"/>
                    <a:pt x="93" y="28"/>
                    <a:pt x="77" y="28"/>
                  </a:cubicBezTo>
                  <a:moveTo>
                    <a:pt x="165" y="97"/>
                  </a:moveTo>
                  <a:cubicBezTo>
                    <a:pt x="165" y="111"/>
                    <a:pt x="154" y="121"/>
                    <a:pt x="141" y="121"/>
                  </a:cubicBezTo>
                  <a:cubicBezTo>
                    <a:pt x="127" y="121"/>
                    <a:pt x="116" y="111"/>
                    <a:pt x="116" y="97"/>
                  </a:cubicBezTo>
                  <a:cubicBezTo>
                    <a:pt x="116" y="95"/>
                    <a:pt x="117" y="93"/>
                    <a:pt x="117" y="91"/>
                  </a:cubicBezTo>
                  <a:cubicBezTo>
                    <a:pt x="115" y="90"/>
                    <a:pt x="106" y="84"/>
                    <a:pt x="103" y="83"/>
                  </a:cubicBezTo>
                  <a:cubicBezTo>
                    <a:pt x="96" y="90"/>
                    <a:pt x="87" y="94"/>
                    <a:pt x="77" y="94"/>
                  </a:cubicBezTo>
                  <a:cubicBezTo>
                    <a:pt x="71" y="94"/>
                    <a:pt x="65" y="92"/>
                    <a:pt x="60" y="90"/>
                  </a:cubicBezTo>
                  <a:cubicBezTo>
                    <a:pt x="58" y="104"/>
                    <a:pt x="45" y="115"/>
                    <a:pt x="30" y="115"/>
                  </a:cubicBezTo>
                  <a:cubicBezTo>
                    <a:pt x="13" y="115"/>
                    <a:pt x="0" y="102"/>
                    <a:pt x="0" y="85"/>
                  </a:cubicBezTo>
                  <a:cubicBezTo>
                    <a:pt x="0" y="68"/>
                    <a:pt x="13" y="55"/>
                    <a:pt x="30" y="55"/>
                  </a:cubicBezTo>
                  <a:cubicBezTo>
                    <a:pt x="34" y="55"/>
                    <a:pt x="37" y="55"/>
                    <a:pt x="40" y="56"/>
                  </a:cubicBezTo>
                  <a:cubicBezTo>
                    <a:pt x="40" y="52"/>
                    <a:pt x="41" y="48"/>
                    <a:pt x="43" y="45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1" y="41"/>
                    <a:pt x="27" y="43"/>
                    <a:pt x="23" y="43"/>
                  </a:cubicBezTo>
                  <a:cubicBezTo>
                    <a:pt x="13" y="43"/>
                    <a:pt x="5" y="34"/>
                    <a:pt x="5" y="24"/>
                  </a:cubicBezTo>
                  <a:cubicBezTo>
                    <a:pt x="5" y="14"/>
                    <a:pt x="13" y="6"/>
                    <a:pt x="23" y="6"/>
                  </a:cubicBezTo>
                  <a:cubicBezTo>
                    <a:pt x="34" y="6"/>
                    <a:pt x="42" y="14"/>
                    <a:pt x="42" y="24"/>
                  </a:cubicBezTo>
                  <a:cubicBezTo>
                    <a:pt x="42" y="25"/>
                    <a:pt x="42" y="26"/>
                    <a:pt x="42" y="27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7" y="25"/>
                    <a:pt x="66" y="21"/>
                    <a:pt x="77" y="21"/>
                  </a:cubicBezTo>
                  <a:cubicBezTo>
                    <a:pt x="88" y="21"/>
                    <a:pt x="98" y="26"/>
                    <a:pt x="104" y="33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0" y="28"/>
                    <a:pt x="110" y="26"/>
                    <a:pt x="110" y="24"/>
                  </a:cubicBezTo>
                  <a:cubicBezTo>
                    <a:pt x="110" y="11"/>
                    <a:pt x="121" y="0"/>
                    <a:pt x="135" y="0"/>
                  </a:cubicBezTo>
                  <a:cubicBezTo>
                    <a:pt x="148" y="0"/>
                    <a:pt x="159" y="11"/>
                    <a:pt x="159" y="24"/>
                  </a:cubicBezTo>
                  <a:cubicBezTo>
                    <a:pt x="159" y="38"/>
                    <a:pt x="148" y="49"/>
                    <a:pt x="135" y="49"/>
                  </a:cubicBezTo>
                  <a:cubicBezTo>
                    <a:pt x="128" y="49"/>
                    <a:pt x="122" y="46"/>
                    <a:pt x="118" y="42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3" y="49"/>
                    <a:pt x="113" y="53"/>
                    <a:pt x="113" y="57"/>
                  </a:cubicBezTo>
                  <a:cubicBezTo>
                    <a:pt x="113" y="62"/>
                    <a:pt x="112" y="66"/>
                    <a:pt x="111" y="70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9" y="75"/>
                    <a:pt x="135" y="73"/>
                    <a:pt x="141" y="73"/>
                  </a:cubicBezTo>
                  <a:cubicBezTo>
                    <a:pt x="154" y="73"/>
                    <a:pt x="165" y="84"/>
                    <a:pt x="165" y="97"/>
                  </a:cubicBezTo>
                  <a:moveTo>
                    <a:pt x="53" y="85"/>
                  </a:moveTo>
                  <a:cubicBezTo>
                    <a:pt x="53" y="76"/>
                    <a:pt x="48" y="68"/>
                    <a:pt x="41" y="64"/>
                  </a:cubicBezTo>
                  <a:cubicBezTo>
                    <a:pt x="38" y="63"/>
                    <a:pt x="34" y="62"/>
                    <a:pt x="30" y="62"/>
                  </a:cubicBezTo>
                  <a:cubicBezTo>
                    <a:pt x="17" y="62"/>
                    <a:pt x="7" y="72"/>
                    <a:pt x="7" y="85"/>
                  </a:cubicBezTo>
                  <a:cubicBezTo>
                    <a:pt x="7" y="98"/>
                    <a:pt x="17" y="108"/>
                    <a:pt x="30" y="108"/>
                  </a:cubicBezTo>
                  <a:cubicBezTo>
                    <a:pt x="43" y="108"/>
                    <a:pt x="53" y="98"/>
                    <a:pt x="53" y="85"/>
                  </a:cubicBezTo>
                  <a:close/>
                  <a:moveTo>
                    <a:pt x="116" y="24"/>
                  </a:moveTo>
                  <a:cubicBezTo>
                    <a:pt x="116" y="25"/>
                    <a:pt x="116" y="26"/>
                    <a:pt x="116" y="27"/>
                  </a:cubicBezTo>
                  <a:cubicBezTo>
                    <a:pt x="119" y="26"/>
                    <a:pt x="123" y="27"/>
                    <a:pt x="125" y="30"/>
                  </a:cubicBezTo>
                  <a:cubicBezTo>
                    <a:pt x="126" y="33"/>
                    <a:pt x="126" y="37"/>
                    <a:pt x="123" y="39"/>
                  </a:cubicBezTo>
                  <a:cubicBezTo>
                    <a:pt x="126" y="41"/>
                    <a:pt x="130" y="43"/>
                    <a:pt x="135" y="43"/>
                  </a:cubicBezTo>
                  <a:cubicBezTo>
                    <a:pt x="145" y="43"/>
                    <a:pt x="153" y="35"/>
                    <a:pt x="153" y="24"/>
                  </a:cubicBezTo>
                  <a:cubicBezTo>
                    <a:pt x="153" y="14"/>
                    <a:pt x="145" y="6"/>
                    <a:pt x="135" y="6"/>
                  </a:cubicBezTo>
                  <a:cubicBezTo>
                    <a:pt x="124" y="6"/>
                    <a:pt x="116" y="14"/>
                    <a:pt x="116" y="24"/>
                  </a:cubicBezTo>
                  <a:moveTo>
                    <a:pt x="36" y="24"/>
                  </a:moveTo>
                  <a:cubicBezTo>
                    <a:pt x="36" y="17"/>
                    <a:pt x="30" y="12"/>
                    <a:pt x="23" y="12"/>
                  </a:cubicBezTo>
                  <a:cubicBezTo>
                    <a:pt x="17" y="12"/>
                    <a:pt x="11" y="17"/>
                    <a:pt x="11" y="24"/>
                  </a:cubicBezTo>
                  <a:cubicBezTo>
                    <a:pt x="11" y="31"/>
                    <a:pt x="17" y="37"/>
                    <a:pt x="23" y="37"/>
                  </a:cubicBezTo>
                  <a:cubicBezTo>
                    <a:pt x="25" y="37"/>
                    <a:pt x="27" y="36"/>
                    <a:pt x="29" y="36"/>
                  </a:cubicBezTo>
                  <a:cubicBezTo>
                    <a:pt x="27" y="33"/>
                    <a:pt x="27" y="30"/>
                    <a:pt x="28" y="27"/>
                  </a:cubicBezTo>
                  <a:cubicBezTo>
                    <a:pt x="30" y="25"/>
                    <a:pt x="33" y="24"/>
                    <a:pt x="36" y="24"/>
                  </a:cubicBezTo>
                  <a:moveTo>
                    <a:pt x="158" y="97"/>
                  </a:moveTo>
                  <a:cubicBezTo>
                    <a:pt x="158" y="87"/>
                    <a:pt x="150" y="79"/>
                    <a:pt x="141" y="79"/>
                  </a:cubicBezTo>
                  <a:cubicBezTo>
                    <a:pt x="131" y="79"/>
                    <a:pt x="123" y="87"/>
                    <a:pt x="123" y="97"/>
                  </a:cubicBezTo>
                  <a:cubicBezTo>
                    <a:pt x="123" y="107"/>
                    <a:pt x="131" y="115"/>
                    <a:pt x="141" y="115"/>
                  </a:cubicBezTo>
                  <a:cubicBezTo>
                    <a:pt x="150" y="115"/>
                    <a:pt x="158" y="107"/>
                    <a:pt x="158" y="9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文本框 45"/>
            <p:cNvSpPr txBox="1"/>
            <p:nvPr/>
          </p:nvSpPr>
          <p:spPr>
            <a:xfrm>
              <a:off x="7433730" y="1883897"/>
              <a:ext cx="4651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1" name="文本框 45"/>
            <p:cNvSpPr txBox="1"/>
            <p:nvPr/>
          </p:nvSpPr>
          <p:spPr>
            <a:xfrm>
              <a:off x="8506841" y="1969480"/>
              <a:ext cx="135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市场优势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951670" y="4121645"/>
            <a:ext cx="4286280" cy="1236181"/>
            <a:chOff x="1550772" y="4004571"/>
            <a:chExt cx="4429156" cy="1236181"/>
          </a:xfrm>
        </p:grpSpPr>
        <p:sp>
          <p:nvSpPr>
            <p:cNvPr id="53" name="Freeform 7"/>
            <p:cNvSpPr/>
            <p:nvPr/>
          </p:nvSpPr>
          <p:spPr bwMode="auto">
            <a:xfrm>
              <a:off x="1550772" y="4186076"/>
              <a:ext cx="3784933" cy="786796"/>
            </a:xfrm>
            <a:custGeom>
              <a:avLst/>
              <a:gdLst>
                <a:gd name="T0" fmla="*/ 2907 w 3244"/>
                <a:gd name="T1" fmla="*/ 674 h 674"/>
                <a:gd name="T2" fmla="*/ 3244 w 3244"/>
                <a:gd name="T3" fmla="*/ 337 h 674"/>
                <a:gd name="T4" fmla="*/ 2907 w 3244"/>
                <a:gd name="T5" fmla="*/ 0 h 674"/>
                <a:gd name="T6" fmla="*/ 337 w 3244"/>
                <a:gd name="T7" fmla="*/ 0 h 674"/>
                <a:gd name="T8" fmla="*/ 0 w 3244"/>
                <a:gd name="T9" fmla="*/ 337 h 674"/>
                <a:gd name="T10" fmla="*/ 337 w 3244"/>
                <a:gd name="T11" fmla="*/ 674 h 674"/>
                <a:gd name="T12" fmla="*/ 2907 w 3244"/>
                <a:gd name="T13" fmla="*/ 6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4">
                  <a:moveTo>
                    <a:pt x="2907" y="674"/>
                  </a:moveTo>
                  <a:cubicBezTo>
                    <a:pt x="3093" y="674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4"/>
                    <a:pt x="337" y="674"/>
                  </a:cubicBezTo>
                  <a:lnTo>
                    <a:pt x="2907" y="674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ffectLst>
              <a:innerShdw blurRad="63500" dist="1143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092857" y="4004571"/>
              <a:ext cx="3887071" cy="1236181"/>
            </a:xfrm>
            <a:prstGeom prst="rect">
              <a:avLst/>
            </a:prstGeom>
          </p:spPr>
        </p:pic>
        <p:grpSp>
          <p:nvGrpSpPr>
            <p:cNvPr id="55" name="组合 54"/>
            <p:cNvGrpSpPr/>
            <p:nvPr/>
          </p:nvGrpSpPr>
          <p:grpSpPr>
            <a:xfrm>
              <a:off x="1767823" y="4425150"/>
              <a:ext cx="359249" cy="310560"/>
              <a:chOff x="4456113" y="6981826"/>
              <a:chExt cx="433387" cy="374650"/>
            </a:xfrm>
          </p:grpSpPr>
          <p:sp>
            <p:nvSpPr>
              <p:cNvPr id="58" name="Freeform 27"/>
              <p:cNvSpPr>
                <a:spLocks noEditPoints="1"/>
              </p:cNvSpPr>
              <p:nvPr/>
            </p:nvSpPr>
            <p:spPr bwMode="auto">
              <a:xfrm>
                <a:off x="4456113" y="6981826"/>
                <a:ext cx="306387" cy="374650"/>
              </a:xfrm>
              <a:custGeom>
                <a:avLst/>
                <a:gdLst>
                  <a:gd name="T0" fmla="*/ 67 w 96"/>
                  <a:gd name="T1" fmla="*/ 48 h 119"/>
                  <a:gd name="T2" fmla="*/ 76 w 96"/>
                  <a:gd name="T3" fmla="*/ 28 h 119"/>
                  <a:gd name="T4" fmla="*/ 48 w 96"/>
                  <a:gd name="T5" fmla="*/ 0 h 119"/>
                  <a:gd name="T6" fmla="*/ 20 w 96"/>
                  <a:gd name="T7" fmla="*/ 28 h 119"/>
                  <a:gd name="T8" fmla="*/ 29 w 96"/>
                  <a:gd name="T9" fmla="*/ 48 h 119"/>
                  <a:gd name="T10" fmla="*/ 0 w 96"/>
                  <a:gd name="T11" fmla="*/ 92 h 119"/>
                  <a:gd name="T12" fmla="*/ 0 w 96"/>
                  <a:gd name="T13" fmla="*/ 119 h 119"/>
                  <a:gd name="T14" fmla="*/ 96 w 96"/>
                  <a:gd name="T15" fmla="*/ 119 h 119"/>
                  <a:gd name="T16" fmla="*/ 96 w 96"/>
                  <a:gd name="T17" fmla="*/ 92 h 119"/>
                  <a:gd name="T18" fmla="*/ 67 w 96"/>
                  <a:gd name="T19" fmla="*/ 48 h 119"/>
                  <a:gd name="T20" fmla="*/ 27 w 96"/>
                  <a:gd name="T21" fmla="*/ 28 h 119"/>
                  <a:gd name="T22" fmla="*/ 48 w 96"/>
                  <a:gd name="T23" fmla="*/ 8 h 119"/>
                  <a:gd name="T24" fmla="*/ 69 w 96"/>
                  <a:gd name="T25" fmla="*/ 28 h 119"/>
                  <a:gd name="T26" fmla="*/ 59 w 96"/>
                  <a:gd name="T27" fmla="*/ 46 h 119"/>
                  <a:gd name="T28" fmla="*/ 48 w 96"/>
                  <a:gd name="T29" fmla="*/ 49 h 119"/>
                  <a:gd name="T30" fmla="*/ 37 w 96"/>
                  <a:gd name="T31" fmla="*/ 46 h 119"/>
                  <a:gd name="T32" fmla="*/ 27 w 96"/>
                  <a:gd name="T33" fmla="*/ 28 h 119"/>
                  <a:gd name="T34" fmla="*/ 83 w 96"/>
                  <a:gd name="T35" fmla="*/ 107 h 119"/>
                  <a:gd name="T36" fmla="*/ 13 w 96"/>
                  <a:gd name="T37" fmla="*/ 107 h 119"/>
                  <a:gd name="T38" fmla="*/ 13 w 96"/>
                  <a:gd name="T39" fmla="*/ 92 h 119"/>
                  <a:gd name="T40" fmla="*/ 48 w 96"/>
                  <a:gd name="T41" fmla="*/ 57 h 119"/>
                  <a:gd name="T42" fmla="*/ 83 w 96"/>
                  <a:gd name="T43" fmla="*/ 92 h 119"/>
                  <a:gd name="T44" fmla="*/ 83 w 96"/>
                  <a:gd name="T45" fmla="*/ 107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6" h="119">
                    <a:moveTo>
                      <a:pt x="67" y="48"/>
                    </a:moveTo>
                    <a:cubicBezTo>
                      <a:pt x="73" y="43"/>
                      <a:pt x="76" y="36"/>
                      <a:pt x="76" y="28"/>
                    </a:cubicBezTo>
                    <a:cubicBezTo>
                      <a:pt x="76" y="13"/>
                      <a:pt x="63" y="0"/>
                      <a:pt x="48" y="0"/>
                    </a:cubicBezTo>
                    <a:cubicBezTo>
                      <a:pt x="33" y="0"/>
                      <a:pt x="20" y="13"/>
                      <a:pt x="20" y="28"/>
                    </a:cubicBezTo>
                    <a:cubicBezTo>
                      <a:pt x="20" y="36"/>
                      <a:pt x="24" y="43"/>
                      <a:pt x="29" y="48"/>
                    </a:cubicBezTo>
                    <a:cubicBezTo>
                      <a:pt x="12" y="56"/>
                      <a:pt x="0" y="73"/>
                      <a:pt x="0" y="92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96" y="119"/>
                      <a:pt x="96" y="119"/>
                      <a:pt x="96" y="119"/>
                    </a:cubicBezTo>
                    <a:cubicBezTo>
                      <a:pt x="96" y="92"/>
                      <a:pt x="96" y="92"/>
                      <a:pt x="96" y="92"/>
                    </a:cubicBezTo>
                    <a:cubicBezTo>
                      <a:pt x="96" y="73"/>
                      <a:pt x="84" y="56"/>
                      <a:pt x="67" y="48"/>
                    </a:cubicBezTo>
                    <a:moveTo>
                      <a:pt x="27" y="28"/>
                    </a:moveTo>
                    <a:cubicBezTo>
                      <a:pt x="27" y="17"/>
                      <a:pt x="37" y="8"/>
                      <a:pt x="48" y="8"/>
                    </a:cubicBezTo>
                    <a:cubicBezTo>
                      <a:pt x="59" y="8"/>
                      <a:pt x="69" y="17"/>
                      <a:pt x="69" y="28"/>
                    </a:cubicBezTo>
                    <a:cubicBezTo>
                      <a:pt x="69" y="36"/>
                      <a:pt x="65" y="42"/>
                      <a:pt x="59" y="46"/>
                    </a:cubicBezTo>
                    <a:cubicBezTo>
                      <a:pt x="56" y="48"/>
                      <a:pt x="52" y="49"/>
                      <a:pt x="48" y="49"/>
                    </a:cubicBezTo>
                    <a:cubicBezTo>
                      <a:pt x="44" y="49"/>
                      <a:pt x="40" y="48"/>
                      <a:pt x="37" y="46"/>
                    </a:cubicBezTo>
                    <a:cubicBezTo>
                      <a:pt x="31" y="42"/>
                      <a:pt x="27" y="36"/>
                      <a:pt x="27" y="28"/>
                    </a:cubicBezTo>
                    <a:moveTo>
                      <a:pt x="83" y="107"/>
                    </a:moveTo>
                    <a:cubicBezTo>
                      <a:pt x="13" y="107"/>
                      <a:pt x="13" y="107"/>
                      <a:pt x="13" y="107"/>
                    </a:cubicBezTo>
                    <a:cubicBezTo>
                      <a:pt x="13" y="92"/>
                      <a:pt x="13" y="92"/>
                      <a:pt x="13" y="92"/>
                    </a:cubicBezTo>
                    <a:cubicBezTo>
                      <a:pt x="13" y="73"/>
                      <a:pt x="29" y="57"/>
                      <a:pt x="48" y="57"/>
                    </a:cubicBezTo>
                    <a:cubicBezTo>
                      <a:pt x="68" y="57"/>
                      <a:pt x="83" y="73"/>
                      <a:pt x="83" y="92"/>
                    </a:cubicBezTo>
                    <a:lnTo>
                      <a:pt x="83" y="1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8"/>
              <p:cNvSpPr/>
              <p:nvPr/>
            </p:nvSpPr>
            <p:spPr bwMode="auto">
              <a:xfrm>
                <a:off x="4749800" y="6988176"/>
                <a:ext cx="139700" cy="195263"/>
              </a:xfrm>
              <a:custGeom>
                <a:avLst/>
                <a:gdLst>
                  <a:gd name="T0" fmla="*/ 22 w 44"/>
                  <a:gd name="T1" fmla="*/ 62 h 62"/>
                  <a:gd name="T2" fmla="*/ 19 w 44"/>
                  <a:gd name="T3" fmla="*/ 58 h 62"/>
                  <a:gd name="T4" fmla="*/ 19 w 44"/>
                  <a:gd name="T5" fmla="*/ 37 h 62"/>
                  <a:gd name="T6" fmla="*/ 22 w 44"/>
                  <a:gd name="T7" fmla="*/ 37 h 62"/>
                  <a:gd name="T8" fmla="*/ 37 w 44"/>
                  <a:gd name="T9" fmla="*/ 22 h 62"/>
                  <a:gd name="T10" fmla="*/ 22 w 44"/>
                  <a:gd name="T11" fmla="*/ 7 h 62"/>
                  <a:gd name="T12" fmla="*/ 8 w 44"/>
                  <a:gd name="T13" fmla="*/ 22 h 62"/>
                  <a:gd name="T14" fmla="*/ 4 w 44"/>
                  <a:gd name="T15" fmla="*/ 26 h 62"/>
                  <a:gd name="T16" fmla="*/ 0 w 44"/>
                  <a:gd name="T17" fmla="*/ 22 h 62"/>
                  <a:gd name="T18" fmla="*/ 22 w 44"/>
                  <a:gd name="T19" fmla="*/ 0 h 62"/>
                  <a:gd name="T20" fmla="*/ 44 w 44"/>
                  <a:gd name="T21" fmla="*/ 22 h 62"/>
                  <a:gd name="T22" fmla="*/ 26 w 44"/>
                  <a:gd name="T23" fmla="*/ 44 h 62"/>
                  <a:gd name="T24" fmla="*/ 26 w 44"/>
                  <a:gd name="T25" fmla="*/ 58 h 62"/>
                  <a:gd name="T26" fmla="*/ 22 w 44"/>
                  <a:gd name="T27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62">
                    <a:moveTo>
                      <a:pt x="22" y="62"/>
                    </a:moveTo>
                    <a:cubicBezTo>
                      <a:pt x="20" y="62"/>
                      <a:pt x="19" y="60"/>
                      <a:pt x="19" y="58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31" y="37"/>
                      <a:pt x="37" y="30"/>
                      <a:pt x="37" y="22"/>
                    </a:cubicBezTo>
                    <a:cubicBezTo>
                      <a:pt x="37" y="14"/>
                      <a:pt x="31" y="7"/>
                      <a:pt x="22" y="7"/>
                    </a:cubicBezTo>
                    <a:cubicBezTo>
                      <a:pt x="14" y="7"/>
                      <a:pt x="8" y="14"/>
                      <a:pt x="8" y="22"/>
                    </a:cubicBezTo>
                    <a:cubicBezTo>
                      <a:pt x="8" y="24"/>
                      <a:pt x="6" y="26"/>
                      <a:pt x="4" y="26"/>
                    </a:cubicBezTo>
                    <a:cubicBezTo>
                      <a:pt x="2" y="26"/>
                      <a:pt x="0" y="24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0"/>
                      <a:pt x="44" y="10"/>
                      <a:pt x="44" y="22"/>
                    </a:cubicBezTo>
                    <a:cubicBezTo>
                      <a:pt x="44" y="33"/>
                      <a:pt x="36" y="42"/>
                      <a:pt x="26" y="44"/>
                    </a:cubicBezTo>
                    <a:cubicBezTo>
                      <a:pt x="26" y="58"/>
                      <a:pt x="26" y="58"/>
                      <a:pt x="26" y="58"/>
                    </a:cubicBezTo>
                    <a:cubicBezTo>
                      <a:pt x="26" y="60"/>
                      <a:pt x="24" y="62"/>
                      <a:pt x="22" y="6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Oval 29"/>
              <p:cNvSpPr>
                <a:spLocks noChangeArrowheads="1"/>
              </p:cNvSpPr>
              <p:nvPr/>
            </p:nvSpPr>
            <p:spPr bwMode="auto">
              <a:xfrm>
                <a:off x="4803775" y="7196138"/>
                <a:ext cx="34925" cy="333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56" name="文本框 45"/>
            <p:cNvSpPr txBox="1"/>
            <p:nvPr/>
          </p:nvSpPr>
          <p:spPr>
            <a:xfrm>
              <a:off x="2462245" y="4337871"/>
              <a:ext cx="4700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7" name="文本框 46"/>
            <p:cNvSpPr txBox="1"/>
            <p:nvPr/>
          </p:nvSpPr>
          <p:spPr>
            <a:xfrm>
              <a:off x="3539494" y="4410197"/>
              <a:ext cx="135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技术优势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968398" y="4143380"/>
            <a:ext cx="4341650" cy="1236181"/>
            <a:chOff x="6539902" y="3890361"/>
            <a:chExt cx="4341650" cy="1236181"/>
          </a:xfrm>
        </p:grpSpPr>
        <p:sp>
          <p:nvSpPr>
            <p:cNvPr id="62" name="Freeform 8"/>
            <p:cNvSpPr/>
            <p:nvPr/>
          </p:nvSpPr>
          <p:spPr bwMode="auto">
            <a:xfrm>
              <a:off x="6539902" y="4083246"/>
              <a:ext cx="3784933" cy="788230"/>
            </a:xfrm>
            <a:custGeom>
              <a:avLst/>
              <a:gdLst>
                <a:gd name="T0" fmla="*/ 2907 w 3244"/>
                <a:gd name="T1" fmla="*/ 675 h 675"/>
                <a:gd name="T2" fmla="*/ 3244 w 3244"/>
                <a:gd name="T3" fmla="*/ 337 h 675"/>
                <a:gd name="T4" fmla="*/ 2907 w 3244"/>
                <a:gd name="T5" fmla="*/ 0 h 675"/>
                <a:gd name="T6" fmla="*/ 337 w 3244"/>
                <a:gd name="T7" fmla="*/ 0 h 675"/>
                <a:gd name="T8" fmla="*/ 0 w 3244"/>
                <a:gd name="T9" fmla="*/ 337 h 675"/>
                <a:gd name="T10" fmla="*/ 337 w 3244"/>
                <a:gd name="T11" fmla="*/ 675 h 675"/>
                <a:gd name="T12" fmla="*/ 2907 w 3244"/>
                <a:gd name="T13" fmla="*/ 67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5">
                  <a:moveTo>
                    <a:pt x="2907" y="675"/>
                  </a:moveTo>
                  <a:cubicBezTo>
                    <a:pt x="3093" y="675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5"/>
                    <a:pt x="337" y="675"/>
                  </a:cubicBezTo>
                  <a:lnTo>
                    <a:pt x="2907" y="675"/>
                  </a:lnTo>
                  <a:close/>
                </a:path>
              </a:pathLst>
            </a:custGeom>
            <a:solidFill>
              <a:srgbClr val="0066FF"/>
            </a:solidFill>
            <a:ln>
              <a:noFill/>
            </a:ln>
            <a:effectLst>
              <a:innerShdw blurRad="63500" dist="1143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</a:endParaRPr>
            </a:p>
          </p:txBody>
        </p:sp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7089883" y="3890361"/>
              <a:ext cx="3791669" cy="1236181"/>
            </a:xfrm>
            <a:prstGeom prst="rect">
              <a:avLst/>
            </a:prstGeom>
          </p:spPr>
        </p:pic>
        <p:grpSp>
          <p:nvGrpSpPr>
            <p:cNvPr id="64" name="组合 63"/>
            <p:cNvGrpSpPr/>
            <p:nvPr/>
          </p:nvGrpSpPr>
          <p:grpSpPr>
            <a:xfrm>
              <a:off x="6796431" y="4337871"/>
              <a:ext cx="285557" cy="278977"/>
              <a:chOff x="4503738" y="9809163"/>
              <a:chExt cx="344487" cy="336550"/>
            </a:xfrm>
          </p:grpSpPr>
          <p:sp>
            <p:nvSpPr>
              <p:cNvPr id="67" name="Freeform 23"/>
              <p:cNvSpPr>
                <a:spLocks noEditPoints="1"/>
              </p:cNvSpPr>
              <p:nvPr/>
            </p:nvSpPr>
            <p:spPr bwMode="auto">
              <a:xfrm>
                <a:off x="4503738" y="9809163"/>
                <a:ext cx="344487" cy="336550"/>
              </a:xfrm>
              <a:custGeom>
                <a:avLst/>
                <a:gdLst>
                  <a:gd name="T0" fmla="*/ 105 w 108"/>
                  <a:gd name="T1" fmla="*/ 95 h 107"/>
                  <a:gd name="T2" fmla="*/ 76 w 108"/>
                  <a:gd name="T3" fmla="*/ 66 h 107"/>
                  <a:gd name="T4" fmla="*/ 83 w 108"/>
                  <a:gd name="T5" fmla="*/ 42 h 107"/>
                  <a:gd name="T6" fmla="*/ 42 w 108"/>
                  <a:gd name="T7" fmla="*/ 0 h 107"/>
                  <a:gd name="T8" fmla="*/ 0 w 108"/>
                  <a:gd name="T9" fmla="*/ 42 h 107"/>
                  <a:gd name="T10" fmla="*/ 42 w 108"/>
                  <a:gd name="T11" fmla="*/ 83 h 107"/>
                  <a:gd name="T12" fmla="*/ 66 w 108"/>
                  <a:gd name="T13" fmla="*/ 76 h 107"/>
                  <a:gd name="T14" fmla="*/ 95 w 108"/>
                  <a:gd name="T15" fmla="*/ 105 h 107"/>
                  <a:gd name="T16" fmla="*/ 100 w 108"/>
                  <a:gd name="T17" fmla="*/ 107 h 107"/>
                  <a:gd name="T18" fmla="*/ 105 w 108"/>
                  <a:gd name="T19" fmla="*/ 105 h 107"/>
                  <a:gd name="T20" fmla="*/ 105 w 108"/>
                  <a:gd name="T21" fmla="*/ 95 h 107"/>
                  <a:gd name="T22" fmla="*/ 7 w 108"/>
                  <a:gd name="T23" fmla="*/ 42 h 107"/>
                  <a:gd name="T24" fmla="*/ 42 w 108"/>
                  <a:gd name="T25" fmla="*/ 7 h 107"/>
                  <a:gd name="T26" fmla="*/ 76 w 108"/>
                  <a:gd name="T27" fmla="*/ 42 h 107"/>
                  <a:gd name="T28" fmla="*/ 42 w 108"/>
                  <a:gd name="T29" fmla="*/ 76 h 107"/>
                  <a:gd name="T30" fmla="*/ 7 w 108"/>
                  <a:gd name="T31" fmla="*/ 42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8" h="107">
                    <a:moveTo>
                      <a:pt x="105" y="95"/>
                    </a:moveTo>
                    <a:cubicBezTo>
                      <a:pt x="76" y="66"/>
                      <a:pt x="76" y="66"/>
                      <a:pt x="76" y="66"/>
                    </a:cubicBezTo>
                    <a:cubicBezTo>
                      <a:pt x="81" y="59"/>
                      <a:pt x="83" y="51"/>
                      <a:pt x="83" y="42"/>
                    </a:cubicBezTo>
                    <a:cubicBezTo>
                      <a:pt x="83" y="19"/>
                      <a:pt x="65" y="0"/>
                      <a:pt x="42" y="0"/>
                    </a:cubicBezTo>
                    <a:cubicBezTo>
                      <a:pt x="19" y="0"/>
                      <a:pt x="0" y="19"/>
                      <a:pt x="0" y="42"/>
                    </a:cubicBezTo>
                    <a:cubicBezTo>
                      <a:pt x="0" y="65"/>
                      <a:pt x="19" y="83"/>
                      <a:pt x="42" y="83"/>
                    </a:cubicBezTo>
                    <a:cubicBezTo>
                      <a:pt x="51" y="83"/>
                      <a:pt x="59" y="81"/>
                      <a:pt x="66" y="76"/>
                    </a:cubicBezTo>
                    <a:cubicBezTo>
                      <a:pt x="95" y="105"/>
                      <a:pt x="95" y="105"/>
                      <a:pt x="95" y="105"/>
                    </a:cubicBezTo>
                    <a:cubicBezTo>
                      <a:pt x="96" y="106"/>
                      <a:pt x="98" y="107"/>
                      <a:pt x="100" y="107"/>
                    </a:cubicBezTo>
                    <a:cubicBezTo>
                      <a:pt x="101" y="107"/>
                      <a:pt x="103" y="106"/>
                      <a:pt x="105" y="105"/>
                    </a:cubicBezTo>
                    <a:cubicBezTo>
                      <a:pt x="108" y="102"/>
                      <a:pt x="108" y="97"/>
                      <a:pt x="105" y="95"/>
                    </a:cubicBezTo>
                    <a:moveTo>
                      <a:pt x="7" y="42"/>
                    </a:moveTo>
                    <a:cubicBezTo>
                      <a:pt x="7" y="23"/>
                      <a:pt x="23" y="7"/>
                      <a:pt x="42" y="7"/>
                    </a:cubicBezTo>
                    <a:cubicBezTo>
                      <a:pt x="61" y="7"/>
                      <a:pt x="76" y="23"/>
                      <a:pt x="76" y="42"/>
                    </a:cubicBezTo>
                    <a:cubicBezTo>
                      <a:pt x="76" y="61"/>
                      <a:pt x="61" y="76"/>
                      <a:pt x="42" y="76"/>
                    </a:cubicBezTo>
                    <a:cubicBezTo>
                      <a:pt x="23" y="76"/>
                      <a:pt x="7" y="61"/>
                      <a:pt x="7" y="4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24"/>
              <p:cNvSpPr/>
              <p:nvPr/>
            </p:nvSpPr>
            <p:spPr bwMode="auto">
              <a:xfrm>
                <a:off x="4567238" y="9869488"/>
                <a:ext cx="138112" cy="138113"/>
              </a:xfrm>
              <a:custGeom>
                <a:avLst/>
                <a:gdLst>
                  <a:gd name="T0" fmla="*/ 39 w 43"/>
                  <a:gd name="T1" fmla="*/ 18 h 44"/>
                  <a:gd name="T2" fmla="*/ 25 w 43"/>
                  <a:gd name="T3" fmla="*/ 18 h 44"/>
                  <a:gd name="T4" fmla="*/ 25 w 43"/>
                  <a:gd name="T5" fmla="*/ 4 h 44"/>
                  <a:gd name="T6" fmla="*/ 21 w 43"/>
                  <a:gd name="T7" fmla="*/ 0 h 44"/>
                  <a:gd name="T8" fmla="*/ 18 w 43"/>
                  <a:gd name="T9" fmla="*/ 4 h 44"/>
                  <a:gd name="T10" fmla="*/ 18 w 43"/>
                  <a:gd name="T11" fmla="*/ 18 h 44"/>
                  <a:gd name="T12" fmla="*/ 3 w 43"/>
                  <a:gd name="T13" fmla="*/ 18 h 44"/>
                  <a:gd name="T14" fmla="*/ 0 w 43"/>
                  <a:gd name="T15" fmla="*/ 22 h 44"/>
                  <a:gd name="T16" fmla="*/ 3 w 43"/>
                  <a:gd name="T17" fmla="*/ 26 h 44"/>
                  <a:gd name="T18" fmla="*/ 18 w 43"/>
                  <a:gd name="T19" fmla="*/ 26 h 44"/>
                  <a:gd name="T20" fmla="*/ 18 w 43"/>
                  <a:gd name="T21" fmla="*/ 40 h 44"/>
                  <a:gd name="T22" fmla="*/ 21 w 43"/>
                  <a:gd name="T23" fmla="*/ 44 h 44"/>
                  <a:gd name="T24" fmla="*/ 25 w 43"/>
                  <a:gd name="T25" fmla="*/ 40 h 44"/>
                  <a:gd name="T26" fmla="*/ 25 w 43"/>
                  <a:gd name="T27" fmla="*/ 26 h 44"/>
                  <a:gd name="T28" fmla="*/ 39 w 43"/>
                  <a:gd name="T29" fmla="*/ 26 h 44"/>
                  <a:gd name="T30" fmla="*/ 43 w 43"/>
                  <a:gd name="T31" fmla="*/ 22 h 44"/>
                  <a:gd name="T32" fmla="*/ 39 w 43"/>
                  <a:gd name="T33" fmla="*/ 1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44">
                    <a:moveTo>
                      <a:pt x="39" y="18"/>
                    </a:moveTo>
                    <a:cubicBezTo>
                      <a:pt x="25" y="18"/>
                      <a:pt x="25" y="18"/>
                      <a:pt x="25" y="18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2"/>
                      <a:pt x="23" y="0"/>
                      <a:pt x="21" y="0"/>
                    </a:cubicBezTo>
                    <a:cubicBezTo>
                      <a:pt x="19" y="0"/>
                      <a:pt x="18" y="2"/>
                      <a:pt x="18" y="4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1" y="18"/>
                      <a:pt x="0" y="20"/>
                      <a:pt x="0" y="22"/>
                    </a:cubicBezTo>
                    <a:cubicBezTo>
                      <a:pt x="0" y="24"/>
                      <a:pt x="1" y="26"/>
                      <a:pt x="3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8" y="42"/>
                      <a:pt x="19" y="44"/>
                      <a:pt x="21" y="44"/>
                    </a:cubicBezTo>
                    <a:cubicBezTo>
                      <a:pt x="23" y="44"/>
                      <a:pt x="25" y="42"/>
                      <a:pt x="25" y="40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1" y="26"/>
                      <a:pt x="43" y="24"/>
                      <a:pt x="43" y="22"/>
                    </a:cubicBezTo>
                    <a:cubicBezTo>
                      <a:pt x="43" y="20"/>
                      <a:pt x="41" y="18"/>
                      <a:pt x="39" y="1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5" name="文本框 45"/>
            <p:cNvSpPr txBox="1"/>
            <p:nvPr/>
          </p:nvSpPr>
          <p:spPr>
            <a:xfrm>
              <a:off x="7484512" y="4199597"/>
              <a:ext cx="4651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66" name="文本框 47"/>
            <p:cNvSpPr txBox="1"/>
            <p:nvPr/>
          </p:nvSpPr>
          <p:spPr>
            <a:xfrm>
              <a:off x="8531004" y="4259270"/>
              <a:ext cx="135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管理优势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9" name="文本框 48"/>
          <p:cNvSpPr txBox="1"/>
          <p:nvPr/>
        </p:nvSpPr>
        <p:spPr>
          <a:xfrm>
            <a:off x="880232" y="2339221"/>
            <a:ext cx="4300738" cy="164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定位于中高档汽车配件的生产</a:t>
            </a:r>
            <a:r>
              <a:rPr lang="zh-CN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sz="1400" b="1" dirty="0">
              <a:solidFill>
                <a:srgbClr val="21596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拥有完整的螺母，螺栓，螺丝，套管等产品的生产工艺，拥有一流的产品设计研发和生产技术能力。</a:t>
            </a:r>
            <a:endParaRPr lang="zh-CN" sz="1400" b="1" dirty="0">
              <a:solidFill>
                <a:srgbClr val="21596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产品种类达</a:t>
            </a:r>
            <a:r>
              <a:rPr lang="en-US" altLang="zh-CN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500</a:t>
            </a:r>
            <a:r>
              <a:rPr lang="zh-CN" altLang="en-US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余种，荣获</a:t>
            </a:r>
            <a:r>
              <a:rPr lang="en-US" altLang="zh-CN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“</a:t>
            </a:r>
            <a:r>
              <a:rPr lang="zh-CN" altLang="en-US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浙江省高新技术企业</a:t>
            </a:r>
            <a:r>
              <a:rPr lang="en-US" altLang="zh-CN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”</a:t>
            </a:r>
            <a:r>
              <a:rPr lang="zh-CN" altLang="en-US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称号。</a:t>
            </a:r>
            <a:endParaRPr lang="zh-CN" altLang="en-US" sz="1400" b="1" dirty="0">
              <a:solidFill>
                <a:srgbClr val="21596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rgbClr val="21596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文本框 49"/>
          <p:cNvSpPr txBox="1"/>
          <p:nvPr/>
        </p:nvSpPr>
        <p:spPr>
          <a:xfrm>
            <a:off x="6100086" y="2143116"/>
            <a:ext cx="5781598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我国汽车零部件行业正呈现多元化发展模式。</a:t>
            </a:r>
            <a:endParaRPr lang="zh-CN" altLang="en-US" sz="1400" b="1" dirty="0">
              <a:solidFill>
                <a:srgbClr val="21596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1.</a:t>
            </a:r>
            <a:r>
              <a:rPr lang="zh-CN" altLang="en-US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彻底脱离母体模式，成为一个具备研发能力，能够为多种车型或多家整车企业配套的独立企业。</a:t>
            </a:r>
            <a:endParaRPr lang="zh-CN" altLang="en-US" sz="1400" b="1" dirty="0">
              <a:solidFill>
                <a:srgbClr val="21596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2.</a:t>
            </a:r>
            <a:r>
              <a:rPr lang="zh-CN" altLang="en-US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专业化模式，以高度专业化为原则，以高市场占有率为目标，依靠先进技术和工艺装备，追求规模经济效益的汽车零部件企业发展方式。</a:t>
            </a:r>
            <a:endParaRPr lang="zh-CN" altLang="en-US" sz="1400" b="1" dirty="0">
              <a:solidFill>
                <a:srgbClr val="21596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3.依靠技术创新模式</a:t>
            </a:r>
            <a:r>
              <a:rPr lang="zh-CN" altLang="en-US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 b="1" dirty="0" err="1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就是以技术创新能力为核心竞争力，依靠人才优势和资金投入不断开发高附加值的产品，从而增强为多车型和多厂家配套的能力，</a:t>
            </a:r>
            <a:r>
              <a:rPr lang="en-US" altLang="zh-CN" sz="1400" b="1" dirty="0" err="1" smtClean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扩大市场份额</a:t>
            </a:r>
            <a:r>
              <a:rPr lang="zh-CN" altLang="en-US" sz="1400" b="1" dirty="0" smtClean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 。</a:t>
            </a:r>
            <a:endParaRPr lang="en-US" altLang="zh-CN" sz="1400" b="1" dirty="0">
              <a:solidFill>
                <a:srgbClr val="21596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文本框 50"/>
          <p:cNvSpPr txBox="1"/>
          <p:nvPr/>
        </p:nvSpPr>
        <p:spPr>
          <a:xfrm>
            <a:off x="880336" y="5314963"/>
            <a:ext cx="4300738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设计采用国际上成熟、可靠、先进、实用的生产工艺和设备，做到技术先进、工艺流程及物流顺畅、总图及工艺布置合理、确保生产顺行，操作维护简捷</a:t>
            </a:r>
            <a:r>
              <a:rPr lang="zh-CN" altLang="en-US" sz="1400" b="1" dirty="0" smtClean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方便</a:t>
            </a:r>
            <a:r>
              <a:rPr lang="zh-CN" altLang="en-US" sz="1400" b="1" dirty="0" smtClean="0">
                <a:solidFill>
                  <a:srgbClr val="21596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400" b="1" dirty="0">
              <a:solidFill>
                <a:srgbClr val="2159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Freeform 5"/>
          <p:cNvSpPr/>
          <p:nvPr/>
        </p:nvSpPr>
        <p:spPr bwMode="auto">
          <a:xfrm rot="5400000" flipH="1">
            <a:off x="470742" y="888659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800" dirty="0"/>
          </a:p>
        </p:txBody>
      </p:sp>
      <p:sp>
        <p:nvSpPr>
          <p:cNvPr id="74" name="矩形 73"/>
          <p:cNvSpPr/>
          <p:nvPr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58420"/>
            <a:ext cx="12190730" cy="641350"/>
            <a:chOff x="0" y="123"/>
            <a:chExt cx="19198" cy="1010"/>
          </a:xfrm>
        </p:grpSpPr>
        <p:sp>
          <p:nvSpPr>
            <p:cNvPr id="8" name="矩形 7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0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2" grpId="0"/>
      <p:bldP spid="69" grpId="0"/>
      <p:bldP spid="70" grpId="0"/>
      <p:bldP spid="7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6266" y="834395"/>
            <a:ext cx="266429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市场前景</a:t>
            </a:r>
            <a:endParaRPr lang="zh-CN" altLang="en-US" sz="20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26150" y="3698240"/>
            <a:ext cx="5276149" cy="1143677"/>
            <a:chOff x="971" y="5828"/>
            <a:chExt cx="8309" cy="1801"/>
          </a:xfrm>
        </p:grpSpPr>
        <p:sp>
          <p:nvSpPr>
            <p:cNvPr id="30" name="Freeform 10"/>
            <p:cNvSpPr>
              <a:spLocks noChangeArrowheads="1"/>
            </p:cNvSpPr>
            <p:nvPr/>
          </p:nvSpPr>
          <p:spPr bwMode="auto">
            <a:xfrm>
              <a:off x="971" y="5847"/>
              <a:ext cx="1380" cy="1782"/>
            </a:xfrm>
            <a:custGeom>
              <a:avLst/>
              <a:gdLst>
                <a:gd name="T0" fmla="*/ 0 w 876"/>
                <a:gd name="T1" fmla="*/ 95 h 1073"/>
                <a:gd name="T2" fmla="*/ 876 w 876"/>
                <a:gd name="T3" fmla="*/ 0 h 1073"/>
                <a:gd name="T4" fmla="*/ 876 w 876"/>
                <a:gd name="T5" fmla="*/ 1073 h 1073"/>
                <a:gd name="T6" fmla="*/ 0 w 876"/>
                <a:gd name="T7" fmla="*/ 1002 h 1073"/>
                <a:gd name="T8" fmla="*/ 0 w 876"/>
                <a:gd name="T9" fmla="*/ 95 h 10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6"/>
                <a:gd name="T16" fmla="*/ 0 h 1073"/>
                <a:gd name="T17" fmla="*/ 876 w 876"/>
                <a:gd name="T18" fmla="*/ 1073 h 10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6" h="1073">
                  <a:moveTo>
                    <a:pt x="0" y="95"/>
                  </a:moveTo>
                  <a:lnTo>
                    <a:pt x="876" y="0"/>
                  </a:lnTo>
                  <a:lnTo>
                    <a:pt x="876" y="1073"/>
                  </a:lnTo>
                  <a:lnTo>
                    <a:pt x="0" y="1002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>
                <a:sym typeface="宋体" panose="02010600030101010101" pitchFamily="2" charset="-122"/>
              </a:endParaRPr>
            </a:p>
          </p:txBody>
        </p:sp>
        <p:sp>
          <p:nvSpPr>
            <p:cNvPr id="31" name="Freeform 211"/>
            <p:cNvSpPr>
              <a:spLocks noChangeArrowheads="1"/>
            </p:cNvSpPr>
            <p:nvPr/>
          </p:nvSpPr>
          <p:spPr bwMode="auto">
            <a:xfrm>
              <a:off x="2351" y="5828"/>
              <a:ext cx="6929" cy="1782"/>
            </a:xfrm>
            <a:custGeom>
              <a:avLst/>
              <a:gdLst>
                <a:gd name="T0" fmla="*/ 4014 w 4014"/>
                <a:gd name="T1" fmla="*/ 1007 h 1073"/>
                <a:gd name="T2" fmla="*/ 0 w 4014"/>
                <a:gd name="T3" fmla="*/ 1073 h 1073"/>
                <a:gd name="T4" fmla="*/ 0 w 4014"/>
                <a:gd name="T5" fmla="*/ 0 h 1073"/>
                <a:gd name="T6" fmla="*/ 4014 w 4014"/>
                <a:gd name="T7" fmla="*/ 24 h 1073"/>
                <a:gd name="T8" fmla="*/ 4014 w 4014"/>
                <a:gd name="T9" fmla="*/ 1007 h 10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14"/>
                <a:gd name="T16" fmla="*/ 0 h 1073"/>
                <a:gd name="T17" fmla="*/ 4014 w 4014"/>
                <a:gd name="T18" fmla="*/ 1073 h 10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14" h="1073">
                  <a:moveTo>
                    <a:pt x="4014" y="1007"/>
                  </a:moveTo>
                  <a:lnTo>
                    <a:pt x="0" y="1073"/>
                  </a:lnTo>
                  <a:lnTo>
                    <a:pt x="0" y="0"/>
                  </a:lnTo>
                  <a:lnTo>
                    <a:pt x="4014" y="24"/>
                  </a:lnTo>
                  <a:lnTo>
                    <a:pt x="4014" y="1007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>
                <a:sym typeface="宋体" panose="02010600030101010101" pitchFamily="2" charset="-122"/>
              </a:endParaRPr>
            </a:p>
          </p:txBody>
        </p:sp>
        <p:sp>
          <p:nvSpPr>
            <p:cNvPr id="23" name="Freeform 327"/>
            <p:cNvSpPr>
              <a:spLocks noChangeArrowheads="1"/>
            </p:cNvSpPr>
            <p:nvPr/>
          </p:nvSpPr>
          <p:spPr bwMode="auto">
            <a:xfrm>
              <a:off x="8699" y="6420"/>
              <a:ext cx="391" cy="568"/>
            </a:xfrm>
            <a:custGeom>
              <a:avLst/>
              <a:gdLst>
                <a:gd name="T0" fmla="*/ 149 w 248"/>
                <a:gd name="T1" fmla="*/ 0 h 342"/>
                <a:gd name="T2" fmla="*/ 0 w 248"/>
                <a:gd name="T3" fmla="*/ 0 h 342"/>
                <a:gd name="T4" fmla="*/ 99 w 248"/>
                <a:gd name="T5" fmla="*/ 172 h 342"/>
                <a:gd name="T6" fmla="*/ 0 w 248"/>
                <a:gd name="T7" fmla="*/ 342 h 342"/>
                <a:gd name="T8" fmla="*/ 149 w 248"/>
                <a:gd name="T9" fmla="*/ 342 h 342"/>
                <a:gd name="T10" fmla="*/ 248 w 248"/>
                <a:gd name="T11" fmla="*/ 172 h 342"/>
                <a:gd name="T12" fmla="*/ 149 w 248"/>
                <a:gd name="T13" fmla="*/ 0 h 3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8"/>
                <a:gd name="T22" fmla="*/ 0 h 342"/>
                <a:gd name="T23" fmla="*/ 248 w 248"/>
                <a:gd name="T24" fmla="*/ 342 h 3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8" h="342">
                  <a:moveTo>
                    <a:pt x="149" y="0"/>
                  </a:moveTo>
                  <a:lnTo>
                    <a:pt x="0" y="0"/>
                  </a:lnTo>
                  <a:lnTo>
                    <a:pt x="99" y="172"/>
                  </a:lnTo>
                  <a:lnTo>
                    <a:pt x="0" y="342"/>
                  </a:lnTo>
                  <a:lnTo>
                    <a:pt x="149" y="342"/>
                  </a:lnTo>
                  <a:lnTo>
                    <a:pt x="248" y="172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" name="TextBox 339"/>
            <p:cNvSpPr>
              <a:spLocks noChangeArrowheads="1"/>
            </p:cNvSpPr>
            <p:nvPr/>
          </p:nvSpPr>
          <p:spPr bwMode="auto">
            <a:xfrm>
              <a:off x="1017" y="6075"/>
              <a:ext cx="1507" cy="1257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Cooper Black" panose="0208090404030B020404" pitchFamily="18" charset="0"/>
                </a:rPr>
                <a:t>03</a:t>
              </a:r>
              <a:endPara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Cooper Black" panose="0208090404030B020404" pitchFamily="18" charset="0"/>
              </a:endParaRPr>
            </a:p>
          </p:txBody>
        </p:sp>
        <p:sp>
          <p:nvSpPr>
            <p:cNvPr id="27" name="Freeform 412"/>
            <p:cNvSpPr>
              <a:spLocks noChangeArrowheads="1"/>
            </p:cNvSpPr>
            <p:nvPr/>
          </p:nvSpPr>
          <p:spPr bwMode="auto">
            <a:xfrm>
              <a:off x="3099" y="6400"/>
              <a:ext cx="569" cy="598"/>
            </a:xfrm>
            <a:custGeom>
              <a:avLst/>
              <a:gdLst>
                <a:gd name="T0" fmla="*/ 75 w 154"/>
                <a:gd name="T1" fmla="*/ 0 h 154"/>
                <a:gd name="T2" fmla="*/ 28 w 154"/>
                <a:gd name="T3" fmla="*/ 21 h 154"/>
                <a:gd name="T4" fmla="*/ 28 w 154"/>
                <a:gd name="T5" fmla="*/ 125 h 154"/>
                <a:gd name="T6" fmla="*/ 133 w 154"/>
                <a:gd name="T7" fmla="*/ 125 h 154"/>
                <a:gd name="T8" fmla="*/ 154 w 154"/>
                <a:gd name="T9" fmla="*/ 79 h 154"/>
                <a:gd name="T10" fmla="*/ 75 w 154"/>
                <a:gd name="T11" fmla="*/ 79 h 154"/>
                <a:gd name="T12" fmla="*/ 75 w 154"/>
                <a:gd name="T13" fmla="*/ 0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4"/>
                <a:gd name="T22" fmla="*/ 0 h 154"/>
                <a:gd name="T23" fmla="*/ 154 w 154"/>
                <a:gd name="T24" fmla="*/ 154 h 1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4" h="154">
                  <a:moveTo>
                    <a:pt x="75" y="0"/>
                  </a:moveTo>
                  <a:cubicBezTo>
                    <a:pt x="58" y="1"/>
                    <a:pt x="41" y="8"/>
                    <a:pt x="28" y="21"/>
                  </a:cubicBezTo>
                  <a:cubicBezTo>
                    <a:pt x="0" y="50"/>
                    <a:pt x="0" y="97"/>
                    <a:pt x="28" y="125"/>
                  </a:cubicBezTo>
                  <a:cubicBezTo>
                    <a:pt x="57" y="154"/>
                    <a:pt x="104" y="154"/>
                    <a:pt x="133" y="125"/>
                  </a:cubicBezTo>
                  <a:cubicBezTo>
                    <a:pt x="145" y="113"/>
                    <a:pt x="153" y="96"/>
                    <a:pt x="154" y="79"/>
                  </a:cubicBezTo>
                  <a:cubicBezTo>
                    <a:pt x="75" y="79"/>
                    <a:pt x="75" y="79"/>
                    <a:pt x="75" y="79"/>
                  </a:cubicBezTo>
                  <a:lnTo>
                    <a:pt x="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8" name="Freeform 413"/>
            <p:cNvSpPr>
              <a:spLocks noChangeArrowheads="1"/>
            </p:cNvSpPr>
            <p:nvPr/>
          </p:nvSpPr>
          <p:spPr bwMode="auto">
            <a:xfrm>
              <a:off x="3382" y="6394"/>
              <a:ext cx="300" cy="311"/>
            </a:xfrm>
            <a:custGeom>
              <a:avLst/>
              <a:gdLst>
                <a:gd name="T0" fmla="*/ 58 w 81"/>
                <a:gd name="T1" fmla="*/ 23 h 80"/>
                <a:gd name="T2" fmla="*/ 0 w 81"/>
                <a:gd name="T3" fmla="*/ 1 h 80"/>
                <a:gd name="T4" fmla="*/ 0 w 81"/>
                <a:gd name="T5" fmla="*/ 80 h 80"/>
                <a:gd name="T6" fmla="*/ 80 w 81"/>
                <a:gd name="T7" fmla="*/ 80 h 80"/>
                <a:gd name="T8" fmla="*/ 58 w 81"/>
                <a:gd name="T9" fmla="*/ 23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80"/>
                <a:gd name="T17" fmla="*/ 81 w 81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80">
                  <a:moveTo>
                    <a:pt x="58" y="23"/>
                  </a:moveTo>
                  <a:cubicBezTo>
                    <a:pt x="42" y="7"/>
                    <a:pt x="21" y="0"/>
                    <a:pt x="0" y="1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81" y="60"/>
                    <a:pt x="74" y="38"/>
                    <a:pt x="58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3974" y="6300"/>
              <a:ext cx="1906" cy="63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行业走势</a:t>
              </a:r>
              <a:endParaRPr lang="zh-CN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5076104" y="1514275"/>
            <a:ext cx="559113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</a:t>
            </a: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年新能源汽车销量超过</a:t>
            </a: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350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万辆，未来5 年销量的年同比增速将超过40%，行业空间值得期待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。从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供给侧来推动新能源汽车行业的发展，汽车电动化趋势已经确定。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61254" y="2660182"/>
            <a:ext cx="737755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我国也公布将在2035 年全面禁售燃油汽车，距离全面禁售燃油车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还有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年时间，为此，各大车企都在大力发展新能源汽车，大量社会资本也在积极进入新能源汽车产业，国家产业政策也对各类资本参与到新能源汽车产业敞开了大门、降低了门槛。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279936" y="3571876"/>
            <a:ext cx="47525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新能源汽车迅猛发展。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无人驾驶汽车受追捧。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3.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高档汽车的比例逐步加大。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4. SUV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汽车继续受欢迎。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872011" y="4857760"/>
            <a:ext cx="57237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新能源乘用车在相当长时间内肯定至少维持在20%以上的增长率，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SUV 的增长率也会高于平均增长率。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目前SUV 仅占我国乘用车销量的16%左右，随着消费能力的增长，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SUV 在我国的市场发展潜力巨大。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Freeform 5"/>
          <p:cNvSpPr/>
          <p:nvPr/>
        </p:nvSpPr>
        <p:spPr bwMode="auto">
          <a:xfrm rot="5400000" flipH="1">
            <a:off x="458767" y="918303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800" dirty="0"/>
          </a:p>
        </p:txBody>
      </p:sp>
      <p:sp>
        <p:nvSpPr>
          <p:cNvPr id="47" name="矩形 46"/>
          <p:cNvSpPr/>
          <p:nvPr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93090" y="1551940"/>
            <a:ext cx="4144010" cy="1089660"/>
            <a:chOff x="934" y="2445"/>
            <a:chExt cx="6526" cy="1716"/>
          </a:xfrm>
        </p:grpSpPr>
        <p:grpSp>
          <p:nvGrpSpPr>
            <p:cNvPr id="4" name="组合 3"/>
            <p:cNvGrpSpPr/>
            <p:nvPr/>
          </p:nvGrpSpPr>
          <p:grpSpPr>
            <a:xfrm>
              <a:off x="934" y="2445"/>
              <a:ext cx="6526" cy="1717"/>
              <a:chOff x="185984" y="1772816"/>
              <a:chExt cx="4143777" cy="1090364"/>
            </a:xfrm>
          </p:grpSpPr>
          <p:sp>
            <p:nvSpPr>
              <p:cNvPr id="9" name="Freeform 8"/>
              <p:cNvSpPr>
                <a:spLocks noChangeArrowheads="1"/>
              </p:cNvSpPr>
              <p:nvPr/>
            </p:nvSpPr>
            <p:spPr bwMode="auto">
              <a:xfrm>
                <a:off x="185984" y="1772816"/>
                <a:ext cx="1212812" cy="1090364"/>
              </a:xfrm>
              <a:custGeom>
                <a:avLst/>
                <a:gdLst>
                  <a:gd name="T0" fmla="*/ 1212 w 1212"/>
                  <a:gd name="T1" fmla="*/ 935 h 1034"/>
                  <a:gd name="T2" fmla="*/ 0 w 1212"/>
                  <a:gd name="T3" fmla="*/ 1034 h 1034"/>
                  <a:gd name="T4" fmla="*/ 0 w 1212"/>
                  <a:gd name="T5" fmla="*/ 231 h 1034"/>
                  <a:gd name="T6" fmla="*/ 1212 w 1212"/>
                  <a:gd name="T7" fmla="*/ 0 h 1034"/>
                  <a:gd name="T8" fmla="*/ 1212 w 1212"/>
                  <a:gd name="T9" fmla="*/ 935 h 10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12"/>
                  <a:gd name="T16" fmla="*/ 0 h 1034"/>
                  <a:gd name="T17" fmla="*/ 1212 w 1212"/>
                  <a:gd name="T18" fmla="*/ 1034 h 10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12" h="1034">
                    <a:moveTo>
                      <a:pt x="1212" y="935"/>
                    </a:moveTo>
                    <a:lnTo>
                      <a:pt x="0" y="1034"/>
                    </a:lnTo>
                    <a:lnTo>
                      <a:pt x="0" y="231"/>
                    </a:lnTo>
                    <a:lnTo>
                      <a:pt x="1212" y="0"/>
                    </a:lnTo>
                    <a:lnTo>
                      <a:pt x="1212" y="935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宋体" panose="02010600030101010101" pitchFamily="2" charset="-122"/>
                </a:endParaRPr>
              </a:p>
            </p:txBody>
          </p:sp>
          <p:sp>
            <p:nvSpPr>
              <p:cNvPr id="10" name="Rectangle 12"/>
              <p:cNvSpPr>
                <a:spLocks noChangeArrowheads="1"/>
              </p:cNvSpPr>
              <p:nvPr/>
            </p:nvSpPr>
            <p:spPr bwMode="auto">
              <a:xfrm>
                <a:off x="1398797" y="1772816"/>
                <a:ext cx="2930964" cy="985967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6" name="Freeform 326"/>
            <p:cNvSpPr>
              <a:spLocks noChangeArrowheads="1"/>
            </p:cNvSpPr>
            <p:nvPr/>
          </p:nvSpPr>
          <p:spPr bwMode="auto">
            <a:xfrm>
              <a:off x="3311" y="2919"/>
              <a:ext cx="570" cy="525"/>
            </a:xfrm>
            <a:custGeom>
              <a:avLst/>
              <a:gdLst>
                <a:gd name="T0" fmla="*/ 153 w 153"/>
                <a:gd name="T1" fmla="*/ 23 h 134"/>
                <a:gd name="T2" fmla="*/ 130 w 153"/>
                <a:gd name="T3" fmla="*/ 0 h 134"/>
                <a:gd name="T4" fmla="*/ 107 w 153"/>
                <a:gd name="T5" fmla="*/ 23 h 134"/>
                <a:gd name="T6" fmla="*/ 114 w 153"/>
                <a:gd name="T7" fmla="*/ 39 h 134"/>
                <a:gd name="T8" fmla="*/ 88 w 153"/>
                <a:gd name="T9" fmla="*/ 101 h 134"/>
                <a:gd name="T10" fmla="*/ 66 w 153"/>
                <a:gd name="T11" fmla="*/ 54 h 134"/>
                <a:gd name="T12" fmla="*/ 47 w 153"/>
                <a:gd name="T13" fmla="*/ 51 h 134"/>
                <a:gd name="T14" fmla="*/ 31 w 153"/>
                <a:gd name="T15" fmla="*/ 72 h 134"/>
                <a:gd name="T16" fmla="*/ 23 w 153"/>
                <a:gd name="T17" fmla="*/ 70 h 134"/>
                <a:gd name="T18" fmla="*/ 0 w 153"/>
                <a:gd name="T19" fmla="*/ 93 h 134"/>
                <a:gd name="T20" fmla="*/ 23 w 153"/>
                <a:gd name="T21" fmla="*/ 116 h 134"/>
                <a:gd name="T22" fmla="*/ 46 w 153"/>
                <a:gd name="T23" fmla="*/ 93 h 134"/>
                <a:gd name="T24" fmla="*/ 46 w 153"/>
                <a:gd name="T25" fmla="*/ 89 h 134"/>
                <a:gd name="T26" fmla="*/ 53 w 153"/>
                <a:gd name="T27" fmla="*/ 79 h 134"/>
                <a:gd name="T28" fmla="*/ 78 w 153"/>
                <a:gd name="T29" fmla="*/ 134 h 134"/>
                <a:gd name="T30" fmla="*/ 98 w 153"/>
                <a:gd name="T31" fmla="*/ 133 h 134"/>
                <a:gd name="T32" fmla="*/ 136 w 153"/>
                <a:gd name="T33" fmla="*/ 45 h 134"/>
                <a:gd name="T34" fmla="*/ 153 w 153"/>
                <a:gd name="T35" fmla="*/ 23 h 13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3"/>
                <a:gd name="T55" fmla="*/ 0 h 134"/>
                <a:gd name="T56" fmla="*/ 153 w 153"/>
                <a:gd name="T57" fmla="*/ 134 h 13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3" h="134">
                  <a:moveTo>
                    <a:pt x="153" y="23"/>
                  </a:moveTo>
                  <a:cubicBezTo>
                    <a:pt x="153" y="10"/>
                    <a:pt x="142" y="0"/>
                    <a:pt x="130" y="0"/>
                  </a:cubicBezTo>
                  <a:cubicBezTo>
                    <a:pt x="117" y="0"/>
                    <a:pt x="107" y="10"/>
                    <a:pt x="107" y="23"/>
                  </a:cubicBezTo>
                  <a:cubicBezTo>
                    <a:pt x="107" y="29"/>
                    <a:pt x="110" y="35"/>
                    <a:pt x="114" y="39"/>
                  </a:cubicBezTo>
                  <a:cubicBezTo>
                    <a:pt x="88" y="101"/>
                    <a:pt x="88" y="101"/>
                    <a:pt x="88" y="101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28" y="71"/>
                    <a:pt x="26" y="70"/>
                    <a:pt x="23" y="70"/>
                  </a:cubicBezTo>
                  <a:cubicBezTo>
                    <a:pt x="11" y="70"/>
                    <a:pt x="0" y="81"/>
                    <a:pt x="0" y="93"/>
                  </a:cubicBezTo>
                  <a:cubicBezTo>
                    <a:pt x="0" y="106"/>
                    <a:pt x="11" y="116"/>
                    <a:pt x="23" y="116"/>
                  </a:cubicBezTo>
                  <a:cubicBezTo>
                    <a:pt x="36" y="116"/>
                    <a:pt x="46" y="106"/>
                    <a:pt x="46" y="93"/>
                  </a:cubicBezTo>
                  <a:cubicBezTo>
                    <a:pt x="46" y="92"/>
                    <a:pt x="46" y="90"/>
                    <a:pt x="46" y="89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136" y="45"/>
                    <a:pt x="136" y="45"/>
                    <a:pt x="136" y="45"/>
                  </a:cubicBezTo>
                  <a:cubicBezTo>
                    <a:pt x="146" y="42"/>
                    <a:pt x="153" y="33"/>
                    <a:pt x="153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7" name="TextBox 337"/>
            <p:cNvSpPr>
              <a:spLocks noChangeArrowheads="1"/>
            </p:cNvSpPr>
            <p:nvPr/>
          </p:nvSpPr>
          <p:spPr bwMode="auto">
            <a:xfrm>
              <a:off x="1069" y="2725"/>
              <a:ext cx="1507" cy="1257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Cooper Black" panose="0208090404030B020404" pitchFamily="18" charset="0"/>
                </a:rPr>
                <a:t>01</a:t>
              </a:r>
              <a:endPara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Cooper Black" panose="0208090404030B020404" pitchFamily="18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099" y="2840"/>
              <a:ext cx="1906" cy="63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宏观环境</a:t>
              </a:r>
              <a:endParaRPr lang="zh-CN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327"/>
            <p:cNvSpPr>
              <a:spLocks noChangeArrowheads="1"/>
            </p:cNvSpPr>
            <p:nvPr/>
          </p:nvSpPr>
          <p:spPr bwMode="auto">
            <a:xfrm>
              <a:off x="6911" y="2979"/>
              <a:ext cx="391" cy="568"/>
            </a:xfrm>
            <a:custGeom>
              <a:avLst/>
              <a:gdLst>
                <a:gd name="T0" fmla="*/ 149 w 248"/>
                <a:gd name="T1" fmla="*/ 0 h 342"/>
                <a:gd name="T2" fmla="*/ 0 w 248"/>
                <a:gd name="T3" fmla="*/ 0 h 342"/>
                <a:gd name="T4" fmla="*/ 99 w 248"/>
                <a:gd name="T5" fmla="*/ 172 h 342"/>
                <a:gd name="T6" fmla="*/ 0 w 248"/>
                <a:gd name="T7" fmla="*/ 342 h 342"/>
                <a:gd name="T8" fmla="*/ 149 w 248"/>
                <a:gd name="T9" fmla="*/ 342 h 342"/>
                <a:gd name="T10" fmla="*/ 248 w 248"/>
                <a:gd name="T11" fmla="*/ 172 h 342"/>
                <a:gd name="T12" fmla="*/ 149 w 248"/>
                <a:gd name="T13" fmla="*/ 0 h 3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8"/>
                <a:gd name="T22" fmla="*/ 0 h 342"/>
                <a:gd name="T23" fmla="*/ 248 w 248"/>
                <a:gd name="T24" fmla="*/ 342 h 3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8" h="342">
                  <a:moveTo>
                    <a:pt x="149" y="0"/>
                  </a:moveTo>
                  <a:lnTo>
                    <a:pt x="0" y="0"/>
                  </a:lnTo>
                  <a:lnTo>
                    <a:pt x="99" y="172"/>
                  </a:lnTo>
                  <a:lnTo>
                    <a:pt x="0" y="342"/>
                  </a:lnTo>
                  <a:lnTo>
                    <a:pt x="149" y="342"/>
                  </a:lnTo>
                  <a:lnTo>
                    <a:pt x="248" y="172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16625" y="2619587"/>
            <a:ext cx="3621193" cy="1175779"/>
            <a:chOff x="616625" y="2619587"/>
            <a:chExt cx="3621193" cy="1175779"/>
          </a:xfrm>
        </p:grpSpPr>
        <p:grpSp>
          <p:nvGrpSpPr>
            <p:cNvPr id="11" name="组合 10"/>
            <p:cNvGrpSpPr/>
            <p:nvPr/>
          </p:nvGrpSpPr>
          <p:grpSpPr>
            <a:xfrm>
              <a:off x="616625" y="2619587"/>
              <a:ext cx="3621193" cy="1175779"/>
              <a:chOff x="185984" y="2619587"/>
              <a:chExt cx="3315221" cy="1175779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185984" y="2619587"/>
                <a:ext cx="3315221" cy="1175779"/>
                <a:chOff x="185984" y="2619587"/>
                <a:chExt cx="3315221" cy="1175779"/>
              </a:xfrm>
            </p:grpSpPr>
            <p:sp>
              <p:nvSpPr>
                <p:cNvPr id="19" name="Freeform 9"/>
                <p:cNvSpPr>
                  <a:spLocks noChangeArrowheads="1"/>
                </p:cNvSpPr>
                <p:nvPr/>
              </p:nvSpPr>
              <p:spPr bwMode="auto">
                <a:xfrm>
                  <a:off x="185984" y="2619587"/>
                  <a:ext cx="1049704" cy="1175779"/>
                </a:xfrm>
                <a:custGeom>
                  <a:avLst/>
                  <a:gdLst>
                    <a:gd name="T0" fmla="*/ 0 w 1049"/>
                    <a:gd name="T1" fmla="*/ 231 h 1115"/>
                    <a:gd name="T2" fmla="*/ 1049 w 1049"/>
                    <a:gd name="T3" fmla="*/ 0 h 1115"/>
                    <a:gd name="T4" fmla="*/ 1049 w 1049"/>
                    <a:gd name="T5" fmla="*/ 966 h 1115"/>
                    <a:gd name="T6" fmla="*/ 0 w 1049"/>
                    <a:gd name="T7" fmla="*/ 1115 h 1115"/>
                    <a:gd name="T8" fmla="*/ 0 w 1049"/>
                    <a:gd name="T9" fmla="*/ 231 h 11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49"/>
                    <a:gd name="T16" fmla="*/ 0 h 1115"/>
                    <a:gd name="T17" fmla="*/ 1049 w 1049"/>
                    <a:gd name="T18" fmla="*/ 1115 h 111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49" h="1115">
                      <a:moveTo>
                        <a:pt x="0" y="231"/>
                      </a:moveTo>
                      <a:lnTo>
                        <a:pt x="1049" y="0"/>
                      </a:lnTo>
                      <a:lnTo>
                        <a:pt x="1049" y="966"/>
                      </a:lnTo>
                      <a:lnTo>
                        <a:pt x="0" y="1115"/>
                      </a:lnTo>
                      <a:lnTo>
                        <a:pt x="0" y="23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zh-CN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sym typeface="宋体" panose="02010600030101010101" pitchFamily="2" charset="-122"/>
                  </a:endParaRPr>
                </a:p>
              </p:txBody>
            </p:sp>
            <p:sp>
              <p:nvSpPr>
                <p:cNvPr id="20" name="Rectangle 210"/>
                <p:cNvSpPr>
                  <a:spLocks noChangeArrowheads="1"/>
                </p:cNvSpPr>
                <p:nvPr/>
              </p:nvSpPr>
              <p:spPr bwMode="auto">
                <a:xfrm>
                  <a:off x="1235688" y="2619587"/>
                  <a:ext cx="2265517" cy="1016548"/>
                </a:xfrm>
                <a:prstGeom prst="rect">
                  <a:avLst/>
                </a:prstGeom>
                <a:solidFill>
                  <a:schemeClr val="accent5">
                    <a:lumMod val="50000"/>
                  </a:schemeClr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zh-CN">
                    <a:solidFill>
                      <a:schemeClr val="lt1"/>
                    </a:solidFill>
                    <a:sym typeface="宋体" panose="02010600030101010101" pitchFamily="2" charset="-122"/>
                  </a:endParaRPr>
                </a:p>
              </p:txBody>
            </p:sp>
          </p:grpSp>
          <p:sp>
            <p:nvSpPr>
              <p:cNvPr id="13" name="Oval 322"/>
              <p:cNvSpPr>
                <a:spLocks noChangeArrowheads="1"/>
              </p:cNvSpPr>
              <p:nvPr/>
            </p:nvSpPr>
            <p:spPr bwMode="auto">
              <a:xfrm>
                <a:off x="1518449" y="2961624"/>
                <a:ext cx="116078" cy="12443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宋体" panose="02010600030101010101" pitchFamily="2" charset="-122"/>
                </a:endParaRPr>
              </a:p>
            </p:txBody>
          </p:sp>
          <p:sp>
            <p:nvSpPr>
              <p:cNvPr id="14" name="Oval 323"/>
              <p:cNvSpPr>
                <a:spLocks noChangeArrowheads="1"/>
              </p:cNvSpPr>
              <p:nvPr/>
            </p:nvSpPr>
            <p:spPr bwMode="auto">
              <a:xfrm>
                <a:off x="1658542" y="2928934"/>
                <a:ext cx="146098" cy="15712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宋体" panose="02010600030101010101" pitchFamily="2" charset="-122"/>
                </a:endParaRPr>
              </a:p>
            </p:txBody>
          </p:sp>
          <p:sp>
            <p:nvSpPr>
              <p:cNvPr id="15" name="Oval 324"/>
              <p:cNvSpPr>
                <a:spLocks noChangeArrowheads="1"/>
              </p:cNvSpPr>
              <p:nvPr/>
            </p:nvSpPr>
            <p:spPr bwMode="auto">
              <a:xfrm>
                <a:off x="1518449" y="3111364"/>
                <a:ext cx="116078" cy="12126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宋体" panose="02010600030101010101" pitchFamily="2" charset="-122"/>
                </a:endParaRPr>
              </a:p>
            </p:txBody>
          </p:sp>
          <p:sp>
            <p:nvSpPr>
              <p:cNvPr id="16" name="Oval 325"/>
              <p:cNvSpPr>
                <a:spLocks noChangeArrowheads="1"/>
              </p:cNvSpPr>
              <p:nvPr/>
            </p:nvSpPr>
            <p:spPr bwMode="auto">
              <a:xfrm>
                <a:off x="1658542" y="3111364"/>
                <a:ext cx="118079" cy="12126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sym typeface="宋体" panose="02010600030101010101" pitchFamily="2" charset="-122"/>
                </a:endParaRPr>
              </a:p>
            </p:txBody>
          </p:sp>
          <p:sp>
            <p:nvSpPr>
              <p:cNvPr id="17" name="TextBox 338"/>
              <p:cNvSpPr>
                <a:spLocks noChangeArrowheads="1"/>
              </p:cNvSpPr>
              <p:nvPr/>
            </p:nvSpPr>
            <p:spPr bwMode="auto">
              <a:xfrm>
                <a:off x="271386" y="2840847"/>
                <a:ext cx="957209" cy="798507"/>
              </a:xfrm>
              <a:prstGeom prst="rect">
                <a:avLst/>
              </a:prstGeom>
              <a:no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3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黑体" panose="02010609060101010101" charset="-122"/>
                    <a:ea typeface="黑体" panose="02010609060101010101" charset="-122"/>
                    <a:sym typeface="Cooper Black" panose="0208090404030B020404" pitchFamily="18" charset="0"/>
                  </a:rPr>
                  <a:t>02</a:t>
                </a:r>
                <a:endPara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Cooper Black" panose="0208090404030B020404" pitchFamily="18" charset="0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934706" y="2883276"/>
                <a:ext cx="1210588" cy="400110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 wrap="none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政策支持</a:t>
                </a:r>
                <a:endParaRPr lang="zh-CN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0" name="Freeform 327"/>
            <p:cNvSpPr>
              <a:spLocks noChangeArrowheads="1"/>
            </p:cNvSpPr>
            <p:nvPr/>
          </p:nvSpPr>
          <p:spPr bwMode="auto">
            <a:xfrm>
              <a:off x="3880628" y="2928934"/>
              <a:ext cx="248167" cy="360643"/>
            </a:xfrm>
            <a:custGeom>
              <a:avLst/>
              <a:gdLst>
                <a:gd name="T0" fmla="*/ 149 w 248"/>
                <a:gd name="T1" fmla="*/ 0 h 342"/>
                <a:gd name="T2" fmla="*/ 0 w 248"/>
                <a:gd name="T3" fmla="*/ 0 h 342"/>
                <a:gd name="T4" fmla="*/ 99 w 248"/>
                <a:gd name="T5" fmla="*/ 172 h 342"/>
                <a:gd name="T6" fmla="*/ 0 w 248"/>
                <a:gd name="T7" fmla="*/ 342 h 342"/>
                <a:gd name="T8" fmla="*/ 149 w 248"/>
                <a:gd name="T9" fmla="*/ 342 h 342"/>
                <a:gd name="T10" fmla="*/ 248 w 248"/>
                <a:gd name="T11" fmla="*/ 172 h 342"/>
                <a:gd name="T12" fmla="*/ 149 w 248"/>
                <a:gd name="T13" fmla="*/ 0 h 3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8"/>
                <a:gd name="T22" fmla="*/ 0 h 342"/>
                <a:gd name="T23" fmla="*/ 248 w 248"/>
                <a:gd name="T24" fmla="*/ 342 h 3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8" h="342">
                  <a:moveTo>
                    <a:pt x="149" y="0"/>
                  </a:moveTo>
                  <a:lnTo>
                    <a:pt x="0" y="0"/>
                  </a:lnTo>
                  <a:lnTo>
                    <a:pt x="99" y="172"/>
                  </a:lnTo>
                  <a:lnTo>
                    <a:pt x="0" y="342"/>
                  </a:lnTo>
                  <a:lnTo>
                    <a:pt x="149" y="342"/>
                  </a:lnTo>
                  <a:lnTo>
                    <a:pt x="248" y="172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6585" y="4751705"/>
            <a:ext cx="3818890" cy="1052830"/>
            <a:chOff x="971" y="7483"/>
            <a:chExt cx="6014" cy="1658"/>
          </a:xfrm>
        </p:grpSpPr>
        <p:grpSp>
          <p:nvGrpSpPr>
            <p:cNvPr id="33" name="组合 32"/>
            <p:cNvGrpSpPr/>
            <p:nvPr/>
          </p:nvGrpSpPr>
          <p:grpSpPr>
            <a:xfrm>
              <a:off x="971" y="7483"/>
              <a:ext cx="6015" cy="1659"/>
              <a:chOff x="185984" y="4751808"/>
              <a:chExt cx="3819560" cy="1053455"/>
            </a:xfrm>
          </p:grpSpPr>
          <p:sp>
            <p:nvSpPr>
              <p:cNvPr id="40" name="Freeform 11"/>
              <p:cNvSpPr>
                <a:spLocks noChangeArrowheads="1"/>
              </p:cNvSpPr>
              <p:nvPr/>
            </p:nvSpPr>
            <p:spPr bwMode="auto">
              <a:xfrm>
                <a:off x="185984" y="4751808"/>
                <a:ext cx="1401939" cy="1053455"/>
              </a:xfrm>
              <a:custGeom>
                <a:avLst/>
                <a:gdLst>
                  <a:gd name="T0" fmla="*/ 0 w 1401"/>
                  <a:gd name="T1" fmla="*/ 0 h 999"/>
                  <a:gd name="T2" fmla="*/ 1401 w 1401"/>
                  <a:gd name="T3" fmla="*/ 156 h 999"/>
                  <a:gd name="T4" fmla="*/ 1401 w 1401"/>
                  <a:gd name="T5" fmla="*/ 999 h 999"/>
                  <a:gd name="T6" fmla="*/ 0 w 1401"/>
                  <a:gd name="T7" fmla="*/ 695 h 999"/>
                  <a:gd name="T8" fmla="*/ 0 w 1401"/>
                  <a:gd name="T9" fmla="*/ 0 h 9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01"/>
                  <a:gd name="T16" fmla="*/ 0 h 999"/>
                  <a:gd name="T17" fmla="*/ 1401 w 1401"/>
                  <a:gd name="T18" fmla="*/ 999 h 9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01" h="999">
                    <a:moveTo>
                      <a:pt x="0" y="0"/>
                    </a:moveTo>
                    <a:lnTo>
                      <a:pt x="1401" y="156"/>
                    </a:lnTo>
                    <a:lnTo>
                      <a:pt x="1401" y="999"/>
                    </a:lnTo>
                    <a:lnTo>
                      <a:pt x="0" y="6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zh-CN">
                  <a:solidFill>
                    <a:schemeClr val="lt1"/>
                  </a:solidFill>
                  <a:sym typeface="宋体" panose="02010600030101010101" pitchFamily="2" charset="-122"/>
                </a:endParaRPr>
              </a:p>
            </p:txBody>
          </p:sp>
          <p:sp>
            <p:nvSpPr>
              <p:cNvPr id="41" name="Rectangle 212"/>
              <p:cNvSpPr>
                <a:spLocks noChangeArrowheads="1"/>
              </p:cNvSpPr>
              <p:nvPr/>
            </p:nvSpPr>
            <p:spPr bwMode="auto">
              <a:xfrm>
                <a:off x="1587924" y="4916311"/>
                <a:ext cx="2417620" cy="888952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zh-CN">
                  <a:solidFill>
                    <a:schemeClr val="lt1"/>
                  </a:solidFill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34" name="Rectangle 214"/>
            <p:cNvSpPr>
              <a:spLocks noChangeArrowheads="1"/>
            </p:cNvSpPr>
            <p:nvPr/>
          </p:nvSpPr>
          <p:spPr bwMode="auto">
            <a:xfrm>
              <a:off x="3606" y="8233"/>
              <a:ext cx="60" cy="4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35" name="Rectangle 215"/>
            <p:cNvSpPr>
              <a:spLocks noChangeArrowheads="1"/>
            </p:cNvSpPr>
            <p:nvPr/>
          </p:nvSpPr>
          <p:spPr bwMode="auto">
            <a:xfrm>
              <a:off x="3711" y="8165"/>
              <a:ext cx="58" cy="5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36" name="Rectangle 216"/>
            <p:cNvSpPr>
              <a:spLocks noChangeArrowheads="1"/>
            </p:cNvSpPr>
            <p:nvPr/>
          </p:nvSpPr>
          <p:spPr bwMode="auto">
            <a:xfrm>
              <a:off x="3811" y="8122"/>
              <a:ext cx="65" cy="5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37" name="Rectangle 217"/>
            <p:cNvSpPr>
              <a:spLocks noChangeArrowheads="1"/>
            </p:cNvSpPr>
            <p:nvPr/>
          </p:nvSpPr>
          <p:spPr bwMode="auto">
            <a:xfrm>
              <a:off x="3915" y="8398"/>
              <a:ext cx="65" cy="27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38" name="TextBox 340"/>
            <p:cNvSpPr>
              <a:spLocks noChangeArrowheads="1"/>
            </p:cNvSpPr>
            <p:nvPr/>
          </p:nvSpPr>
          <p:spPr bwMode="auto">
            <a:xfrm>
              <a:off x="1017" y="7557"/>
              <a:ext cx="1507" cy="1257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sym typeface="Cooper Black" panose="0208090404030B020404" pitchFamily="18" charset="0"/>
                </a:rPr>
                <a:t>04</a:t>
              </a:r>
              <a:endPara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Cooper Black" panose="0208090404030B020404" pitchFamily="18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4199" y="8077"/>
              <a:ext cx="1906" cy="63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市场潜力</a:t>
              </a:r>
              <a:endParaRPr lang="zh-CN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Freeform 327"/>
            <p:cNvSpPr>
              <a:spLocks noChangeArrowheads="1"/>
            </p:cNvSpPr>
            <p:nvPr/>
          </p:nvSpPr>
          <p:spPr bwMode="auto">
            <a:xfrm>
              <a:off x="6449" y="8100"/>
              <a:ext cx="391" cy="568"/>
            </a:xfrm>
            <a:custGeom>
              <a:avLst/>
              <a:gdLst>
                <a:gd name="T0" fmla="*/ 149 w 248"/>
                <a:gd name="T1" fmla="*/ 0 h 342"/>
                <a:gd name="T2" fmla="*/ 0 w 248"/>
                <a:gd name="T3" fmla="*/ 0 h 342"/>
                <a:gd name="T4" fmla="*/ 99 w 248"/>
                <a:gd name="T5" fmla="*/ 172 h 342"/>
                <a:gd name="T6" fmla="*/ 0 w 248"/>
                <a:gd name="T7" fmla="*/ 342 h 342"/>
                <a:gd name="T8" fmla="*/ 149 w 248"/>
                <a:gd name="T9" fmla="*/ 342 h 342"/>
                <a:gd name="T10" fmla="*/ 248 w 248"/>
                <a:gd name="T11" fmla="*/ 172 h 342"/>
                <a:gd name="T12" fmla="*/ 149 w 248"/>
                <a:gd name="T13" fmla="*/ 0 h 3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8"/>
                <a:gd name="T22" fmla="*/ 0 h 342"/>
                <a:gd name="T23" fmla="*/ 248 w 248"/>
                <a:gd name="T24" fmla="*/ 342 h 3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8" h="342">
                  <a:moveTo>
                    <a:pt x="149" y="0"/>
                  </a:moveTo>
                  <a:lnTo>
                    <a:pt x="0" y="0"/>
                  </a:lnTo>
                  <a:lnTo>
                    <a:pt x="99" y="172"/>
                  </a:lnTo>
                  <a:lnTo>
                    <a:pt x="0" y="342"/>
                  </a:lnTo>
                  <a:lnTo>
                    <a:pt x="149" y="342"/>
                  </a:lnTo>
                  <a:lnTo>
                    <a:pt x="248" y="172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24" name="矩形 23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2" grpId="0"/>
      <p:bldP spid="43" grpId="0"/>
      <p:bldP spid="44" grpId="0"/>
      <p:bldP spid="4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8423" y="762640"/>
            <a:ext cx="266429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</a:t>
            </a:r>
            <a:r>
              <a: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</a:t>
            </a:r>
            <a:endParaRPr lang="zh-CN" altLang="en-US" sz="20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Freeform 7"/>
          <p:cNvSpPr>
            <a:spLocks noEditPoints="1"/>
          </p:cNvSpPr>
          <p:nvPr/>
        </p:nvSpPr>
        <p:spPr bwMode="auto">
          <a:xfrm>
            <a:off x="3788088" y="4676128"/>
            <a:ext cx="4548646" cy="1324640"/>
          </a:xfrm>
          <a:custGeom>
            <a:avLst/>
            <a:gdLst/>
            <a:ahLst/>
            <a:cxnLst>
              <a:cxn ang="0">
                <a:pos x="4433" y="59"/>
              </a:cxn>
              <a:cxn ang="0">
                <a:pos x="4812" y="166"/>
              </a:cxn>
              <a:cxn ang="0">
                <a:pos x="5122" y="292"/>
              </a:cxn>
              <a:cxn ang="0">
                <a:pos x="5357" y="435"/>
              </a:cxn>
              <a:cxn ang="0">
                <a:pos x="5503" y="592"/>
              </a:cxn>
              <a:cxn ang="0">
                <a:pos x="5556" y="759"/>
              </a:cxn>
              <a:cxn ang="0">
                <a:pos x="5502" y="931"/>
              </a:cxn>
              <a:cxn ang="0">
                <a:pos x="5346" y="1090"/>
              </a:cxn>
              <a:cxn ang="0">
                <a:pos x="5102" y="1236"/>
              </a:cxn>
              <a:cxn ang="0">
                <a:pos x="4777" y="1363"/>
              </a:cxn>
              <a:cxn ang="0">
                <a:pos x="4384" y="1471"/>
              </a:cxn>
              <a:cxn ang="0">
                <a:pos x="3930" y="1553"/>
              </a:cxn>
              <a:cxn ang="0">
                <a:pos x="3429" y="1607"/>
              </a:cxn>
              <a:cxn ang="0">
                <a:pos x="3278" y="1607"/>
              </a:cxn>
              <a:cxn ang="0">
                <a:pos x="3708" y="1546"/>
              </a:cxn>
              <a:cxn ang="0">
                <a:pos x="4090" y="1450"/>
              </a:cxn>
              <a:cxn ang="0">
                <a:pos x="4416" y="1327"/>
              </a:cxn>
              <a:cxn ang="0">
                <a:pos x="4672" y="1177"/>
              </a:cxn>
              <a:cxn ang="0">
                <a:pos x="4847" y="1009"/>
              </a:cxn>
              <a:cxn ang="0">
                <a:pos x="4932" y="823"/>
              </a:cxn>
              <a:cxn ang="0">
                <a:pos x="4915" y="636"/>
              </a:cxn>
              <a:cxn ang="0">
                <a:pos x="4809" y="462"/>
              </a:cxn>
              <a:cxn ang="0">
                <a:pos x="4620" y="304"/>
              </a:cxn>
              <a:cxn ang="0">
                <a:pos x="4360" y="166"/>
              </a:cxn>
              <a:cxn ang="0">
                <a:pos x="4151" y="37"/>
              </a:cxn>
              <a:cxn ang="0">
                <a:pos x="1404" y="37"/>
              </a:cxn>
              <a:cxn ang="0">
                <a:pos x="1195" y="166"/>
              </a:cxn>
              <a:cxn ang="0">
                <a:pos x="934" y="304"/>
              </a:cxn>
              <a:cxn ang="0">
                <a:pos x="745" y="462"/>
              </a:cxn>
              <a:cxn ang="0">
                <a:pos x="639" y="636"/>
              </a:cxn>
              <a:cxn ang="0">
                <a:pos x="622" y="823"/>
              </a:cxn>
              <a:cxn ang="0">
                <a:pos x="706" y="1009"/>
              </a:cxn>
              <a:cxn ang="0">
                <a:pos x="883" y="1177"/>
              </a:cxn>
              <a:cxn ang="0">
                <a:pos x="1138" y="1327"/>
              </a:cxn>
              <a:cxn ang="0">
                <a:pos x="1464" y="1450"/>
              </a:cxn>
              <a:cxn ang="0">
                <a:pos x="1848" y="1546"/>
              </a:cxn>
              <a:cxn ang="0">
                <a:pos x="2278" y="1607"/>
              </a:cxn>
              <a:cxn ang="0">
                <a:pos x="2301" y="1619"/>
              </a:cxn>
              <a:cxn ang="0">
                <a:pos x="1787" y="1573"/>
              </a:cxn>
              <a:cxn ang="0">
                <a:pos x="1317" y="1501"/>
              </a:cxn>
              <a:cxn ang="0">
                <a:pos x="902" y="1401"/>
              </a:cxn>
              <a:cxn ang="0">
                <a:pos x="553" y="1280"/>
              </a:cxn>
              <a:cxn ang="0">
                <a:pos x="280" y="1140"/>
              </a:cxn>
              <a:cxn ang="0">
                <a:pos x="94" y="985"/>
              </a:cxn>
              <a:cxn ang="0">
                <a:pos x="7" y="816"/>
              </a:cxn>
              <a:cxn ang="0">
                <a:pos x="24" y="646"/>
              </a:cxn>
              <a:cxn ang="0">
                <a:pos x="140" y="486"/>
              </a:cxn>
              <a:cxn ang="0">
                <a:pos x="346" y="339"/>
              </a:cxn>
              <a:cxn ang="0">
                <a:pos x="632" y="206"/>
              </a:cxn>
              <a:cxn ang="0">
                <a:pos x="988" y="93"/>
              </a:cxn>
              <a:cxn ang="0">
                <a:pos x="1406" y="0"/>
              </a:cxn>
            </a:cxnLst>
            <a:rect l="0" t="0" r="r" b="b"/>
            <a:pathLst>
              <a:path w="5556" h="1619">
                <a:moveTo>
                  <a:pt x="4149" y="0"/>
                </a:moveTo>
                <a:lnTo>
                  <a:pt x="4294" y="29"/>
                </a:lnTo>
                <a:lnTo>
                  <a:pt x="4433" y="59"/>
                </a:lnTo>
                <a:lnTo>
                  <a:pt x="4566" y="93"/>
                </a:lnTo>
                <a:lnTo>
                  <a:pt x="4692" y="128"/>
                </a:lnTo>
                <a:lnTo>
                  <a:pt x="4812" y="166"/>
                </a:lnTo>
                <a:lnTo>
                  <a:pt x="4923" y="206"/>
                </a:lnTo>
                <a:lnTo>
                  <a:pt x="5026" y="248"/>
                </a:lnTo>
                <a:lnTo>
                  <a:pt x="5122" y="292"/>
                </a:lnTo>
                <a:lnTo>
                  <a:pt x="5210" y="339"/>
                </a:lnTo>
                <a:lnTo>
                  <a:pt x="5287" y="386"/>
                </a:lnTo>
                <a:lnTo>
                  <a:pt x="5357" y="435"/>
                </a:lnTo>
                <a:lnTo>
                  <a:pt x="5416" y="486"/>
                </a:lnTo>
                <a:lnTo>
                  <a:pt x="5465" y="538"/>
                </a:lnTo>
                <a:lnTo>
                  <a:pt x="5503" y="592"/>
                </a:lnTo>
                <a:lnTo>
                  <a:pt x="5532" y="646"/>
                </a:lnTo>
                <a:lnTo>
                  <a:pt x="5551" y="702"/>
                </a:lnTo>
                <a:lnTo>
                  <a:pt x="5556" y="759"/>
                </a:lnTo>
                <a:lnTo>
                  <a:pt x="5549" y="816"/>
                </a:lnTo>
                <a:lnTo>
                  <a:pt x="5532" y="874"/>
                </a:lnTo>
                <a:lnTo>
                  <a:pt x="5502" y="931"/>
                </a:lnTo>
                <a:lnTo>
                  <a:pt x="5461" y="985"/>
                </a:lnTo>
                <a:lnTo>
                  <a:pt x="5409" y="1039"/>
                </a:lnTo>
                <a:lnTo>
                  <a:pt x="5346" y="1090"/>
                </a:lnTo>
                <a:lnTo>
                  <a:pt x="5274" y="1140"/>
                </a:lnTo>
                <a:lnTo>
                  <a:pt x="5193" y="1189"/>
                </a:lnTo>
                <a:lnTo>
                  <a:pt x="5102" y="1236"/>
                </a:lnTo>
                <a:lnTo>
                  <a:pt x="5003" y="1280"/>
                </a:lnTo>
                <a:lnTo>
                  <a:pt x="4893" y="1324"/>
                </a:lnTo>
                <a:lnTo>
                  <a:pt x="4777" y="1363"/>
                </a:lnTo>
                <a:lnTo>
                  <a:pt x="4654" y="1401"/>
                </a:lnTo>
                <a:lnTo>
                  <a:pt x="4522" y="1437"/>
                </a:lnTo>
                <a:lnTo>
                  <a:pt x="4384" y="1471"/>
                </a:lnTo>
                <a:lnTo>
                  <a:pt x="4239" y="1501"/>
                </a:lnTo>
                <a:lnTo>
                  <a:pt x="4087" y="1528"/>
                </a:lnTo>
                <a:lnTo>
                  <a:pt x="3930" y="1553"/>
                </a:lnTo>
                <a:lnTo>
                  <a:pt x="3768" y="1573"/>
                </a:lnTo>
                <a:lnTo>
                  <a:pt x="3601" y="1592"/>
                </a:lnTo>
                <a:lnTo>
                  <a:pt x="3429" y="1607"/>
                </a:lnTo>
                <a:lnTo>
                  <a:pt x="3254" y="1619"/>
                </a:lnTo>
                <a:lnTo>
                  <a:pt x="3261" y="1614"/>
                </a:lnTo>
                <a:lnTo>
                  <a:pt x="3278" y="1607"/>
                </a:lnTo>
                <a:lnTo>
                  <a:pt x="3426" y="1590"/>
                </a:lnTo>
                <a:lnTo>
                  <a:pt x="3569" y="1570"/>
                </a:lnTo>
                <a:lnTo>
                  <a:pt x="3708" y="1546"/>
                </a:lnTo>
                <a:lnTo>
                  <a:pt x="3841" y="1518"/>
                </a:lnTo>
                <a:lnTo>
                  <a:pt x="3969" y="1486"/>
                </a:lnTo>
                <a:lnTo>
                  <a:pt x="4090" y="1450"/>
                </a:lnTo>
                <a:lnTo>
                  <a:pt x="4205" y="1412"/>
                </a:lnTo>
                <a:lnTo>
                  <a:pt x="4315" y="1371"/>
                </a:lnTo>
                <a:lnTo>
                  <a:pt x="4416" y="1327"/>
                </a:lnTo>
                <a:lnTo>
                  <a:pt x="4509" y="1280"/>
                </a:lnTo>
                <a:lnTo>
                  <a:pt x="4595" y="1229"/>
                </a:lnTo>
                <a:lnTo>
                  <a:pt x="4672" y="1177"/>
                </a:lnTo>
                <a:lnTo>
                  <a:pt x="4740" y="1123"/>
                </a:lnTo>
                <a:lnTo>
                  <a:pt x="4799" y="1066"/>
                </a:lnTo>
                <a:lnTo>
                  <a:pt x="4847" y="1009"/>
                </a:lnTo>
                <a:lnTo>
                  <a:pt x="4886" y="948"/>
                </a:lnTo>
                <a:lnTo>
                  <a:pt x="4913" y="887"/>
                </a:lnTo>
                <a:lnTo>
                  <a:pt x="4932" y="823"/>
                </a:lnTo>
                <a:lnTo>
                  <a:pt x="4937" y="759"/>
                </a:lnTo>
                <a:lnTo>
                  <a:pt x="4932" y="697"/>
                </a:lnTo>
                <a:lnTo>
                  <a:pt x="4915" y="636"/>
                </a:lnTo>
                <a:lnTo>
                  <a:pt x="4890" y="577"/>
                </a:lnTo>
                <a:lnTo>
                  <a:pt x="4854" y="520"/>
                </a:lnTo>
                <a:lnTo>
                  <a:pt x="4809" y="462"/>
                </a:lnTo>
                <a:lnTo>
                  <a:pt x="4755" y="408"/>
                </a:lnTo>
                <a:lnTo>
                  <a:pt x="4691" y="356"/>
                </a:lnTo>
                <a:lnTo>
                  <a:pt x="4620" y="304"/>
                </a:lnTo>
                <a:lnTo>
                  <a:pt x="4541" y="257"/>
                </a:lnTo>
                <a:lnTo>
                  <a:pt x="4453" y="209"/>
                </a:lnTo>
                <a:lnTo>
                  <a:pt x="4360" y="166"/>
                </a:lnTo>
                <a:lnTo>
                  <a:pt x="4259" y="125"/>
                </a:lnTo>
                <a:lnTo>
                  <a:pt x="4151" y="86"/>
                </a:lnTo>
                <a:lnTo>
                  <a:pt x="4151" y="37"/>
                </a:lnTo>
                <a:lnTo>
                  <a:pt x="4149" y="0"/>
                </a:lnTo>
                <a:close/>
                <a:moveTo>
                  <a:pt x="1406" y="0"/>
                </a:moveTo>
                <a:lnTo>
                  <a:pt x="1404" y="37"/>
                </a:lnTo>
                <a:lnTo>
                  <a:pt x="1404" y="86"/>
                </a:lnTo>
                <a:lnTo>
                  <a:pt x="1297" y="125"/>
                </a:lnTo>
                <a:lnTo>
                  <a:pt x="1195" y="166"/>
                </a:lnTo>
                <a:lnTo>
                  <a:pt x="1101" y="209"/>
                </a:lnTo>
                <a:lnTo>
                  <a:pt x="1013" y="257"/>
                </a:lnTo>
                <a:lnTo>
                  <a:pt x="934" y="304"/>
                </a:lnTo>
                <a:lnTo>
                  <a:pt x="863" y="356"/>
                </a:lnTo>
                <a:lnTo>
                  <a:pt x="801" y="408"/>
                </a:lnTo>
                <a:lnTo>
                  <a:pt x="745" y="462"/>
                </a:lnTo>
                <a:lnTo>
                  <a:pt x="700" y="520"/>
                </a:lnTo>
                <a:lnTo>
                  <a:pt x="664" y="577"/>
                </a:lnTo>
                <a:lnTo>
                  <a:pt x="639" y="636"/>
                </a:lnTo>
                <a:lnTo>
                  <a:pt x="622" y="697"/>
                </a:lnTo>
                <a:lnTo>
                  <a:pt x="617" y="759"/>
                </a:lnTo>
                <a:lnTo>
                  <a:pt x="622" y="823"/>
                </a:lnTo>
                <a:lnTo>
                  <a:pt x="641" y="887"/>
                </a:lnTo>
                <a:lnTo>
                  <a:pt x="668" y="948"/>
                </a:lnTo>
                <a:lnTo>
                  <a:pt x="706" y="1009"/>
                </a:lnTo>
                <a:lnTo>
                  <a:pt x="755" y="1066"/>
                </a:lnTo>
                <a:lnTo>
                  <a:pt x="814" y="1123"/>
                </a:lnTo>
                <a:lnTo>
                  <a:pt x="883" y="1177"/>
                </a:lnTo>
                <a:lnTo>
                  <a:pt x="959" y="1229"/>
                </a:lnTo>
                <a:lnTo>
                  <a:pt x="1045" y="1280"/>
                </a:lnTo>
                <a:lnTo>
                  <a:pt x="1138" y="1327"/>
                </a:lnTo>
                <a:lnTo>
                  <a:pt x="1239" y="1371"/>
                </a:lnTo>
                <a:lnTo>
                  <a:pt x="1349" y="1412"/>
                </a:lnTo>
                <a:lnTo>
                  <a:pt x="1464" y="1450"/>
                </a:lnTo>
                <a:lnTo>
                  <a:pt x="1587" y="1486"/>
                </a:lnTo>
                <a:lnTo>
                  <a:pt x="1713" y="1518"/>
                </a:lnTo>
                <a:lnTo>
                  <a:pt x="1848" y="1546"/>
                </a:lnTo>
                <a:lnTo>
                  <a:pt x="1986" y="1570"/>
                </a:lnTo>
                <a:lnTo>
                  <a:pt x="2129" y="1590"/>
                </a:lnTo>
                <a:lnTo>
                  <a:pt x="2278" y="1607"/>
                </a:lnTo>
                <a:lnTo>
                  <a:pt x="2286" y="1611"/>
                </a:lnTo>
                <a:lnTo>
                  <a:pt x="2293" y="1614"/>
                </a:lnTo>
                <a:lnTo>
                  <a:pt x="2301" y="1619"/>
                </a:lnTo>
                <a:lnTo>
                  <a:pt x="2126" y="1607"/>
                </a:lnTo>
                <a:lnTo>
                  <a:pt x="1954" y="1592"/>
                </a:lnTo>
                <a:lnTo>
                  <a:pt x="1787" y="1573"/>
                </a:lnTo>
                <a:lnTo>
                  <a:pt x="1624" y="1553"/>
                </a:lnTo>
                <a:lnTo>
                  <a:pt x="1467" y="1528"/>
                </a:lnTo>
                <a:lnTo>
                  <a:pt x="1317" y="1501"/>
                </a:lnTo>
                <a:lnTo>
                  <a:pt x="1172" y="1471"/>
                </a:lnTo>
                <a:lnTo>
                  <a:pt x="1034" y="1437"/>
                </a:lnTo>
                <a:lnTo>
                  <a:pt x="902" y="1401"/>
                </a:lnTo>
                <a:lnTo>
                  <a:pt x="777" y="1363"/>
                </a:lnTo>
                <a:lnTo>
                  <a:pt x="661" y="1324"/>
                </a:lnTo>
                <a:lnTo>
                  <a:pt x="553" y="1280"/>
                </a:lnTo>
                <a:lnTo>
                  <a:pt x="454" y="1236"/>
                </a:lnTo>
                <a:lnTo>
                  <a:pt x="363" y="1189"/>
                </a:lnTo>
                <a:lnTo>
                  <a:pt x="280" y="1140"/>
                </a:lnTo>
                <a:lnTo>
                  <a:pt x="209" y="1090"/>
                </a:lnTo>
                <a:lnTo>
                  <a:pt x="147" y="1039"/>
                </a:lnTo>
                <a:lnTo>
                  <a:pt x="94" y="985"/>
                </a:lnTo>
                <a:lnTo>
                  <a:pt x="54" y="931"/>
                </a:lnTo>
                <a:lnTo>
                  <a:pt x="24" y="874"/>
                </a:lnTo>
                <a:lnTo>
                  <a:pt x="7" y="816"/>
                </a:lnTo>
                <a:lnTo>
                  <a:pt x="0" y="759"/>
                </a:lnTo>
                <a:lnTo>
                  <a:pt x="5" y="702"/>
                </a:lnTo>
                <a:lnTo>
                  <a:pt x="24" y="646"/>
                </a:lnTo>
                <a:lnTo>
                  <a:pt x="51" y="592"/>
                </a:lnTo>
                <a:lnTo>
                  <a:pt x="91" y="538"/>
                </a:lnTo>
                <a:lnTo>
                  <a:pt x="140" y="486"/>
                </a:lnTo>
                <a:lnTo>
                  <a:pt x="199" y="435"/>
                </a:lnTo>
                <a:lnTo>
                  <a:pt x="268" y="386"/>
                </a:lnTo>
                <a:lnTo>
                  <a:pt x="346" y="339"/>
                </a:lnTo>
                <a:lnTo>
                  <a:pt x="433" y="292"/>
                </a:lnTo>
                <a:lnTo>
                  <a:pt x="528" y="248"/>
                </a:lnTo>
                <a:lnTo>
                  <a:pt x="632" y="206"/>
                </a:lnTo>
                <a:lnTo>
                  <a:pt x="744" y="166"/>
                </a:lnTo>
                <a:lnTo>
                  <a:pt x="863" y="128"/>
                </a:lnTo>
                <a:lnTo>
                  <a:pt x="988" y="93"/>
                </a:lnTo>
                <a:lnTo>
                  <a:pt x="1121" y="59"/>
                </a:lnTo>
                <a:lnTo>
                  <a:pt x="1261" y="29"/>
                </a:lnTo>
                <a:lnTo>
                  <a:pt x="1406" y="0"/>
                </a:lnTo>
                <a:close/>
              </a:path>
            </a:pathLst>
          </a:cu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8"/>
          <p:cNvSpPr>
            <a:spLocks noEditPoints="1"/>
          </p:cNvSpPr>
          <p:nvPr/>
        </p:nvSpPr>
        <p:spPr bwMode="auto">
          <a:xfrm>
            <a:off x="4733927" y="3544698"/>
            <a:ext cx="2632214" cy="2370926"/>
          </a:xfrm>
          <a:custGeom>
            <a:avLst/>
            <a:gdLst/>
            <a:ahLst/>
            <a:cxnLst>
              <a:cxn ang="0">
                <a:pos x="1388" y="2855"/>
              </a:cxn>
              <a:cxn ang="0">
                <a:pos x="1318" y="2752"/>
              </a:cxn>
              <a:cxn ang="0">
                <a:pos x="1900" y="2632"/>
              </a:cxn>
              <a:cxn ang="0">
                <a:pos x="1428" y="2867"/>
              </a:cxn>
              <a:cxn ang="0">
                <a:pos x="1760" y="2788"/>
              </a:cxn>
              <a:cxn ang="0">
                <a:pos x="622" y="2607"/>
              </a:cxn>
              <a:cxn ang="0">
                <a:pos x="1135" y="2880"/>
              </a:cxn>
              <a:cxn ang="0">
                <a:pos x="1049" y="2799"/>
              </a:cxn>
              <a:cxn ang="0">
                <a:pos x="551" y="2533"/>
              </a:cxn>
              <a:cxn ang="0">
                <a:pos x="855" y="2518"/>
              </a:cxn>
              <a:cxn ang="0">
                <a:pos x="1423" y="2643"/>
              </a:cxn>
              <a:cxn ang="0">
                <a:pos x="1863" y="2363"/>
              </a:cxn>
              <a:cxn ang="0">
                <a:pos x="1662" y="2169"/>
              </a:cxn>
              <a:cxn ang="0">
                <a:pos x="971" y="2169"/>
              </a:cxn>
              <a:cxn ang="0">
                <a:pos x="2315" y="1906"/>
              </a:cxn>
              <a:cxn ang="0">
                <a:pos x="2001" y="2310"/>
              </a:cxn>
              <a:cxn ang="0">
                <a:pos x="2153" y="2379"/>
              </a:cxn>
              <a:cxn ang="0">
                <a:pos x="2424" y="1806"/>
              </a:cxn>
              <a:cxn ang="0">
                <a:pos x="384" y="2295"/>
              </a:cxn>
              <a:cxn ang="0">
                <a:pos x="716" y="2465"/>
              </a:cxn>
              <a:cxn ang="0">
                <a:pos x="447" y="1988"/>
              </a:cxn>
              <a:cxn ang="0">
                <a:pos x="1241" y="41"/>
              </a:cxn>
              <a:cxn ang="0">
                <a:pos x="858" y="375"/>
              </a:cxn>
              <a:cxn ang="0">
                <a:pos x="619" y="963"/>
              </a:cxn>
              <a:cxn ang="0">
                <a:pos x="583" y="1722"/>
              </a:cxn>
              <a:cxn ang="0">
                <a:pos x="1071" y="2086"/>
              </a:cxn>
              <a:cxn ang="0">
                <a:pos x="1792" y="2046"/>
              </a:cxn>
              <a:cxn ang="0">
                <a:pos x="2062" y="1449"/>
              </a:cxn>
              <a:cxn ang="0">
                <a:pos x="1951" y="744"/>
              </a:cxn>
              <a:cxn ang="0">
                <a:pos x="1656" y="230"/>
              </a:cxn>
              <a:cxn ang="0">
                <a:pos x="1399" y="4"/>
              </a:cxn>
              <a:cxn ang="0">
                <a:pos x="1730" y="209"/>
              </a:cxn>
              <a:cxn ang="0">
                <a:pos x="2060" y="727"/>
              </a:cxn>
              <a:cxn ang="0">
                <a:pos x="2187" y="1449"/>
              </a:cxn>
              <a:cxn ang="0">
                <a:pos x="2278" y="1837"/>
              </a:cxn>
              <a:cxn ang="0">
                <a:pos x="2455" y="1322"/>
              </a:cxn>
              <a:cxn ang="0">
                <a:pos x="2266" y="639"/>
              </a:cxn>
              <a:cxn ang="0">
                <a:pos x="1855" y="166"/>
              </a:cxn>
              <a:cxn ang="0">
                <a:pos x="1231" y="4"/>
              </a:cxn>
              <a:cxn ang="0">
                <a:pos x="695" y="225"/>
              </a:cxn>
              <a:cxn ang="0">
                <a:pos x="315" y="741"/>
              </a:cxn>
              <a:cxn ang="0">
                <a:pos x="170" y="1449"/>
              </a:cxn>
              <a:cxn ang="0">
                <a:pos x="420" y="1874"/>
              </a:cxn>
              <a:cxn ang="0">
                <a:pos x="447" y="1319"/>
              </a:cxn>
              <a:cxn ang="0">
                <a:pos x="612" y="624"/>
              </a:cxn>
              <a:cxn ang="0">
                <a:pos x="969" y="150"/>
              </a:cxn>
              <a:cxn ang="0">
                <a:pos x="1231" y="4"/>
              </a:cxn>
              <a:cxn ang="0">
                <a:pos x="1280" y="2"/>
              </a:cxn>
              <a:cxn ang="0">
                <a:pos x="1408" y="0"/>
              </a:cxn>
              <a:cxn ang="0">
                <a:pos x="1915" y="127"/>
              </a:cxn>
              <a:cxn ang="0">
                <a:pos x="2372" y="557"/>
              </a:cxn>
              <a:cxn ang="0">
                <a:pos x="2613" y="1203"/>
              </a:cxn>
              <a:cxn ang="0">
                <a:pos x="2563" y="1928"/>
              </a:cxn>
              <a:cxn ang="0">
                <a:pos x="2241" y="2511"/>
              </a:cxn>
              <a:cxn ang="0">
                <a:pos x="1726" y="2848"/>
              </a:cxn>
              <a:cxn ang="0">
                <a:pos x="1313" y="2890"/>
              </a:cxn>
              <a:cxn ang="0">
                <a:pos x="904" y="2848"/>
              </a:cxn>
              <a:cxn ang="0">
                <a:pos x="389" y="2511"/>
              </a:cxn>
              <a:cxn ang="0">
                <a:pos x="67" y="1928"/>
              </a:cxn>
              <a:cxn ang="0">
                <a:pos x="17" y="1203"/>
              </a:cxn>
              <a:cxn ang="0">
                <a:pos x="258" y="557"/>
              </a:cxn>
              <a:cxn ang="0">
                <a:pos x="715" y="127"/>
              </a:cxn>
            </a:cxnLst>
            <a:rect l="0" t="0" r="r" b="b"/>
            <a:pathLst>
              <a:path w="2630" h="2895">
                <a:moveTo>
                  <a:pt x="1035" y="2725"/>
                </a:moveTo>
                <a:lnTo>
                  <a:pt x="1101" y="2777"/>
                </a:lnTo>
                <a:lnTo>
                  <a:pt x="1170" y="2821"/>
                </a:lnTo>
                <a:lnTo>
                  <a:pt x="1241" y="2855"/>
                </a:lnTo>
                <a:lnTo>
                  <a:pt x="1313" y="2879"/>
                </a:lnTo>
                <a:lnTo>
                  <a:pt x="1388" y="2855"/>
                </a:lnTo>
                <a:lnTo>
                  <a:pt x="1458" y="2821"/>
                </a:lnTo>
                <a:lnTo>
                  <a:pt x="1526" y="2779"/>
                </a:lnTo>
                <a:lnTo>
                  <a:pt x="1592" y="2727"/>
                </a:lnTo>
                <a:lnTo>
                  <a:pt x="1502" y="2740"/>
                </a:lnTo>
                <a:lnTo>
                  <a:pt x="1411" y="2749"/>
                </a:lnTo>
                <a:lnTo>
                  <a:pt x="1318" y="2752"/>
                </a:lnTo>
                <a:lnTo>
                  <a:pt x="1222" y="2749"/>
                </a:lnTo>
                <a:lnTo>
                  <a:pt x="1128" y="2740"/>
                </a:lnTo>
                <a:lnTo>
                  <a:pt x="1035" y="2725"/>
                </a:lnTo>
                <a:close/>
                <a:moveTo>
                  <a:pt x="2067" y="2546"/>
                </a:moveTo>
                <a:lnTo>
                  <a:pt x="1986" y="2592"/>
                </a:lnTo>
                <a:lnTo>
                  <a:pt x="1900" y="2632"/>
                </a:lnTo>
                <a:lnTo>
                  <a:pt x="1811" y="2668"/>
                </a:lnTo>
                <a:lnTo>
                  <a:pt x="1718" y="2698"/>
                </a:lnTo>
                <a:lnTo>
                  <a:pt x="1649" y="2754"/>
                </a:lnTo>
                <a:lnTo>
                  <a:pt x="1578" y="2801"/>
                </a:lnTo>
                <a:lnTo>
                  <a:pt x="1504" y="2838"/>
                </a:lnTo>
                <a:lnTo>
                  <a:pt x="1428" y="2867"/>
                </a:lnTo>
                <a:lnTo>
                  <a:pt x="1349" y="2885"/>
                </a:lnTo>
                <a:lnTo>
                  <a:pt x="1399" y="2892"/>
                </a:lnTo>
                <a:lnTo>
                  <a:pt x="1494" y="2880"/>
                </a:lnTo>
                <a:lnTo>
                  <a:pt x="1585" y="2858"/>
                </a:lnTo>
                <a:lnTo>
                  <a:pt x="1674" y="2828"/>
                </a:lnTo>
                <a:lnTo>
                  <a:pt x="1760" y="2788"/>
                </a:lnTo>
                <a:lnTo>
                  <a:pt x="1843" y="2740"/>
                </a:lnTo>
                <a:lnTo>
                  <a:pt x="1922" y="2683"/>
                </a:lnTo>
                <a:lnTo>
                  <a:pt x="1996" y="2619"/>
                </a:lnTo>
                <a:lnTo>
                  <a:pt x="2067" y="2546"/>
                </a:lnTo>
                <a:close/>
                <a:moveTo>
                  <a:pt x="551" y="2533"/>
                </a:moveTo>
                <a:lnTo>
                  <a:pt x="622" y="2607"/>
                </a:lnTo>
                <a:lnTo>
                  <a:pt x="698" y="2675"/>
                </a:lnTo>
                <a:lnTo>
                  <a:pt x="779" y="2734"/>
                </a:lnTo>
                <a:lnTo>
                  <a:pt x="863" y="2784"/>
                </a:lnTo>
                <a:lnTo>
                  <a:pt x="951" y="2826"/>
                </a:lnTo>
                <a:lnTo>
                  <a:pt x="1040" y="2858"/>
                </a:lnTo>
                <a:lnTo>
                  <a:pt x="1135" y="2880"/>
                </a:lnTo>
                <a:lnTo>
                  <a:pt x="1231" y="2892"/>
                </a:lnTo>
                <a:lnTo>
                  <a:pt x="1256" y="2889"/>
                </a:lnTo>
                <a:lnTo>
                  <a:pt x="1280" y="2885"/>
                </a:lnTo>
                <a:lnTo>
                  <a:pt x="1200" y="2867"/>
                </a:lnTo>
                <a:lnTo>
                  <a:pt x="1123" y="2838"/>
                </a:lnTo>
                <a:lnTo>
                  <a:pt x="1049" y="2799"/>
                </a:lnTo>
                <a:lnTo>
                  <a:pt x="978" y="2752"/>
                </a:lnTo>
                <a:lnTo>
                  <a:pt x="909" y="2695"/>
                </a:lnTo>
                <a:lnTo>
                  <a:pt x="813" y="2663"/>
                </a:lnTo>
                <a:lnTo>
                  <a:pt x="722" y="2626"/>
                </a:lnTo>
                <a:lnTo>
                  <a:pt x="634" y="2582"/>
                </a:lnTo>
                <a:lnTo>
                  <a:pt x="551" y="2533"/>
                </a:lnTo>
                <a:close/>
                <a:moveTo>
                  <a:pt x="659" y="2086"/>
                </a:moveTo>
                <a:lnTo>
                  <a:pt x="691" y="2182"/>
                </a:lnTo>
                <a:lnTo>
                  <a:pt x="727" y="2273"/>
                </a:lnTo>
                <a:lnTo>
                  <a:pt x="765" y="2359"/>
                </a:lnTo>
                <a:lnTo>
                  <a:pt x="809" y="2442"/>
                </a:lnTo>
                <a:lnTo>
                  <a:pt x="855" y="2518"/>
                </a:lnTo>
                <a:lnTo>
                  <a:pt x="905" y="2587"/>
                </a:lnTo>
                <a:lnTo>
                  <a:pt x="1005" y="2612"/>
                </a:lnTo>
                <a:lnTo>
                  <a:pt x="1106" y="2631"/>
                </a:lnTo>
                <a:lnTo>
                  <a:pt x="1212" y="2643"/>
                </a:lnTo>
                <a:lnTo>
                  <a:pt x="1318" y="2646"/>
                </a:lnTo>
                <a:lnTo>
                  <a:pt x="1423" y="2643"/>
                </a:lnTo>
                <a:lnTo>
                  <a:pt x="1526" y="2631"/>
                </a:lnTo>
                <a:lnTo>
                  <a:pt x="1625" y="2614"/>
                </a:lnTo>
                <a:lnTo>
                  <a:pt x="1721" y="2590"/>
                </a:lnTo>
                <a:lnTo>
                  <a:pt x="1772" y="2521"/>
                </a:lnTo>
                <a:lnTo>
                  <a:pt x="1819" y="2445"/>
                </a:lnTo>
                <a:lnTo>
                  <a:pt x="1863" y="2363"/>
                </a:lnTo>
                <a:lnTo>
                  <a:pt x="1902" y="2277"/>
                </a:lnTo>
                <a:lnTo>
                  <a:pt x="1939" y="2186"/>
                </a:lnTo>
                <a:lnTo>
                  <a:pt x="1971" y="2089"/>
                </a:lnTo>
                <a:lnTo>
                  <a:pt x="1873" y="2121"/>
                </a:lnTo>
                <a:lnTo>
                  <a:pt x="1770" y="2148"/>
                </a:lnTo>
                <a:lnTo>
                  <a:pt x="1662" y="2169"/>
                </a:lnTo>
                <a:lnTo>
                  <a:pt x="1551" y="2186"/>
                </a:lnTo>
                <a:lnTo>
                  <a:pt x="1436" y="2194"/>
                </a:lnTo>
                <a:lnTo>
                  <a:pt x="1318" y="2197"/>
                </a:lnTo>
                <a:lnTo>
                  <a:pt x="1199" y="2194"/>
                </a:lnTo>
                <a:lnTo>
                  <a:pt x="1082" y="2184"/>
                </a:lnTo>
                <a:lnTo>
                  <a:pt x="971" y="2169"/>
                </a:lnTo>
                <a:lnTo>
                  <a:pt x="861" y="2147"/>
                </a:lnTo>
                <a:lnTo>
                  <a:pt x="759" y="2118"/>
                </a:lnTo>
                <a:lnTo>
                  <a:pt x="659" y="2086"/>
                </a:lnTo>
                <a:close/>
                <a:moveTo>
                  <a:pt x="2424" y="1806"/>
                </a:moveTo>
                <a:lnTo>
                  <a:pt x="2374" y="1857"/>
                </a:lnTo>
                <a:lnTo>
                  <a:pt x="2315" y="1906"/>
                </a:lnTo>
                <a:lnTo>
                  <a:pt x="2251" y="1951"/>
                </a:lnTo>
                <a:lnTo>
                  <a:pt x="2182" y="1995"/>
                </a:lnTo>
                <a:lnTo>
                  <a:pt x="2106" y="2034"/>
                </a:lnTo>
                <a:lnTo>
                  <a:pt x="2075" y="2130"/>
                </a:lnTo>
                <a:lnTo>
                  <a:pt x="2040" y="2223"/>
                </a:lnTo>
                <a:lnTo>
                  <a:pt x="2001" y="2310"/>
                </a:lnTo>
                <a:lnTo>
                  <a:pt x="1957" y="2393"/>
                </a:lnTo>
                <a:lnTo>
                  <a:pt x="1910" y="2471"/>
                </a:lnTo>
                <a:lnTo>
                  <a:pt x="1860" y="2543"/>
                </a:lnTo>
                <a:lnTo>
                  <a:pt x="1962" y="2496"/>
                </a:lnTo>
                <a:lnTo>
                  <a:pt x="2062" y="2442"/>
                </a:lnTo>
                <a:lnTo>
                  <a:pt x="2153" y="2379"/>
                </a:lnTo>
                <a:lnTo>
                  <a:pt x="2237" y="2312"/>
                </a:lnTo>
                <a:lnTo>
                  <a:pt x="2286" y="2219"/>
                </a:lnTo>
                <a:lnTo>
                  <a:pt x="2330" y="2123"/>
                </a:lnTo>
                <a:lnTo>
                  <a:pt x="2367" y="2020"/>
                </a:lnTo>
                <a:lnTo>
                  <a:pt x="2399" y="1916"/>
                </a:lnTo>
                <a:lnTo>
                  <a:pt x="2424" y="1806"/>
                </a:lnTo>
                <a:close/>
                <a:moveTo>
                  <a:pt x="204" y="1794"/>
                </a:moveTo>
                <a:lnTo>
                  <a:pt x="227" y="1902"/>
                </a:lnTo>
                <a:lnTo>
                  <a:pt x="258" y="2007"/>
                </a:lnTo>
                <a:lnTo>
                  <a:pt x="293" y="2108"/>
                </a:lnTo>
                <a:lnTo>
                  <a:pt x="337" y="2204"/>
                </a:lnTo>
                <a:lnTo>
                  <a:pt x="384" y="2295"/>
                </a:lnTo>
                <a:lnTo>
                  <a:pt x="452" y="2353"/>
                </a:lnTo>
                <a:lnTo>
                  <a:pt x="523" y="2406"/>
                </a:lnTo>
                <a:lnTo>
                  <a:pt x="600" y="2455"/>
                </a:lnTo>
                <a:lnTo>
                  <a:pt x="681" y="2499"/>
                </a:lnTo>
                <a:lnTo>
                  <a:pt x="767" y="2538"/>
                </a:lnTo>
                <a:lnTo>
                  <a:pt x="716" y="2465"/>
                </a:lnTo>
                <a:lnTo>
                  <a:pt x="669" y="2388"/>
                </a:lnTo>
                <a:lnTo>
                  <a:pt x="627" y="2305"/>
                </a:lnTo>
                <a:lnTo>
                  <a:pt x="588" y="2218"/>
                </a:lnTo>
                <a:lnTo>
                  <a:pt x="553" y="2125"/>
                </a:lnTo>
                <a:lnTo>
                  <a:pt x="523" y="2029"/>
                </a:lnTo>
                <a:lnTo>
                  <a:pt x="447" y="1988"/>
                </a:lnTo>
                <a:lnTo>
                  <a:pt x="376" y="1944"/>
                </a:lnTo>
                <a:lnTo>
                  <a:pt x="312" y="1897"/>
                </a:lnTo>
                <a:lnTo>
                  <a:pt x="254" y="1847"/>
                </a:lnTo>
                <a:lnTo>
                  <a:pt x="204" y="1794"/>
                </a:lnTo>
                <a:close/>
                <a:moveTo>
                  <a:pt x="1313" y="17"/>
                </a:moveTo>
                <a:lnTo>
                  <a:pt x="1241" y="41"/>
                </a:lnTo>
                <a:lnTo>
                  <a:pt x="1170" y="74"/>
                </a:lnTo>
                <a:lnTo>
                  <a:pt x="1101" y="118"/>
                </a:lnTo>
                <a:lnTo>
                  <a:pt x="1035" y="169"/>
                </a:lnTo>
                <a:lnTo>
                  <a:pt x="973" y="230"/>
                </a:lnTo>
                <a:lnTo>
                  <a:pt x="914" y="299"/>
                </a:lnTo>
                <a:lnTo>
                  <a:pt x="858" y="375"/>
                </a:lnTo>
                <a:lnTo>
                  <a:pt x="807" y="457"/>
                </a:lnTo>
                <a:lnTo>
                  <a:pt x="760" y="547"/>
                </a:lnTo>
                <a:lnTo>
                  <a:pt x="718" y="643"/>
                </a:lnTo>
                <a:lnTo>
                  <a:pt x="679" y="744"/>
                </a:lnTo>
                <a:lnTo>
                  <a:pt x="647" y="852"/>
                </a:lnTo>
                <a:lnTo>
                  <a:pt x="619" y="963"/>
                </a:lnTo>
                <a:lnTo>
                  <a:pt x="597" y="1079"/>
                </a:lnTo>
                <a:lnTo>
                  <a:pt x="582" y="1199"/>
                </a:lnTo>
                <a:lnTo>
                  <a:pt x="571" y="1322"/>
                </a:lnTo>
                <a:lnTo>
                  <a:pt x="568" y="1449"/>
                </a:lnTo>
                <a:lnTo>
                  <a:pt x="571" y="1587"/>
                </a:lnTo>
                <a:lnTo>
                  <a:pt x="583" y="1722"/>
                </a:lnTo>
                <a:lnTo>
                  <a:pt x="603" y="1852"/>
                </a:lnTo>
                <a:lnTo>
                  <a:pt x="629" y="1978"/>
                </a:lnTo>
                <a:lnTo>
                  <a:pt x="732" y="2014"/>
                </a:lnTo>
                <a:lnTo>
                  <a:pt x="840" y="2044"/>
                </a:lnTo>
                <a:lnTo>
                  <a:pt x="952" y="2069"/>
                </a:lnTo>
                <a:lnTo>
                  <a:pt x="1071" y="2086"/>
                </a:lnTo>
                <a:lnTo>
                  <a:pt x="1192" y="2098"/>
                </a:lnTo>
                <a:lnTo>
                  <a:pt x="1318" y="2101"/>
                </a:lnTo>
                <a:lnTo>
                  <a:pt x="1443" y="2098"/>
                </a:lnTo>
                <a:lnTo>
                  <a:pt x="1563" y="2086"/>
                </a:lnTo>
                <a:lnTo>
                  <a:pt x="1679" y="2069"/>
                </a:lnTo>
                <a:lnTo>
                  <a:pt x="1792" y="2046"/>
                </a:lnTo>
                <a:lnTo>
                  <a:pt x="1898" y="2017"/>
                </a:lnTo>
                <a:lnTo>
                  <a:pt x="2000" y="1982"/>
                </a:lnTo>
                <a:lnTo>
                  <a:pt x="2027" y="1855"/>
                </a:lnTo>
                <a:lnTo>
                  <a:pt x="2047" y="1724"/>
                </a:lnTo>
                <a:lnTo>
                  <a:pt x="2059" y="1587"/>
                </a:lnTo>
                <a:lnTo>
                  <a:pt x="2062" y="1449"/>
                </a:lnTo>
                <a:lnTo>
                  <a:pt x="2059" y="1322"/>
                </a:lnTo>
                <a:lnTo>
                  <a:pt x="2048" y="1199"/>
                </a:lnTo>
                <a:lnTo>
                  <a:pt x="2033" y="1079"/>
                </a:lnTo>
                <a:lnTo>
                  <a:pt x="2011" y="963"/>
                </a:lnTo>
                <a:lnTo>
                  <a:pt x="1983" y="852"/>
                </a:lnTo>
                <a:lnTo>
                  <a:pt x="1951" y="744"/>
                </a:lnTo>
                <a:lnTo>
                  <a:pt x="1912" y="643"/>
                </a:lnTo>
                <a:lnTo>
                  <a:pt x="1870" y="547"/>
                </a:lnTo>
                <a:lnTo>
                  <a:pt x="1823" y="457"/>
                </a:lnTo>
                <a:lnTo>
                  <a:pt x="1770" y="375"/>
                </a:lnTo>
                <a:lnTo>
                  <a:pt x="1715" y="299"/>
                </a:lnTo>
                <a:lnTo>
                  <a:pt x="1656" y="230"/>
                </a:lnTo>
                <a:lnTo>
                  <a:pt x="1593" y="169"/>
                </a:lnTo>
                <a:lnTo>
                  <a:pt x="1527" y="118"/>
                </a:lnTo>
                <a:lnTo>
                  <a:pt x="1458" y="74"/>
                </a:lnTo>
                <a:lnTo>
                  <a:pt x="1388" y="41"/>
                </a:lnTo>
                <a:lnTo>
                  <a:pt x="1313" y="17"/>
                </a:lnTo>
                <a:close/>
                <a:moveTo>
                  <a:pt x="1399" y="4"/>
                </a:moveTo>
                <a:lnTo>
                  <a:pt x="1349" y="10"/>
                </a:lnTo>
                <a:lnTo>
                  <a:pt x="1431" y="31"/>
                </a:lnTo>
                <a:lnTo>
                  <a:pt x="1511" y="61"/>
                </a:lnTo>
                <a:lnTo>
                  <a:pt x="1586" y="101"/>
                </a:lnTo>
                <a:lnTo>
                  <a:pt x="1661" y="150"/>
                </a:lnTo>
                <a:lnTo>
                  <a:pt x="1730" y="209"/>
                </a:lnTo>
                <a:lnTo>
                  <a:pt x="1797" y="277"/>
                </a:lnTo>
                <a:lnTo>
                  <a:pt x="1860" y="353"/>
                </a:lnTo>
                <a:lnTo>
                  <a:pt x="1917" y="437"/>
                </a:lnTo>
                <a:lnTo>
                  <a:pt x="1971" y="526"/>
                </a:lnTo>
                <a:lnTo>
                  <a:pt x="2018" y="624"/>
                </a:lnTo>
                <a:lnTo>
                  <a:pt x="2060" y="727"/>
                </a:lnTo>
                <a:lnTo>
                  <a:pt x="2097" y="837"/>
                </a:lnTo>
                <a:lnTo>
                  <a:pt x="2129" y="951"/>
                </a:lnTo>
                <a:lnTo>
                  <a:pt x="2153" y="1069"/>
                </a:lnTo>
                <a:lnTo>
                  <a:pt x="2172" y="1192"/>
                </a:lnTo>
                <a:lnTo>
                  <a:pt x="2183" y="1319"/>
                </a:lnTo>
                <a:lnTo>
                  <a:pt x="2187" y="1449"/>
                </a:lnTo>
                <a:lnTo>
                  <a:pt x="2183" y="1572"/>
                </a:lnTo>
                <a:lnTo>
                  <a:pt x="2173" y="1692"/>
                </a:lnTo>
                <a:lnTo>
                  <a:pt x="2156" y="1808"/>
                </a:lnTo>
                <a:lnTo>
                  <a:pt x="2134" y="1921"/>
                </a:lnTo>
                <a:lnTo>
                  <a:pt x="2209" y="1880"/>
                </a:lnTo>
                <a:lnTo>
                  <a:pt x="2278" y="1837"/>
                </a:lnTo>
                <a:lnTo>
                  <a:pt x="2340" y="1789"/>
                </a:lnTo>
                <a:lnTo>
                  <a:pt x="2396" y="1739"/>
                </a:lnTo>
                <a:lnTo>
                  <a:pt x="2445" y="1686"/>
                </a:lnTo>
                <a:lnTo>
                  <a:pt x="2456" y="1568"/>
                </a:lnTo>
                <a:lnTo>
                  <a:pt x="2460" y="1449"/>
                </a:lnTo>
                <a:lnTo>
                  <a:pt x="2455" y="1322"/>
                </a:lnTo>
                <a:lnTo>
                  <a:pt x="2443" y="1197"/>
                </a:lnTo>
                <a:lnTo>
                  <a:pt x="2423" y="1078"/>
                </a:lnTo>
                <a:lnTo>
                  <a:pt x="2394" y="960"/>
                </a:lnTo>
                <a:lnTo>
                  <a:pt x="2359" y="848"/>
                </a:lnTo>
                <a:lnTo>
                  <a:pt x="2315" y="741"/>
                </a:lnTo>
                <a:lnTo>
                  <a:pt x="2266" y="639"/>
                </a:lnTo>
                <a:lnTo>
                  <a:pt x="2212" y="542"/>
                </a:lnTo>
                <a:lnTo>
                  <a:pt x="2150" y="452"/>
                </a:lnTo>
                <a:lnTo>
                  <a:pt x="2084" y="370"/>
                </a:lnTo>
                <a:lnTo>
                  <a:pt x="2011" y="294"/>
                </a:lnTo>
                <a:lnTo>
                  <a:pt x="1935" y="225"/>
                </a:lnTo>
                <a:lnTo>
                  <a:pt x="1855" y="166"/>
                </a:lnTo>
                <a:lnTo>
                  <a:pt x="1770" y="113"/>
                </a:lnTo>
                <a:lnTo>
                  <a:pt x="1683" y="71"/>
                </a:lnTo>
                <a:lnTo>
                  <a:pt x="1590" y="39"/>
                </a:lnTo>
                <a:lnTo>
                  <a:pt x="1495" y="15"/>
                </a:lnTo>
                <a:lnTo>
                  <a:pt x="1399" y="4"/>
                </a:lnTo>
                <a:close/>
                <a:moveTo>
                  <a:pt x="1231" y="4"/>
                </a:moveTo>
                <a:lnTo>
                  <a:pt x="1135" y="15"/>
                </a:lnTo>
                <a:lnTo>
                  <a:pt x="1040" y="39"/>
                </a:lnTo>
                <a:lnTo>
                  <a:pt x="947" y="71"/>
                </a:lnTo>
                <a:lnTo>
                  <a:pt x="860" y="113"/>
                </a:lnTo>
                <a:lnTo>
                  <a:pt x="775" y="166"/>
                </a:lnTo>
                <a:lnTo>
                  <a:pt x="695" y="225"/>
                </a:lnTo>
                <a:lnTo>
                  <a:pt x="619" y="294"/>
                </a:lnTo>
                <a:lnTo>
                  <a:pt x="546" y="370"/>
                </a:lnTo>
                <a:lnTo>
                  <a:pt x="480" y="452"/>
                </a:lnTo>
                <a:lnTo>
                  <a:pt x="418" y="542"/>
                </a:lnTo>
                <a:lnTo>
                  <a:pt x="364" y="639"/>
                </a:lnTo>
                <a:lnTo>
                  <a:pt x="315" y="741"/>
                </a:lnTo>
                <a:lnTo>
                  <a:pt x="271" y="848"/>
                </a:lnTo>
                <a:lnTo>
                  <a:pt x="236" y="960"/>
                </a:lnTo>
                <a:lnTo>
                  <a:pt x="207" y="1078"/>
                </a:lnTo>
                <a:lnTo>
                  <a:pt x="187" y="1197"/>
                </a:lnTo>
                <a:lnTo>
                  <a:pt x="175" y="1322"/>
                </a:lnTo>
                <a:lnTo>
                  <a:pt x="170" y="1449"/>
                </a:lnTo>
                <a:lnTo>
                  <a:pt x="174" y="1562"/>
                </a:lnTo>
                <a:lnTo>
                  <a:pt x="184" y="1673"/>
                </a:lnTo>
                <a:lnTo>
                  <a:pt x="233" y="1729"/>
                </a:lnTo>
                <a:lnTo>
                  <a:pt x="288" y="1781"/>
                </a:lnTo>
                <a:lnTo>
                  <a:pt x="351" y="1830"/>
                </a:lnTo>
                <a:lnTo>
                  <a:pt x="420" y="1874"/>
                </a:lnTo>
                <a:lnTo>
                  <a:pt x="494" y="1916"/>
                </a:lnTo>
                <a:lnTo>
                  <a:pt x="472" y="1804"/>
                </a:lnTo>
                <a:lnTo>
                  <a:pt x="457" y="1688"/>
                </a:lnTo>
                <a:lnTo>
                  <a:pt x="447" y="1570"/>
                </a:lnTo>
                <a:lnTo>
                  <a:pt x="443" y="1449"/>
                </a:lnTo>
                <a:lnTo>
                  <a:pt x="447" y="1319"/>
                </a:lnTo>
                <a:lnTo>
                  <a:pt x="458" y="1192"/>
                </a:lnTo>
                <a:lnTo>
                  <a:pt x="475" y="1069"/>
                </a:lnTo>
                <a:lnTo>
                  <a:pt x="501" y="951"/>
                </a:lnTo>
                <a:lnTo>
                  <a:pt x="533" y="837"/>
                </a:lnTo>
                <a:lnTo>
                  <a:pt x="570" y="727"/>
                </a:lnTo>
                <a:lnTo>
                  <a:pt x="612" y="624"/>
                </a:lnTo>
                <a:lnTo>
                  <a:pt x="659" y="526"/>
                </a:lnTo>
                <a:lnTo>
                  <a:pt x="713" y="437"/>
                </a:lnTo>
                <a:lnTo>
                  <a:pt x="770" y="353"/>
                </a:lnTo>
                <a:lnTo>
                  <a:pt x="833" y="277"/>
                </a:lnTo>
                <a:lnTo>
                  <a:pt x="899" y="209"/>
                </a:lnTo>
                <a:lnTo>
                  <a:pt x="969" y="150"/>
                </a:lnTo>
                <a:lnTo>
                  <a:pt x="1042" y="101"/>
                </a:lnTo>
                <a:lnTo>
                  <a:pt x="1119" y="61"/>
                </a:lnTo>
                <a:lnTo>
                  <a:pt x="1199" y="31"/>
                </a:lnTo>
                <a:lnTo>
                  <a:pt x="1280" y="10"/>
                </a:lnTo>
                <a:lnTo>
                  <a:pt x="1256" y="7"/>
                </a:lnTo>
                <a:lnTo>
                  <a:pt x="1231" y="4"/>
                </a:lnTo>
                <a:close/>
                <a:moveTo>
                  <a:pt x="1207" y="0"/>
                </a:moveTo>
                <a:lnTo>
                  <a:pt x="1221" y="0"/>
                </a:lnTo>
                <a:lnTo>
                  <a:pt x="1229" y="2"/>
                </a:lnTo>
                <a:lnTo>
                  <a:pt x="1236" y="0"/>
                </a:lnTo>
                <a:lnTo>
                  <a:pt x="1244" y="0"/>
                </a:lnTo>
                <a:lnTo>
                  <a:pt x="1280" y="2"/>
                </a:lnTo>
                <a:lnTo>
                  <a:pt x="1313" y="5"/>
                </a:lnTo>
                <a:lnTo>
                  <a:pt x="1350" y="2"/>
                </a:lnTo>
                <a:lnTo>
                  <a:pt x="1386" y="0"/>
                </a:lnTo>
                <a:lnTo>
                  <a:pt x="1394" y="0"/>
                </a:lnTo>
                <a:lnTo>
                  <a:pt x="1401" y="2"/>
                </a:lnTo>
                <a:lnTo>
                  <a:pt x="1408" y="0"/>
                </a:lnTo>
                <a:lnTo>
                  <a:pt x="1423" y="0"/>
                </a:lnTo>
                <a:lnTo>
                  <a:pt x="1527" y="5"/>
                </a:lnTo>
                <a:lnTo>
                  <a:pt x="1629" y="21"/>
                </a:lnTo>
                <a:lnTo>
                  <a:pt x="1726" y="47"/>
                </a:lnTo>
                <a:lnTo>
                  <a:pt x="1823" y="83"/>
                </a:lnTo>
                <a:lnTo>
                  <a:pt x="1915" y="127"/>
                </a:lnTo>
                <a:lnTo>
                  <a:pt x="2003" y="179"/>
                </a:lnTo>
                <a:lnTo>
                  <a:pt x="2087" y="240"/>
                </a:lnTo>
                <a:lnTo>
                  <a:pt x="2166" y="309"/>
                </a:lnTo>
                <a:lnTo>
                  <a:pt x="2241" y="385"/>
                </a:lnTo>
                <a:lnTo>
                  <a:pt x="2310" y="467"/>
                </a:lnTo>
                <a:lnTo>
                  <a:pt x="2372" y="557"/>
                </a:lnTo>
                <a:lnTo>
                  <a:pt x="2429" y="653"/>
                </a:lnTo>
                <a:lnTo>
                  <a:pt x="2482" y="752"/>
                </a:lnTo>
                <a:lnTo>
                  <a:pt x="2526" y="859"/>
                </a:lnTo>
                <a:lnTo>
                  <a:pt x="2563" y="970"/>
                </a:lnTo>
                <a:lnTo>
                  <a:pt x="2591" y="1084"/>
                </a:lnTo>
                <a:lnTo>
                  <a:pt x="2613" y="1203"/>
                </a:lnTo>
                <a:lnTo>
                  <a:pt x="2625" y="1324"/>
                </a:lnTo>
                <a:lnTo>
                  <a:pt x="2630" y="1449"/>
                </a:lnTo>
                <a:lnTo>
                  <a:pt x="2625" y="1573"/>
                </a:lnTo>
                <a:lnTo>
                  <a:pt x="2613" y="1695"/>
                </a:lnTo>
                <a:lnTo>
                  <a:pt x="2591" y="1813"/>
                </a:lnTo>
                <a:lnTo>
                  <a:pt x="2563" y="1928"/>
                </a:lnTo>
                <a:lnTo>
                  <a:pt x="2526" y="2037"/>
                </a:lnTo>
                <a:lnTo>
                  <a:pt x="2482" y="2143"/>
                </a:lnTo>
                <a:lnTo>
                  <a:pt x="2429" y="2245"/>
                </a:lnTo>
                <a:lnTo>
                  <a:pt x="2372" y="2339"/>
                </a:lnTo>
                <a:lnTo>
                  <a:pt x="2310" y="2428"/>
                </a:lnTo>
                <a:lnTo>
                  <a:pt x="2241" y="2511"/>
                </a:lnTo>
                <a:lnTo>
                  <a:pt x="2166" y="2587"/>
                </a:lnTo>
                <a:lnTo>
                  <a:pt x="2087" y="2656"/>
                </a:lnTo>
                <a:lnTo>
                  <a:pt x="2003" y="2717"/>
                </a:lnTo>
                <a:lnTo>
                  <a:pt x="1915" y="2769"/>
                </a:lnTo>
                <a:lnTo>
                  <a:pt x="1823" y="2813"/>
                </a:lnTo>
                <a:lnTo>
                  <a:pt x="1726" y="2848"/>
                </a:lnTo>
                <a:lnTo>
                  <a:pt x="1629" y="2875"/>
                </a:lnTo>
                <a:lnTo>
                  <a:pt x="1527" y="2890"/>
                </a:lnTo>
                <a:lnTo>
                  <a:pt x="1423" y="2895"/>
                </a:lnTo>
                <a:lnTo>
                  <a:pt x="1386" y="2895"/>
                </a:lnTo>
                <a:lnTo>
                  <a:pt x="1350" y="2894"/>
                </a:lnTo>
                <a:lnTo>
                  <a:pt x="1313" y="2890"/>
                </a:lnTo>
                <a:lnTo>
                  <a:pt x="1280" y="2894"/>
                </a:lnTo>
                <a:lnTo>
                  <a:pt x="1244" y="2895"/>
                </a:lnTo>
                <a:lnTo>
                  <a:pt x="1207" y="2895"/>
                </a:lnTo>
                <a:lnTo>
                  <a:pt x="1103" y="2890"/>
                </a:lnTo>
                <a:lnTo>
                  <a:pt x="1001" y="2875"/>
                </a:lnTo>
                <a:lnTo>
                  <a:pt x="904" y="2848"/>
                </a:lnTo>
                <a:lnTo>
                  <a:pt x="807" y="2813"/>
                </a:lnTo>
                <a:lnTo>
                  <a:pt x="715" y="2769"/>
                </a:lnTo>
                <a:lnTo>
                  <a:pt x="627" y="2717"/>
                </a:lnTo>
                <a:lnTo>
                  <a:pt x="543" y="2656"/>
                </a:lnTo>
                <a:lnTo>
                  <a:pt x="464" y="2587"/>
                </a:lnTo>
                <a:lnTo>
                  <a:pt x="389" y="2511"/>
                </a:lnTo>
                <a:lnTo>
                  <a:pt x="320" y="2428"/>
                </a:lnTo>
                <a:lnTo>
                  <a:pt x="258" y="2339"/>
                </a:lnTo>
                <a:lnTo>
                  <a:pt x="201" y="2245"/>
                </a:lnTo>
                <a:lnTo>
                  <a:pt x="148" y="2143"/>
                </a:lnTo>
                <a:lnTo>
                  <a:pt x="104" y="2037"/>
                </a:lnTo>
                <a:lnTo>
                  <a:pt x="67" y="1928"/>
                </a:lnTo>
                <a:lnTo>
                  <a:pt x="39" y="1813"/>
                </a:lnTo>
                <a:lnTo>
                  <a:pt x="17" y="1695"/>
                </a:lnTo>
                <a:lnTo>
                  <a:pt x="5" y="1573"/>
                </a:lnTo>
                <a:lnTo>
                  <a:pt x="0" y="1449"/>
                </a:lnTo>
                <a:lnTo>
                  <a:pt x="5" y="1324"/>
                </a:lnTo>
                <a:lnTo>
                  <a:pt x="17" y="1203"/>
                </a:lnTo>
                <a:lnTo>
                  <a:pt x="39" y="1084"/>
                </a:lnTo>
                <a:lnTo>
                  <a:pt x="67" y="970"/>
                </a:lnTo>
                <a:lnTo>
                  <a:pt x="104" y="859"/>
                </a:lnTo>
                <a:lnTo>
                  <a:pt x="148" y="752"/>
                </a:lnTo>
                <a:lnTo>
                  <a:pt x="201" y="653"/>
                </a:lnTo>
                <a:lnTo>
                  <a:pt x="258" y="557"/>
                </a:lnTo>
                <a:lnTo>
                  <a:pt x="320" y="467"/>
                </a:lnTo>
                <a:lnTo>
                  <a:pt x="389" y="385"/>
                </a:lnTo>
                <a:lnTo>
                  <a:pt x="464" y="309"/>
                </a:lnTo>
                <a:lnTo>
                  <a:pt x="543" y="240"/>
                </a:lnTo>
                <a:lnTo>
                  <a:pt x="627" y="179"/>
                </a:lnTo>
                <a:lnTo>
                  <a:pt x="715" y="127"/>
                </a:lnTo>
                <a:lnTo>
                  <a:pt x="807" y="83"/>
                </a:lnTo>
                <a:lnTo>
                  <a:pt x="904" y="47"/>
                </a:lnTo>
                <a:lnTo>
                  <a:pt x="1001" y="21"/>
                </a:lnTo>
                <a:lnTo>
                  <a:pt x="1103" y="5"/>
                </a:lnTo>
                <a:lnTo>
                  <a:pt x="1207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  <a:shade val="30000"/>
                  <a:satMod val="115000"/>
                </a:schemeClr>
              </a:gs>
              <a:gs pos="50000">
                <a:schemeClr val="bg1">
                  <a:lumMod val="50000"/>
                </a:schemeClr>
              </a:gs>
              <a:gs pos="98333">
                <a:schemeClr val="bg1">
                  <a:lumMod val="65000"/>
                </a:schemeClr>
              </a:gs>
            </a:gsLst>
            <a:lin ang="4800000" scaled="0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21"/>
          <p:cNvSpPr/>
          <p:nvPr/>
        </p:nvSpPr>
        <p:spPr bwMode="auto">
          <a:xfrm>
            <a:off x="4431030" y="2030536"/>
            <a:ext cx="2935112" cy="3855048"/>
          </a:xfrm>
          <a:custGeom>
            <a:avLst/>
            <a:gdLst/>
            <a:ahLst/>
            <a:cxnLst>
              <a:cxn ang="0">
                <a:pos x="3551" y="145"/>
              </a:cxn>
              <a:cxn ang="0">
                <a:pos x="3622" y="118"/>
              </a:cxn>
              <a:cxn ang="0">
                <a:pos x="3702" y="112"/>
              </a:cxn>
              <a:cxn ang="0">
                <a:pos x="3613" y="195"/>
              </a:cxn>
              <a:cxn ang="0">
                <a:pos x="3780" y="173"/>
              </a:cxn>
              <a:cxn ang="0">
                <a:pos x="3583" y="244"/>
              </a:cxn>
              <a:cxn ang="0">
                <a:pos x="3697" y="255"/>
              </a:cxn>
              <a:cxn ang="0">
                <a:pos x="3428" y="388"/>
              </a:cxn>
              <a:cxn ang="0">
                <a:pos x="3099" y="587"/>
              </a:cxn>
              <a:cxn ang="0">
                <a:pos x="2651" y="875"/>
              </a:cxn>
              <a:cxn ang="0">
                <a:pos x="2509" y="1017"/>
              </a:cxn>
              <a:cxn ang="0">
                <a:pos x="2530" y="2376"/>
              </a:cxn>
              <a:cxn ang="0">
                <a:pos x="2577" y="2908"/>
              </a:cxn>
              <a:cxn ang="0">
                <a:pos x="2680" y="3418"/>
              </a:cxn>
              <a:cxn ang="0">
                <a:pos x="2674" y="3822"/>
              </a:cxn>
              <a:cxn ang="0">
                <a:pos x="2671" y="4261"/>
              </a:cxn>
              <a:cxn ang="0">
                <a:pos x="2803" y="4441"/>
              </a:cxn>
              <a:cxn ang="0">
                <a:pos x="2779" y="4567"/>
              </a:cxn>
              <a:cxn ang="0">
                <a:pos x="2752" y="4676"/>
              </a:cxn>
              <a:cxn ang="0">
                <a:pos x="2799" y="4705"/>
              </a:cxn>
              <a:cxn ang="0">
                <a:pos x="3014" y="4786"/>
              </a:cxn>
              <a:cxn ang="0">
                <a:pos x="2785" y="4967"/>
              </a:cxn>
              <a:cxn ang="0">
                <a:pos x="2461" y="4929"/>
              </a:cxn>
              <a:cxn ang="0">
                <a:pos x="2365" y="4783"/>
              </a:cxn>
              <a:cxn ang="0">
                <a:pos x="2416" y="4667"/>
              </a:cxn>
              <a:cxn ang="0">
                <a:pos x="2351" y="4510"/>
              </a:cxn>
              <a:cxn ang="0">
                <a:pos x="2297" y="4136"/>
              </a:cxn>
              <a:cxn ang="0">
                <a:pos x="2141" y="2760"/>
              </a:cxn>
              <a:cxn ang="0">
                <a:pos x="2009" y="3107"/>
              </a:cxn>
              <a:cxn ang="0">
                <a:pos x="1559" y="4825"/>
              </a:cxn>
              <a:cxn ang="0">
                <a:pos x="1095" y="4959"/>
              </a:cxn>
              <a:cxn ang="0">
                <a:pos x="1125" y="4786"/>
              </a:cxn>
              <a:cxn ang="0">
                <a:pos x="1244" y="4418"/>
              </a:cxn>
              <a:cxn ang="0">
                <a:pos x="1348" y="3780"/>
              </a:cxn>
              <a:cxn ang="0">
                <a:pos x="1474" y="3006"/>
              </a:cxn>
              <a:cxn ang="0">
                <a:pos x="1528" y="2309"/>
              </a:cxn>
              <a:cxn ang="0">
                <a:pos x="1145" y="1397"/>
              </a:cxn>
              <a:cxn ang="0">
                <a:pos x="421" y="1471"/>
              </a:cxn>
              <a:cxn ang="0">
                <a:pos x="251" y="1542"/>
              </a:cxn>
              <a:cxn ang="0">
                <a:pos x="160" y="1534"/>
              </a:cxn>
              <a:cxn ang="0">
                <a:pos x="70" y="1534"/>
              </a:cxn>
              <a:cxn ang="0">
                <a:pos x="0" y="1486"/>
              </a:cxn>
              <a:cxn ang="0">
                <a:pos x="17" y="1397"/>
              </a:cxn>
              <a:cxn ang="0">
                <a:pos x="183" y="1371"/>
              </a:cxn>
              <a:cxn ang="0">
                <a:pos x="213" y="1213"/>
              </a:cxn>
              <a:cxn ang="0">
                <a:pos x="302" y="1342"/>
              </a:cxn>
              <a:cxn ang="0">
                <a:pos x="676" y="1312"/>
              </a:cxn>
              <a:cxn ang="0">
                <a:pos x="976" y="1232"/>
              </a:cxn>
              <a:cxn ang="0">
                <a:pos x="1279" y="1103"/>
              </a:cxn>
              <a:cxn ang="0">
                <a:pos x="1661" y="842"/>
              </a:cxn>
              <a:cxn ang="0">
                <a:pos x="1888" y="751"/>
              </a:cxn>
              <a:cxn ang="0">
                <a:pos x="1816" y="510"/>
              </a:cxn>
              <a:cxn ang="0">
                <a:pos x="1762" y="192"/>
              </a:cxn>
              <a:cxn ang="0">
                <a:pos x="2114" y="71"/>
              </a:cxn>
              <a:cxn ang="0">
                <a:pos x="2255" y="303"/>
              </a:cxn>
              <a:cxn ang="0">
                <a:pos x="2217" y="620"/>
              </a:cxn>
              <a:cxn ang="0">
                <a:pos x="2137" y="707"/>
              </a:cxn>
              <a:cxn ang="0">
                <a:pos x="2918" y="471"/>
              </a:cxn>
              <a:cxn ang="0">
                <a:pos x="3274" y="300"/>
              </a:cxn>
              <a:cxn ang="0">
                <a:pos x="3334" y="39"/>
              </a:cxn>
              <a:cxn ang="0">
                <a:pos x="3382" y="124"/>
              </a:cxn>
              <a:cxn ang="0">
                <a:pos x="3489" y="109"/>
              </a:cxn>
            </a:cxnLst>
            <a:rect l="0" t="0" r="r" b="b"/>
            <a:pathLst>
              <a:path w="3783" h="4970">
                <a:moveTo>
                  <a:pt x="3590" y="0"/>
                </a:moveTo>
                <a:lnTo>
                  <a:pt x="3596" y="0"/>
                </a:lnTo>
                <a:lnTo>
                  <a:pt x="3599" y="3"/>
                </a:lnTo>
                <a:lnTo>
                  <a:pt x="3599" y="12"/>
                </a:lnTo>
                <a:lnTo>
                  <a:pt x="3598" y="26"/>
                </a:lnTo>
                <a:lnTo>
                  <a:pt x="3592" y="44"/>
                </a:lnTo>
                <a:lnTo>
                  <a:pt x="3581" y="69"/>
                </a:lnTo>
                <a:lnTo>
                  <a:pt x="3568" y="101"/>
                </a:lnTo>
                <a:lnTo>
                  <a:pt x="3559" y="125"/>
                </a:lnTo>
                <a:lnTo>
                  <a:pt x="3551" y="145"/>
                </a:lnTo>
                <a:lnTo>
                  <a:pt x="3548" y="157"/>
                </a:lnTo>
                <a:lnTo>
                  <a:pt x="3547" y="164"/>
                </a:lnTo>
                <a:lnTo>
                  <a:pt x="3550" y="169"/>
                </a:lnTo>
                <a:lnTo>
                  <a:pt x="3553" y="169"/>
                </a:lnTo>
                <a:lnTo>
                  <a:pt x="3560" y="164"/>
                </a:lnTo>
                <a:lnTo>
                  <a:pt x="3569" y="158"/>
                </a:lnTo>
                <a:lnTo>
                  <a:pt x="3580" y="149"/>
                </a:lnTo>
                <a:lnTo>
                  <a:pt x="3592" y="140"/>
                </a:lnTo>
                <a:lnTo>
                  <a:pt x="3607" y="128"/>
                </a:lnTo>
                <a:lnTo>
                  <a:pt x="3622" y="118"/>
                </a:lnTo>
                <a:lnTo>
                  <a:pt x="3639" y="106"/>
                </a:lnTo>
                <a:lnTo>
                  <a:pt x="3657" y="95"/>
                </a:lnTo>
                <a:lnTo>
                  <a:pt x="3676" y="86"/>
                </a:lnTo>
                <a:lnTo>
                  <a:pt x="3696" y="78"/>
                </a:lnTo>
                <a:lnTo>
                  <a:pt x="3716" y="72"/>
                </a:lnTo>
                <a:lnTo>
                  <a:pt x="3737" y="71"/>
                </a:lnTo>
                <a:lnTo>
                  <a:pt x="3735" y="78"/>
                </a:lnTo>
                <a:lnTo>
                  <a:pt x="3729" y="88"/>
                </a:lnTo>
                <a:lnTo>
                  <a:pt x="3717" y="98"/>
                </a:lnTo>
                <a:lnTo>
                  <a:pt x="3702" y="112"/>
                </a:lnTo>
                <a:lnTo>
                  <a:pt x="3685" y="124"/>
                </a:lnTo>
                <a:lnTo>
                  <a:pt x="3667" y="137"/>
                </a:lnTo>
                <a:lnTo>
                  <a:pt x="3651" y="149"/>
                </a:lnTo>
                <a:lnTo>
                  <a:pt x="3636" y="161"/>
                </a:lnTo>
                <a:lnTo>
                  <a:pt x="3622" y="173"/>
                </a:lnTo>
                <a:lnTo>
                  <a:pt x="3610" y="183"/>
                </a:lnTo>
                <a:lnTo>
                  <a:pt x="3604" y="189"/>
                </a:lnTo>
                <a:lnTo>
                  <a:pt x="3601" y="193"/>
                </a:lnTo>
                <a:lnTo>
                  <a:pt x="3604" y="196"/>
                </a:lnTo>
                <a:lnTo>
                  <a:pt x="3613" y="195"/>
                </a:lnTo>
                <a:lnTo>
                  <a:pt x="3630" y="193"/>
                </a:lnTo>
                <a:lnTo>
                  <a:pt x="3652" y="187"/>
                </a:lnTo>
                <a:lnTo>
                  <a:pt x="3682" y="180"/>
                </a:lnTo>
                <a:lnTo>
                  <a:pt x="3716" y="170"/>
                </a:lnTo>
                <a:lnTo>
                  <a:pt x="3741" y="166"/>
                </a:lnTo>
                <a:lnTo>
                  <a:pt x="3761" y="163"/>
                </a:lnTo>
                <a:lnTo>
                  <a:pt x="3774" y="163"/>
                </a:lnTo>
                <a:lnTo>
                  <a:pt x="3782" y="164"/>
                </a:lnTo>
                <a:lnTo>
                  <a:pt x="3783" y="167"/>
                </a:lnTo>
                <a:lnTo>
                  <a:pt x="3780" y="173"/>
                </a:lnTo>
                <a:lnTo>
                  <a:pt x="3771" y="180"/>
                </a:lnTo>
                <a:lnTo>
                  <a:pt x="3744" y="193"/>
                </a:lnTo>
                <a:lnTo>
                  <a:pt x="3725" y="201"/>
                </a:lnTo>
                <a:lnTo>
                  <a:pt x="3703" y="208"/>
                </a:lnTo>
                <a:lnTo>
                  <a:pt x="3679" y="214"/>
                </a:lnTo>
                <a:lnTo>
                  <a:pt x="3652" y="222"/>
                </a:lnTo>
                <a:lnTo>
                  <a:pt x="3625" y="226"/>
                </a:lnTo>
                <a:lnTo>
                  <a:pt x="3608" y="231"/>
                </a:lnTo>
                <a:lnTo>
                  <a:pt x="3595" y="237"/>
                </a:lnTo>
                <a:lnTo>
                  <a:pt x="3583" y="244"/>
                </a:lnTo>
                <a:lnTo>
                  <a:pt x="3577" y="252"/>
                </a:lnTo>
                <a:lnTo>
                  <a:pt x="3574" y="259"/>
                </a:lnTo>
                <a:lnTo>
                  <a:pt x="3575" y="266"/>
                </a:lnTo>
                <a:lnTo>
                  <a:pt x="3583" y="269"/>
                </a:lnTo>
                <a:lnTo>
                  <a:pt x="3596" y="269"/>
                </a:lnTo>
                <a:lnTo>
                  <a:pt x="3621" y="266"/>
                </a:lnTo>
                <a:lnTo>
                  <a:pt x="3643" y="262"/>
                </a:lnTo>
                <a:lnTo>
                  <a:pt x="3664" y="259"/>
                </a:lnTo>
                <a:lnTo>
                  <a:pt x="3682" y="258"/>
                </a:lnTo>
                <a:lnTo>
                  <a:pt x="3697" y="255"/>
                </a:lnTo>
                <a:lnTo>
                  <a:pt x="3714" y="255"/>
                </a:lnTo>
                <a:lnTo>
                  <a:pt x="3717" y="256"/>
                </a:lnTo>
                <a:lnTo>
                  <a:pt x="3713" y="259"/>
                </a:lnTo>
                <a:lnTo>
                  <a:pt x="3702" y="266"/>
                </a:lnTo>
                <a:lnTo>
                  <a:pt x="3685" y="273"/>
                </a:lnTo>
                <a:lnTo>
                  <a:pt x="3661" y="284"/>
                </a:lnTo>
                <a:lnTo>
                  <a:pt x="3630" y="297"/>
                </a:lnTo>
                <a:lnTo>
                  <a:pt x="3562" y="326"/>
                </a:lnTo>
                <a:lnTo>
                  <a:pt x="3492" y="356"/>
                </a:lnTo>
                <a:lnTo>
                  <a:pt x="3428" y="388"/>
                </a:lnTo>
                <a:lnTo>
                  <a:pt x="3369" y="422"/>
                </a:lnTo>
                <a:lnTo>
                  <a:pt x="3334" y="447"/>
                </a:lnTo>
                <a:lnTo>
                  <a:pt x="3304" y="472"/>
                </a:lnTo>
                <a:lnTo>
                  <a:pt x="3275" y="495"/>
                </a:lnTo>
                <a:lnTo>
                  <a:pt x="3248" y="517"/>
                </a:lnTo>
                <a:lnTo>
                  <a:pt x="3218" y="535"/>
                </a:lnTo>
                <a:lnTo>
                  <a:pt x="3186" y="549"/>
                </a:lnTo>
                <a:lnTo>
                  <a:pt x="3162" y="558"/>
                </a:lnTo>
                <a:lnTo>
                  <a:pt x="3134" y="570"/>
                </a:lnTo>
                <a:lnTo>
                  <a:pt x="3099" y="587"/>
                </a:lnTo>
                <a:lnTo>
                  <a:pt x="3061" y="603"/>
                </a:lnTo>
                <a:lnTo>
                  <a:pt x="2977" y="646"/>
                </a:lnTo>
                <a:lnTo>
                  <a:pt x="2846" y="718"/>
                </a:lnTo>
                <a:lnTo>
                  <a:pt x="2805" y="744"/>
                </a:lnTo>
                <a:lnTo>
                  <a:pt x="2766" y="768"/>
                </a:lnTo>
                <a:lnTo>
                  <a:pt x="2732" y="792"/>
                </a:lnTo>
                <a:lnTo>
                  <a:pt x="2702" y="815"/>
                </a:lnTo>
                <a:lnTo>
                  <a:pt x="2678" y="837"/>
                </a:lnTo>
                <a:lnTo>
                  <a:pt x="2660" y="857"/>
                </a:lnTo>
                <a:lnTo>
                  <a:pt x="2651" y="875"/>
                </a:lnTo>
                <a:lnTo>
                  <a:pt x="2651" y="897"/>
                </a:lnTo>
                <a:lnTo>
                  <a:pt x="2657" y="920"/>
                </a:lnTo>
                <a:lnTo>
                  <a:pt x="2666" y="943"/>
                </a:lnTo>
                <a:lnTo>
                  <a:pt x="2675" y="967"/>
                </a:lnTo>
                <a:lnTo>
                  <a:pt x="2668" y="970"/>
                </a:lnTo>
                <a:lnTo>
                  <a:pt x="2654" y="973"/>
                </a:lnTo>
                <a:lnTo>
                  <a:pt x="2634" y="979"/>
                </a:lnTo>
                <a:lnTo>
                  <a:pt x="2610" y="986"/>
                </a:lnTo>
                <a:lnTo>
                  <a:pt x="2533" y="1009"/>
                </a:lnTo>
                <a:lnTo>
                  <a:pt x="2509" y="1017"/>
                </a:lnTo>
                <a:lnTo>
                  <a:pt x="2490" y="1023"/>
                </a:lnTo>
                <a:lnTo>
                  <a:pt x="2476" y="1027"/>
                </a:lnTo>
                <a:lnTo>
                  <a:pt x="2469" y="1030"/>
                </a:lnTo>
                <a:lnTo>
                  <a:pt x="2641" y="2326"/>
                </a:lnTo>
                <a:lnTo>
                  <a:pt x="2618" y="2327"/>
                </a:lnTo>
                <a:lnTo>
                  <a:pt x="2600" y="2332"/>
                </a:lnTo>
                <a:lnTo>
                  <a:pt x="2583" y="2336"/>
                </a:lnTo>
                <a:lnTo>
                  <a:pt x="2565" y="2341"/>
                </a:lnTo>
                <a:lnTo>
                  <a:pt x="2543" y="2342"/>
                </a:lnTo>
                <a:lnTo>
                  <a:pt x="2530" y="2376"/>
                </a:lnTo>
                <a:lnTo>
                  <a:pt x="2523" y="2416"/>
                </a:lnTo>
                <a:lnTo>
                  <a:pt x="2518" y="2460"/>
                </a:lnTo>
                <a:lnTo>
                  <a:pt x="2517" y="2510"/>
                </a:lnTo>
                <a:lnTo>
                  <a:pt x="2520" y="2563"/>
                </a:lnTo>
                <a:lnTo>
                  <a:pt x="2524" y="2617"/>
                </a:lnTo>
                <a:lnTo>
                  <a:pt x="2532" y="2676"/>
                </a:lnTo>
                <a:lnTo>
                  <a:pt x="2541" y="2733"/>
                </a:lnTo>
                <a:lnTo>
                  <a:pt x="2552" y="2792"/>
                </a:lnTo>
                <a:lnTo>
                  <a:pt x="2564" y="2851"/>
                </a:lnTo>
                <a:lnTo>
                  <a:pt x="2577" y="2908"/>
                </a:lnTo>
                <a:lnTo>
                  <a:pt x="2589" y="2962"/>
                </a:lnTo>
                <a:lnTo>
                  <a:pt x="2603" y="3015"/>
                </a:lnTo>
                <a:lnTo>
                  <a:pt x="2616" y="3063"/>
                </a:lnTo>
                <a:lnTo>
                  <a:pt x="2628" y="3107"/>
                </a:lnTo>
                <a:lnTo>
                  <a:pt x="2639" y="3146"/>
                </a:lnTo>
                <a:lnTo>
                  <a:pt x="2648" y="3178"/>
                </a:lnTo>
                <a:lnTo>
                  <a:pt x="2665" y="3243"/>
                </a:lnTo>
                <a:lnTo>
                  <a:pt x="2675" y="3305"/>
                </a:lnTo>
                <a:lnTo>
                  <a:pt x="2680" y="3362"/>
                </a:lnTo>
                <a:lnTo>
                  <a:pt x="2680" y="3418"/>
                </a:lnTo>
                <a:lnTo>
                  <a:pt x="2675" y="3471"/>
                </a:lnTo>
                <a:lnTo>
                  <a:pt x="2669" y="3520"/>
                </a:lnTo>
                <a:lnTo>
                  <a:pt x="2663" y="3567"/>
                </a:lnTo>
                <a:lnTo>
                  <a:pt x="2656" y="3612"/>
                </a:lnTo>
                <a:lnTo>
                  <a:pt x="2650" y="3655"/>
                </a:lnTo>
                <a:lnTo>
                  <a:pt x="2647" y="3694"/>
                </a:lnTo>
                <a:lnTo>
                  <a:pt x="2648" y="3732"/>
                </a:lnTo>
                <a:lnTo>
                  <a:pt x="2653" y="3766"/>
                </a:lnTo>
                <a:lnTo>
                  <a:pt x="2665" y="3800"/>
                </a:lnTo>
                <a:lnTo>
                  <a:pt x="2674" y="3822"/>
                </a:lnTo>
                <a:lnTo>
                  <a:pt x="2680" y="3852"/>
                </a:lnTo>
                <a:lnTo>
                  <a:pt x="2684" y="3889"/>
                </a:lnTo>
                <a:lnTo>
                  <a:pt x="2687" y="3929"/>
                </a:lnTo>
                <a:lnTo>
                  <a:pt x="2689" y="3974"/>
                </a:lnTo>
                <a:lnTo>
                  <a:pt x="2689" y="4067"/>
                </a:lnTo>
                <a:lnTo>
                  <a:pt x="2686" y="4113"/>
                </a:lnTo>
                <a:lnTo>
                  <a:pt x="2683" y="4157"/>
                </a:lnTo>
                <a:lnTo>
                  <a:pt x="2680" y="4196"/>
                </a:lnTo>
                <a:lnTo>
                  <a:pt x="2675" y="4232"/>
                </a:lnTo>
                <a:lnTo>
                  <a:pt x="2671" y="4261"/>
                </a:lnTo>
                <a:lnTo>
                  <a:pt x="2665" y="4282"/>
                </a:lnTo>
                <a:lnTo>
                  <a:pt x="2675" y="4297"/>
                </a:lnTo>
                <a:lnTo>
                  <a:pt x="2689" y="4311"/>
                </a:lnTo>
                <a:lnTo>
                  <a:pt x="2705" y="4324"/>
                </a:lnTo>
                <a:lnTo>
                  <a:pt x="2760" y="4365"/>
                </a:lnTo>
                <a:lnTo>
                  <a:pt x="2776" y="4379"/>
                </a:lnTo>
                <a:lnTo>
                  <a:pt x="2790" y="4394"/>
                </a:lnTo>
                <a:lnTo>
                  <a:pt x="2800" y="4409"/>
                </a:lnTo>
                <a:lnTo>
                  <a:pt x="2805" y="4424"/>
                </a:lnTo>
                <a:lnTo>
                  <a:pt x="2803" y="4441"/>
                </a:lnTo>
                <a:lnTo>
                  <a:pt x="2796" y="4460"/>
                </a:lnTo>
                <a:lnTo>
                  <a:pt x="2779" y="4480"/>
                </a:lnTo>
                <a:lnTo>
                  <a:pt x="2761" y="4499"/>
                </a:lnTo>
                <a:lnTo>
                  <a:pt x="2751" y="4516"/>
                </a:lnTo>
                <a:lnTo>
                  <a:pt x="2746" y="4530"/>
                </a:lnTo>
                <a:lnTo>
                  <a:pt x="2746" y="4540"/>
                </a:lnTo>
                <a:lnTo>
                  <a:pt x="2751" y="4549"/>
                </a:lnTo>
                <a:lnTo>
                  <a:pt x="2758" y="4557"/>
                </a:lnTo>
                <a:lnTo>
                  <a:pt x="2767" y="4563"/>
                </a:lnTo>
                <a:lnTo>
                  <a:pt x="2779" y="4567"/>
                </a:lnTo>
                <a:lnTo>
                  <a:pt x="2791" y="4573"/>
                </a:lnTo>
                <a:lnTo>
                  <a:pt x="2812" y="4585"/>
                </a:lnTo>
                <a:lnTo>
                  <a:pt x="2820" y="4593"/>
                </a:lnTo>
                <a:lnTo>
                  <a:pt x="2826" y="4602"/>
                </a:lnTo>
                <a:lnTo>
                  <a:pt x="2826" y="4614"/>
                </a:lnTo>
                <a:lnTo>
                  <a:pt x="2821" y="4629"/>
                </a:lnTo>
                <a:lnTo>
                  <a:pt x="2812" y="4646"/>
                </a:lnTo>
                <a:lnTo>
                  <a:pt x="2796" y="4667"/>
                </a:lnTo>
                <a:lnTo>
                  <a:pt x="2773" y="4668"/>
                </a:lnTo>
                <a:lnTo>
                  <a:pt x="2752" y="4676"/>
                </a:lnTo>
                <a:lnTo>
                  <a:pt x="2737" y="4686"/>
                </a:lnTo>
                <a:lnTo>
                  <a:pt x="2725" y="4703"/>
                </a:lnTo>
                <a:lnTo>
                  <a:pt x="2717" y="4724"/>
                </a:lnTo>
                <a:lnTo>
                  <a:pt x="2714" y="4750"/>
                </a:lnTo>
                <a:lnTo>
                  <a:pt x="2717" y="4735"/>
                </a:lnTo>
                <a:lnTo>
                  <a:pt x="2726" y="4724"/>
                </a:lnTo>
                <a:lnTo>
                  <a:pt x="2740" y="4715"/>
                </a:lnTo>
                <a:lnTo>
                  <a:pt x="2757" y="4709"/>
                </a:lnTo>
                <a:lnTo>
                  <a:pt x="2776" y="4706"/>
                </a:lnTo>
                <a:lnTo>
                  <a:pt x="2799" y="4705"/>
                </a:lnTo>
                <a:lnTo>
                  <a:pt x="2844" y="4705"/>
                </a:lnTo>
                <a:lnTo>
                  <a:pt x="2886" y="4708"/>
                </a:lnTo>
                <a:lnTo>
                  <a:pt x="2904" y="4709"/>
                </a:lnTo>
                <a:lnTo>
                  <a:pt x="2918" y="4709"/>
                </a:lnTo>
                <a:lnTo>
                  <a:pt x="2944" y="4712"/>
                </a:lnTo>
                <a:lnTo>
                  <a:pt x="2966" y="4720"/>
                </a:lnTo>
                <a:lnTo>
                  <a:pt x="2983" y="4732"/>
                </a:lnTo>
                <a:lnTo>
                  <a:pt x="2996" y="4747"/>
                </a:lnTo>
                <a:lnTo>
                  <a:pt x="3007" y="4765"/>
                </a:lnTo>
                <a:lnTo>
                  <a:pt x="3014" y="4786"/>
                </a:lnTo>
                <a:lnTo>
                  <a:pt x="3020" y="4810"/>
                </a:lnTo>
                <a:lnTo>
                  <a:pt x="3023" y="4834"/>
                </a:lnTo>
                <a:lnTo>
                  <a:pt x="3025" y="4858"/>
                </a:lnTo>
                <a:lnTo>
                  <a:pt x="3025" y="4953"/>
                </a:lnTo>
                <a:lnTo>
                  <a:pt x="2998" y="4953"/>
                </a:lnTo>
                <a:lnTo>
                  <a:pt x="2969" y="4955"/>
                </a:lnTo>
                <a:lnTo>
                  <a:pt x="2936" y="4956"/>
                </a:lnTo>
                <a:lnTo>
                  <a:pt x="2864" y="4962"/>
                </a:lnTo>
                <a:lnTo>
                  <a:pt x="2824" y="4964"/>
                </a:lnTo>
                <a:lnTo>
                  <a:pt x="2785" y="4967"/>
                </a:lnTo>
                <a:lnTo>
                  <a:pt x="2746" y="4968"/>
                </a:lnTo>
                <a:lnTo>
                  <a:pt x="2705" y="4970"/>
                </a:lnTo>
                <a:lnTo>
                  <a:pt x="2668" y="4970"/>
                </a:lnTo>
                <a:lnTo>
                  <a:pt x="2630" y="4968"/>
                </a:lnTo>
                <a:lnTo>
                  <a:pt x="2594" y="4967"/>
                </a:lnTo>
                <a:lnTo>
                  <a:pt x="2561" y="4962"/>
                </a:lnTo>
                <a:lnTo>
                  <a:pt x="2530" y="4958"/>
                </a:lnTo>
                <a:lnTo>
                  <a:pt x="2503" y="4950"/>
                </a:lnTo>
                <a:lnTo>
                  <a:pt x="2479" y="4941"/>
                </a:lnTo>
                <a:lnTo>
                  <a:pt x="2461" y="4929"/>
                </a:lnTo>
                <a:lnTo>
                  <a:pt x="2446" y="4916"/>
                </a:lnTo>
                <a:lnTo>
                  <a:pt x="2438" y="4898"/>
                </a:lnTo>
                <a:lnTo>
                  <a:pt x="2435" y="4878"/>
                </a:lnTo>
                <a:lnTo>
                  <a:pt x="2440" y="4855"/>
                </a:lnTo>
                <a:lnTo>
                  <a:pt x="2451" y="4828"/>
                </a:lnTo>
                <a:lnTo>
                  <a:pt x="2469" y="4798"/>
                </a:lnTo>
                <a:lnTo>
                  <a:pt x="2431" y="4797"/>
                </a:lnTo>
                <a:lnTo>
                  <a:pt x="2402" y="4794"/>
                </a:lnTo>
                <a:lnTo>
                  <a:pt x="2380" y="4789"/>
                </a:lnTo>
                <a:lnTo>
                  <a:pt x="2365" y="4783"/>
                </a:lnTo>
                <a:lnTo>
                  <a:pt x="2356" y="4775"/>
                </a:lnTo>
                <a:lnTo>
                  <a:pt x="2351" y="4766"/>
                </a:lnTo>
                <a:lnTo>
                  <a:pt x="2351" y="4757"/>
                </a:lnTo>
                <a:lnTo>
                  <a:pt x="2354" y="4747"/>
                </a:lnTo>
                <a:lnTo>
                  <a:pt x="2369" y="4726"/>
                </a:lnTo>
                <a:lnTo>
                  <a:pt x="2378" y="4714"/>
                </a:lnTo>
                <a:lnTo>
                  <a:pt x="2389" y="4703"/>
                </a:lnTo>
                <a:lnTo>
                  <a:pt x="2398" y="4692"/>
                </a:lnTo>
                <a:lnTo>
                  <a:pt x="2413" y="4674"/>
                </a:lnTo>
                <a:lnTo>
                  <a:pt x="2416" y="4667"/>
                </a:lnTo>
                <a:lnTo>
                  <a:pt x="2416" y="4661"/>
                </a:lnTo>
                <a:lnTo>
                  <a:pt x="2411" y="4656"/>
                </a:lnTo>
                <a:lnTo>
                  <a:pt x="2402" y="4653"/>
                </a:lnTo>
                <a:lnTo>
                  <a:pt x="2387" y="4652"/>
                </a:lnTo>
                <a:lnTo>
                  <a:pt x="2383" y="4647"/>
                </a:lnTo>
                <a:lnTo>
                  <a:pt x="2377" y="4634"/>
                </a:lnTo>
                <a:lnTo>
                  <a:pt x="2371" y="4611"/>
                </a:lnTo>
                <a:lnTo>
                  <a:pt x="2365" y="4582"/>
                </a:lnTo>
                <a:lnTo>
                  <a:pt x="2359" y="4549"/>
                </a:lnTo>
                <a:lnTo>
                  <a:pt x="2351" y="4510"/>
                </a:lnTo>
                <a:lnTo>
                  <a:pt x="2345" y="4468"/>
                </a:lnTo>
                <a:lnTo>
                  <a:pt x="2339" y="4424"/>
                </a:lnTo>
                <a:lnTo>
                  <a:pt x="2331" y="4380"/>
                </a:lnTo>
                <a:lnTo>
                  <a:pt x="2325" y="4335"/>
                </a:lnTo>
                <a:lnTo>
                  <a:pt x="2319" y="4291"/>
                </a:lnTo>
                <a:lnTo>
                  <a:pt x="2315" y="4251"/>
                </a:lnTo>
                <a:lnTo>
                  <a:pt x="2309" y="4214"/>
                </a:lnTo>
                <a:lnTo>
                  <a:pt x="2304" y="4181"/>
                </a:lnTo>
                <a:lnTo>
                  <a:pt x="2300" y="4155"/>
                </a:lnTo>
                <a:lnTo>
                  <a:pt x="2297" y="4136"/>
                </a:lnTo>
                <a:lnTo>
                  <a:pt x="2092" y="2916"/>
                </a:lnTo>
                <a:lnTo>
                  <a:pt x="2105" y="2913"/>
                </a:lnTo>
                <a:lnTo>
                  <a:pt x="2116" y="2904"/>
                </a:lnTo>
                <a:lnTo>
                  <a:pt x="2125" y="2890"/>
                </a:lnTo>
                <a:lnTo>
                  <a:pt x="2131" y="2873"/>
                </a:lnTo>
                <a:lnTo>
                  <a:pt x="2135" y="2854"/>
                </a:lnTo>
                <a:lnTo>
                  <a:pt x="2138" y="2833"/>
                </a:lnTo>
                <a:lnTo>
                  <a:pt x="2140" y="2812"/>
                </a:lnTo>
                <a:lnTo>
                  <a:pt x="2141" y="2792"/>
                </a:lnTo>
                <a:lnTo>
                  <a:pt x="2141" y="2760"/>
                </a:lnTo>
                <a:lnTo>
                  <a:pt x="2138" y="2777"/>
                </a:lnTo>
                <a:lnTo>
                  <a:pt x="2129" y="2796"/>
                </a:lnTo>
                <a:lnTo>
                  <a:pt x="2116" y="2818"/>
                </a:lnTo>
                <a:lnTo>
                  <a:pt x="2099" y="2837"/>
                </a:lnTo>
                <a:lnTo>
                  <a:pt x="2081" y="2855"/>
                </a:lnTo>
                <a:lnTo>
                  <a:pt x="2062" y="2867"/>
                </a:lnTo>
                <a:lnTo>
                  <a:pt x="2043" y="2875"/>
                </a:lnTo>
                <a:lnTo>
                  <a:pt x="2039" y="2953"/>
                </a:lnTo>
                <a:lnTo>
                  <a:pt x="2027" y="3030"/>
                </a:lnTo>
                <a:lnTo>
                  <a:pt x="2009" y="3107"/>
                </a:lnTo>
                <a:lnTo>
                  <a:pt x="1985" y="3183"/>
                </a:lnTo>
                <a:lnTo>
                  <a:pt x="1958" y="3258"/>
                </a:lnTo>
                <a:lnTo>
                  <a:pt x="1863" y="3480"/>
                </a:lnTo>
                <a:lnTo>
                  <a:pt x="1831" y="3555"/>
                </a:lnTo>
                <a:lnTo>
                  <a:pt x="1802" y="3629"/>
                </a:lnTo>
                <a:lnTo>
                  <a:pt x="1777" y="3705"/>
                </a:lnTo>
                <a:lnTo>
                  <a:pt x="1755" y="3780"/>
                </a:lnTo>
                <a:lnTo>
                  <a:pt x="1740" y="3857"/>
                </a:lnTo>
                <a:lnTo>
                  <a:pt x="1576" y="4822"/>
                </a:lnTo>
                <a:lnTo>
                  <a:pt x="1559" y="4825"/>
                </a:lnTo>
                <a:lnTo>
                  <a:pt x="1541" y="4831"/>
                </a:lnTo>
                <a:lnTo>
                  <a:pt x="1523" y="4840"/>
                </a:lnTo>
                <a:lnTo>
                  <a:pt x="1507" y="4849"/>
                </a:lnTo>
                <a:lnTo>
                  <a:pt x="1495" y="4855"/>
                </a:lnTo>
                <a:lnTo>
                  <a:pt x="1484" y="4881"/>
                </a:lnTo>
                <a:lnTo>
                  <a:pt x="1478" y="4907"/>
                </a:lnTo>
                <a:lnTo>
                  <a:pt x="1472" y="4934"/>
                </a:lnTo>
                <a:lnTo>
                  <a:pt x="1461" y="4962"/>
                </a:lnTo>
                <a:lnTo>
                  <a:pt x="1119" y="4962"/>
                </a:lnTo>
                <a:lnTo>
                  <a:pt x="1095" y="4959"/>
                </a:lnTo>
                <a:lnTo>
                  <a:pt x="1079" y="4952"/>
                </a:lnTo>
                <a:lnTo>
                  <a:pt x="1066" y="4941"/>
                </a:lnTo>
                <a:lnTo>
                  <a:pt x="1059" y="4926"/>
                </a:lnTo>
                <a:lnTo>
                  <a:pt x="1056" y="4910"/>
                </a:lnTo>
                <a:lnTo>
                  <a:pt x="1057" y="4890"/>
                </a:lnTo>
                <a:lnTo>
                  <a:pt x="1062" y="4870"/>
                </a:lnTo>
                <a:lnTo>
                  <a:pt x="1069" y="4851"/>
                </a:lnTo>
                <a:lnTo>
                  <a:pt x="1094" y="4815"/>
                </a:lnTo>
                <a:lnTo>
                  <a:pt x="1109" y="4800"/>
                </a:lnTo>
                <a:lnTo>
                  <a:pt x="1125" y="4786"/>
                </a:lnTo>
                <a:lnTo>
                  <a:pt x="1142" y="4778"/>
                </a:lnTo>
                <a:lnTo>
                  <a:pt x="1160" y="4774"/>
                </a:lnTo>
                <a:lnTo>
                  <a:pt x="1164" y="4670"/>
                </a:lnTo>
                <a:lnTo>
                  <a:pt x="1175" y="4566"/>
                </a:lnTo>
                <a:lnTo>
                  <a:pt x="1193" y="4459"/>
                </a:lnTo>
                <a:lnTo>
                  <a:pt x="1199" y="4445"/>
                </a:lnTo>
                <a:lnTo>
                  <a:pt x="1208" y="4435"/>
                </a:lnTo>
                <a:lnTo>
                  <a:pt x="1219" y="4429"/>
                </a:lnTo>
                <a:lnTo>
                  <a:pt x="1232" y="4422"/>
                </a:lnTo>
                <a:lnTo>
                  <a:pt x="1244" y="4418"/>
                </a:lnTo>
                <a:lnTo>
                  <a:pt x="1256" y="4410"/>
                </a:lnTo>
                <a:lnTo>
                  <a:pt x="1265" y="4401"/>
                </a:lnTo>
                <a:lnTo>
                  <a:pt x="1272" y="4386"/>
                </a:lnTo>
                <a:lnTo>
                  <a:pt x="1288" y="4305"/>
                </a:lnTo>
                <a:lnTo>
                  <a:pt x="1300" y="4220"/>
                </a:lnTo>
                <a:lnTo>
                  <a:pt x="1308" y="4134"/>
                </a:lnTo>
                <a:lnTo>
                  <a:pt x="1315" y="4047"/>
                </a:lnTo>
                <a:lnTo>
                  <a:pt x="1324" y="3959"/>
                </a:lnTo>
                <a:lnTo>
                  <a:pt x="1335" y="3869"/>
                </a:lnTo>
                <a:lnTo>
                  <a:pt x="1348" y="3780"/>
                </a:lnTo>
                <a:lnTo>
                  <a:pt x="1365" y="3701"/>
                </a:lnTo>
                <a:lnTo>
                  <a:pt x="1383" y="3623"/>
                </a:lnTo>
                <a:lnTo>
                  <a:pt x="1404" y="3546"/>
                </a:lnTo>
                <a:lnTo>
                  <a:pt x="1424" y="3468"/>
                </a:lnTo>
                <a:lnTo>
                  <a:pt x="1442" y="3392"/>
                </a:lnTo>
                <a:lnTo>
                  <a:pt x="1457" y="3315"/>
                </a:lnTo>
                <a:lnTo>
                  <a:pt x="1468" y="3241"/>
                </a:lnTo>
                <a:lnTo>
                  <a:pt x="1471" y="3169"/>
                </a:lnTo>
                <a:lnTo>
                  <a:pt x="1471" y="3088"/>
                </a:lnTo>
                <a:lnTo>
                  <a:pt x="1474" y="3006"/>
                </a:lnTo>
                <a:lnTo>
                  <a:pt x="1478" y="2925"/>
                </a:lnTo>
                <a:lnTo>
                  <a:pt x="1486" y="2843"/>
                </a:lnTo>
                <a:lnTo>
                  <a:pt x="1496" y="2762"/>
                </a:lnTo>
                <a:lnTo>
                  <a:pt x="1511" y="2680"/>
                </a:lnTo>
                <a:lnTo>
                  <a:pt x="1529" y="2602"/>
                </a:lnTo>
                <a:lnTo>
                  <a:pt x="1553" y="2525"/>
                </a:lnTo>
                <a:lnTo>
                  <a:pt x="1582" y="2450"/>
                </a:lnTo>
                <a:lnTo>
                  <a:pt x="1618" y="2379"/>
                </a:lnTo>
                <a:lnTo>
                  <a:pt x="1659" y="2309"/>
                </a:lnTo>
                <a:lnTo>
                  <a:pt x="1528" y="2309"/>
                </a:lnTo>
                <a:lnTo>
                  <a:pt x="1569" y="1631"/>
                </a:lnTo>
                <a:lnTo>
                  <a:pt x="1540" y="1311"/>
                </a:lnTo>
                <a:lnTo>
                  <a:pt x="1501" y="1306"/>
                </a:lnTo>
                <a:lnTo>
                  <a:pt x="1458" y="1309"/>
                </a:lnTo>
                <a:lnTo>
                  <a:pt x="1413" y="1318"/>
                </a:lnTo>
                <a:lnTo>
                  <a:pt x="1368" y="1330"/>
                </a:lnTo>
                <a:lnTo>
                  <a:pt x="1323" y="1344"/>
                </a:lnTo>
                <a:lnTo>
                  <a:pt x="1232" y="1374"/>
                </a:lnTo>
                <a:lnTo>
                  <a:pt x="1187" y="1388"/>
                </a:lnTo>
                <a:lnTo>
                  <a:pt x="1145" y="1397"/>
                </a:lnTo>
                <a:lnTo>
                  <a:pt x="1106" y="1401"/>
                </a:lnTo>
                <a:lnTo>
                  <a:pt x="756" y="1484"/>
                </a:lnTo>
                <a:lnTo>
                  <a:pt x="720" y="1493"/>
                </a:lnTo>
                <a:lnTo>
                  <a:pt x="680" y="1498"/>
                </a:lnTo>
                <a:lnTo>
                  <a:pt x="638" y="1498"/>
                </a:lnTo>
                <a:lnTo>
                  <a:pt x="595" y="1495"/>
                </a:lnTo>
                <a:lnTo>
                  <a:pt x="551" y="1490"/>
                </a:lnTo>
                <a:lnTo>
                  <a:pt x="507" y="1483"/>
                </a:lnTo>
                <a:lnTo>
                  <a:pt x="463" y="1477"/>
                </a:lnTo>
                <a:lnTo>
                  <a:pt x="421" y="1471"/>
                </a:lnTo>
                <a:lnTo>
                  <a:pt x="382" y="1466"/>
                </a:lnTo>
                <a:lnTo>
                  <a:pt x="346" y="1465"/>
                </a:lnTo>
                <a:lnTo>
                  <a:pt x="340" y="1471"/>
                </a:lnTo>
                <a:lnTo>
                  <a:pt x="337" y="1480"/>
                </a:lnTo>
                <a:lnTo>
                  <a:pt x="334" y="1492"/>
                </a:lnTo>
                <a:lnTo>
                  <a:pt x="332" y="1504"/>
                </a:lnTo>
                <a:lnTo>
                  <a:pt x="329" y="1513"/>
                </a:lnTo>
                <a:lnTo>
                  <a:pt x="323" y="1519"/>
                </a:lnTo>
                <a:lnTo>
                  <a:pt x="285" y="1531"/>
                </a:lnTo>
                <a:lnTo>
                  <a:pt x="251" y="1542"/>
                </a:lnTo>
                <a:lnTo>
                  <a:pt x="222" y="1551"/>
                </a:lnTo>
                <a:lnTo>
                  <a:pt x="198" y="1557"/>
                </a:lnTo>
                <a:lnTo>
                  <a:pt x="175" y="1563"/>
                </a:lnTo>
                <a:lnTo>
                  <a:pt x="157" y="1566"/>
                </a:lnTo>
                <a:lnTo>
                  <a:pt x="144" y="1567"/>
                </a:lnTo>
                <a:lnTo>
                  <a:pt x="135" y="1566"/>
                </a:lnTo>
                <a:lnTo>
                  <a:pt x="132" y="1563"/>
                </a:lnTo>
                <a:lnTo>
                  <a:pt x="135" y="1557"/>
                </a:lnTo>
                <a:lnTo>
                  <a:pt x="144" y="1546"/>
                </a:lnTo>
                <a:lnTo>
                  <a:pt x="160" y="1534"/>
                </a:lnTo>
                <a:lnTo>
                  <a:pt x="184" y="1517"/>
                </a:lnTo>
                <a:lnTo>
                  <a:pt x="159" y="1526"/>
                </a:lnTo>
                <a:lnTo>
                  <a:pt x="136" y="1534"/>
                </a:lnTo>
                <a:lnTo>
                  <a:pt x="115" y="1542"/>
                </a:lnTo>
                <a:lnTo>
                  <a:pt x="98" y="1546"/>
                </a:lnTo>
                <a:lnTo>
                  <a:pt x="85" y="1549"/>
                </a:lnTo>
                <a:lnTo>
                  <a:pt x="74" y="1549"/>
                </a:lnTo>
                <a:lnTo>
                  <a:pt x="68" y="1548"/>
                </a:lnTo>
                <a:lnTo>
                  <a:pt x="67" y="1542"/>
                </a:lnTo>
                <a:lnTo>
                  <a:pt x="70" y="1534"/>
                </a:lnTo>
                <a:lnTo>
                  <a:pt x="77" y="1522"/>
                </a:lnTo>
                <a:lnTo>
                  <a:pt x="89" y="1505"/>
                </a:lnTo>
                <a:lnTo>
                  <a:pt x="108" y="1486"/>
                </a:lnTo>
                <a:lnTo>
                  <a:pt x="132" y="1462"/>
                </a:lnTo>
                <a:lnTo>
                  <a:pt x="92" y="1475"/>
                </a:lnTo>
                <a:lnTo>
                  <a:pt x="61" y="1484"/>
                </a:lnTo>
                <a:lnTo>
                  <a:pt x="35" y="1489"/>
                </a:lnTo>
                <a:lnTo>
                  <a:pt x="17" y="1492"/>
                </a:lnTo>
                <a:lnTo>
                  <a:pt x="5" y="1490"/>
                </a:lnTo>
                <a:lnTo>
                  <a:pt x="0" y="1486"/>
                </a:lnTo>
                <a:lnTo>
                  <a:pt x="4" y="1480"/>
                </a:lnTo>
                <a:lnTo>
                  <a:pt x="13" y="1471"/>
                </a:lnTo>
                <a:lnTo>
                  <a:pt x="29" y="1459"/>
                </a:lnTo>
                <a:lnTo>
                  <a:pt x="50" y="1445"/>
                </a:lnTo>
                <a:lnTo>
                  <a:pt x="80" y="1430"/>
                </a:lnTo>
                <a:lnTo>
                  <a:pt x="115" y="1413"/>
                </a:lnTo>
                <a:lnTo>
                  <a:pt x="77" y="1407"/>
                </a:lnTo>
                <a:lnTo>
                  <a:pt x="49" y="1403"/>
                </a:lnTo>
                <a:lnTo>
                  <a:pt x="28" y="1400"/>
                </a:lnTo>
                <a:lnTo>
                  <a:pt x="17" y="1397"/>
                </a:lnTo>
                <a:lnTo>
                  <a:pt x="13" y="1394"/>
                </a:lnTo>
                <a:lnTo>
                  <a:pt x="14" y="1391"/>
                </a:lnTo>
                <a:lnTo>
                  <a:pt x="22" y="1389"/>
                </a:lnTo>
                <a:lnTo>
                  <a:pt x="34" y="1388"/>
                </a:lnTo>
                <a:lnTo>
                  <a:pt x="49" y="1386"/>
                </a:lnTo>
                <a:lnTo>
                  <a:pt x="68" y="1383"/>
                </a:lnTo>
                <a:lnTo>
                  <a:pt x="89" y="1382"/>
                </a:lnTo>
                <a:lnTo>
                  <a:pt x="112" y="1380"/>
                </a:lnTo>
                <a:lnTo>
                  <a:pt x="160" y="1374"/>
                </a:lnTo>
                <a:lnTo>
                  <a:pt x="183" y="1371"/>
                </a:lnTo>
                <a:lnTo>
                  <a:pt x="204" y="1368"/>
                </a:lnTo>
                <a:lnTo>
                  <a:pt x="222" y="1364"/>
                </a:lnTo>
                <a:lnTo>
                  <a:pt x="237" y="1358"/>
                </a:lnTo>
                <a:lnTo>
                  <a:pt x="248" y="1352"/>
                </a:lnTo>
                <a:lnTo>
                  <a:pt x="234" y="1314"/>
                </a:lnTo>
                <a:lnTo>
                  <a:pt x="224" y="1281"/>
                </a:lnTo>
                <a:lnTo>
                  <a:pt x="218" y="1256"/>
                </a:lnTo>
                <a:lnTo>
                  <a:pt x="213" y="1237"/>
                </a:lnTo>
                <a:lnTo>
                  <a:pt x="212" y="1222"/>
                </a:lnTo>
                <a:lnTo>
                  <a:pt x="213" y="1213"/>
                </a:lnTo>
                <a:lnTo>
                  <a:pt x="216" y="1210"/>
                </a:lnTo>
                <a:lnTo>
                  <a:pt x="221" y="1210"/>
                </a:lnTo>
                <a:lnTo>
                  <a:pt x="228" y="1214"/>
                </a:lnTo>
                <a:lnTo>
                  <a:pt x="236" y="1223"/>
                </a:lnTo>
                <a:lnTo>
                  <a:pt x="245" y="1235"/>
                </a:lnTo>
                <a:lnTo>
                  <a:pt x="254" y="1250"/>
                </a:lnTo>
                <a:lnTo>
                  <a:pt x="264" y="1267"/>
                </a:lnTo>
                <a:lnTo>
                  <a:pt x="285" y="1309"/>
                </a:lnTo>
                <a:lnTo>
                  <a:pt x="294" y="1333"/>
                </a:lnTo>
                <a:lnTo>
                  <a:pt x="302" y="1342"/>
                </a:lnTo>
                <a:lnTo>
                  <a:pt x="319" y="1347"/>
                </a:lnTo>
                <a:lnTo>
                  <a:pt x="341" y="1350"/>
                </a:lnTo>
                <a:lnTo>
                  <a:pt x="370" y="1352"/>
                </a:lnTo>
                <a:lnTo>
                  <a:pt x="405" y="1350"/>
                </a:lnTo>
                <a:lnTo>
                  <a:pt x="444" y="1347"/>
                </a:lnTo>
                <a:lnTo>
                  <a:pt x="486" y="1342"/>
                </a:lnTo>
                <a:lnTo>
                  <a:pt x="533" y="1336"/>
                </a:lnTo>
                <a:lnTo>
                  <a:pt x="579" y="1329"/>
                </a:lnTo>
                <a:lnTo>
                  <a:pt x="628" y="1320"/>
                </a:lnTo>
                <a:lnTo>
                  <a:pt x="676" y="1312"/>
                </a:lnTo>
                <a:lnTo>
                  <a:pt x="724" y="1302"/>
                </a:lnTo>
                <a:lnTo>
                  <a:pt x="771" y="1293"/>
                </a:lnTo>
                <a:lnTo>
                  <a:pt x="813" y="1282"/>
                </a:lnTo>
                <a:lnTo>
                  <a:pt x="854" y="1273"/>
                </a:lnTo>
                <a:lnTo>
                  <a:pt x="890" y="1264"/>
                </a:lnTo>
                <a:lnTo>
                  <a:pt x="920" y="1255"/>
                </a:lnTo>
                <a:lnTo>
                  <a:pt x="944" y="1247"/>
                </a:lnTo>
                <a:lnTo>
                  <a:pt x="962" y="1241"/>
                </a:lnTo>
                <a:lnTo>
                  <a:pt x="965" y="1237"/>
                </a:lnTo>
                <a:lnTo>
                  <a:pt x="976" y="1232"/>
                </a:lnTo>
                <a:lnTo>
                  <a:pt x="993" y="1228"/>
                </a:lnTo>
                <a:lnTo>
                  <a:pt x="1014" y="1225"/>
                </a:lnTo>
                <a:lnTo>
                  <a:pt x="1038" y="1220"/>
                </a:lnTo>
                <a:lnTo>
                  <a:pt x="1089" y="1208"/>
                </a:lnTo>
                <a:lnTo>
                  <a:pt x="1112" y="1201"/>
                </a:lnTo>
                <a:lnTo>
                  <a:pt x="1130" y="1192"/>
                </a:lnTo>
                <a:lnTo>
                  <a:pt x="1172" y="1166"/>
                </a:lnTo>
                <a:lnTo>
                  <a:pt x="1210" y="1143"/>
                </a:lnTo>
                <a:lnTo>
                  <a:pt x="1244" y="1122"/>
                </a:lnTo>
                <a:lnTo>
                  <a:pt x="1279" y="1103"/>
                </a:lnTo>
                <a:lnTo>
                  <a:pt x="1315" y="1085"/>
                </a:lnTo>
                <a:lnTo>
                  <a:pt x="1353" y="1065"/>
                </a:lnTo>
                <a:lnTo>
                  <a:pt x="1395" y="1045"/>
                </a:lnTo>
                <a:lnTo>
                  <a:pt x="1442" y="1024"/>
                </a:lnTo>
                <a:lnTo>
                  <a:pt x="1480" y="977"/>
                </a:lnTo>
                <a:lnTo>
                  <a:pt x="1517" y="938"/>
                </a:lnTo>
                <a:lnTo>
                  <a:pt x="1555" y="907"/>
                </a:lnTo>
                <a:lnTo>
                  <a:pt x="1591" y="879"/>
                </a:lnTo>
                <a:lnTo>
                  <a:pt x="1626" y="858"/>
                </a:lnTo>
                <a:lnTo>
                  <a:pt x="1661" y="842"/>
                </a:lnTo>
                <a:lnTo>
                  <a:pt x="1694" y="828"/>
                </a:lnTo>
                <a:lnTo>
                  <a:pt x="1725" y="818"/>
                </a:lnTo>
                <a:lnTo>
                  <a:pt x="1754" y="810"/>
                </a:lnTo>
                <a:lnTo>
                  <a:pt x="1781" y="804"/>
                </a:lnTo>
                <a:lnTo>
                  <a:pt x="1807" y="798"/>
                </a:lnTo>
                <a:lnTo>
                  <a:pt x="1829" y="792"/>
                </a:lnTo>
                <a:lnTo>
                  <a:pt x="1849" y="784"/>
                </a:lnTo>
                <a:lnTo>
                  <a:pt x="1866" y="777"/>
                </a:lnTo>
                <a:lnTo>
                  <a:pt x="1879" y="765"/>
                </a:lnTo>
                <a:lnTo>
                  <a:pt x="1888" y="751"/>
                </a:lnTo>
                <a:lnTo>
                  <a:pt x="1894" y="733"/>
                </a:lnTo>
                <a:lnTo>
                  <a:pt x="1897" y="710"/>
                </a:lnTo>
                <a:lnTo>
                  <a:pt x="1894" y="683"/>
                </a:lnTo>
                <a:lnTo>
                  <a:pt x="1888" y="649"/>
                </a:lnTo>
                <a:lnTo>
                  <a:pt x="1885" y="634"/>
                </a:lnTo>
                <a:lnTo>
                  <a:pt x="1876" y="617"/>
                </a:lnTo>
                <a:lnTo>
                  <a:pt x="1863" y="597"/>
                </a:lnTo>
                <a:lnTo>
                  <a:pt x="1847" y="575"/>
                </a:lnTo>
                <a:lnTo>
                  <a:pt x="1831" y="545"/>
                </a:lnTo>
                <a:lnTo>
                  <a:pt x="1816" y="510"/>
                </a:lnTo>
                <a:lnTo>
                  <a:pt x="1807" y="487"/>
                </a:lnTo>
                <a:lnTo>
                  <a:pt x="1798" y="459"/>
                </a:lnTo>
                <a:lnTo>
                  <a:pt x="1786" y="427"/>
                </a:lnTo>
                <a:lnTo>
                  <a:pt x="1765" y="361"/>
                </a:lnTo>
                <a:lnTo>
                  <a:pt x="1755" y="327"/>
                </a:lnTo>
                <a:lnTo>
                  <a:pt x="1748" y="299"/>
                </a:lnTo>
                <a:lnTo>
                  <a:pt x="1742" y="273"/>
                </a:lnTo>
                <a:lnTo>
                  <a:pt x="1740" y="255"/>
                </a:lnTo>
                <a:lnTo>
                  <a:pt x="1746" y="223"/>
                </a:lnTo>
                <a:lnTo>
                  <a:pt x="1762" y="192"/>
                </a:lnTo>
                <a:lnTo>
                  <a:pt x="1784" y="161"/>
                </a:lnTo>
                <a:lnTo>
                  <a:pt x="1814" y="133"/>
                </a:lnTo>
                <a:lnTo>
                  <a:pt x="1850" y="106"/>
                </a:lnTo>
                <a:lnTo>
                  <a:pt x="1890" y="85"/>
                </a:lnTo>
                <a:lnTo>
                  <a:pt x="1932" y="66"/>
                </a:lnTo>
                <a:lnTo>
                  <a:pt x="1976" y="54"/>
                </a:lnTo>
                <a:lnTo>
                  <a:pt x="2018" y="48"/>
                </a:lnTo>
                <a:lnTo>
                  <a:pt x="2053" y="50"/>
                </a:lnTo>
                <a:lnTo>
                  <a:pt x="2086" y="59"/>
                </a:lnTo>
                <a:lnTo>
                  <a:pt x="2114" y="71"/>
                </a:lnTo>
                <a:lnTo>
                  <a:pt x="2141" y="88"/>
                </a:lnTo>
                <a:lnTo>
                  <a:pt x="2163" y="104"/>
                </a:lnTo>
                <a:lnTo>
                  <a:pt x="2181" y="121"/>
                </a:lnTo>
                <a:lnTo>
                  <a:pt x="2193" y="134"/>
                </a:lnTo>
                <a:lnTo>
                  <a:pt x="2200" y="145"/>
                </a:lnTo>
                <a:lnTo>
                  <a:pt x="2214" y="170"/>
                </a:lnTo>
                <a:lnTo>
                  <a:pt x="2226" y="201"/>
                </a:lnTo>
                <a:lnTo>
                  <a:pt x="2236" y="232"/>
                </a:lnTo>
                <a:lnTo>
                  <a:pt x="2247" y="267"/>
                </a:lnTo>
                <a:lnTo>
                  <a:pt x="2255" y="303"/>
                </a:lnTo>
                <a:lnTo>
                  <a:pt x="2261" y="341"/>
                </a:lnTo>
                <a:lnTo>
                  <a:pt x="2265" y="380"/>
                </a:lnTo>
                <a:lnTo>
                  <a:pt x="2268" y="416"/>
                </a:lnTo>
                <a:lnTo>
                  <a:pt x="2268" y="454"/>
                </a:lnTo>
                <a:lnTo>
                  <a:pt x="2267" y="489"/>
                </a:lnTo>
                <a:lnTo>
                  <a:pt x="2262" y="522"/>
                </a:lnTo>
                <a:lnTo>
                  <a:pt x="2255" y="552"/>
                </a:lnTo>
                <a:lnTo>
                  <a:pt x="2244" y="579"/>
                </a:lnTo>
                <a:lnTo>
                  <a:pt x="2232" y="602"/>
                </a:lnTo>
                <a:lnTo>
                  <a:pt x="2217" y="620"/>
                </a:lnTo>
                <a:lnTo>
                  <a:pt x="2197" y="634"/>
                </a:lnTo>
                <a:lnTo>
                  <a:pt x="2175" y="640"/>
                </a:lnTo>
                <a:lnTo>
                  <a:pt x="2149" y="640"/>
                </a:lnTo>
                <a:lnTo>
                  <a:pt x="2132" y="641"/>
                </a:lnTo>
                <a:lnTo>
                  <a:pt x="2122" y="647"/>
                </a:lnTo>
                <a:lnTo>
                  <a:pt x="2117" y="655"/>
                </a:lnTo>
                <a:lnTo>
                  <a:pt x="2116" y="665"/>
                </a:lnTo>
                <a:lnTo>
                  <a:pt x="2120" y="679"/>
                </a:lnTo>
                <a:lnTo>
                  <a:pt x="2126" y="692"/>
                </a:lnTo>
                <a:lnTo>
                  <a:pt x="2137" y="707"/>
                </a:lnTo>
                <a:lnTo>
                  <a:pt x="2151" y="723"/>
                </a:lnTo>
                <a:lnTo>
                  <a:pt x="2167" y="738"/>
                </a:lnTo>
                <a:lnTo>
                  <a:pt x="2185" y="753"/>
                </a:lnTo>
                <a:lnTo>
                  <a:pt x="2276" y="727"/>
                </a:lnTo>
                <a:lnTo>
                  <a:pt x="2711" y="603"/>
                </a:lnTo>
                <a:lnTo>
                  <a:pt x="2812" y="517"/>
                </a:lnTo>
                <a:lnTo>
                  <a:pt x="2827" y="507"/>
                </a:lnTo>
                <a:lnTo>
                  <a:pt x="2852" y="496"/>
                </a:lnTo>
                <a:lnTo>
                  <a:pt x="2882" y="484"/>
                </a:lnTo>
                <a:lnTo>
                  <a:pt x="2918" y="471"/>
                </a:lnTo>
                <a:lnTo>
                  <a:pt x="2959" y="456"/>
                </a:lnTo>
                <a:lnTo>
                  <a:pt x="3002" y="440"/>
                </a:lnTo>
                <a:lnTo>
                  <a:pt x="3090" y="407"/>
                </a:lnTo>
                <a:lnTo>
                  <a:pt x="3132" y="392"/>
                </a:lnTo>
                <a:lnTo>
                  <a:pt x="3171" y="376"/>
                </a:lnTo>
                <a:lnTo>
                  <a:pt x="3206" y="359"/>
                </a:lnTo>
                <a:lnTo>
                  <a:pt x="3233" y="344"/>
                </a:lnTo>
                <a:lnTo>
                  <a:pt x="3254" y="329"/>
                </a:lnTo>
                <a:lnTo>
                  <a:pt x="3266" y="314"/>
                </a:lnTo>
                <a:lnTo>
                  <a:pt x="3274" y="300"/>
                </a:lnTo>
                <a:lnTo>
                  <a:pt x="3284" y="281"/>
                </a:lnTo>
                <a:lnTo>
                  <a:pt x="3295" y="255"/>
                </a:lnTo>
                <a:lnTo>
                  <a:pt x="3305" y="222"/>
                </a:lnTo>
                <a:lnTo>
                  <a:pt x="3311" y="193"/>
                </a:lnTo>
                <a:lnTo>
                  <a:pt x="3317" y="163"/>
                </a:lnTo>
                <a:lnTo>
                  <a:pt x="3322" y="133"/>
                </a:lnTo>
                <a:lnTo>
                  <a:pt x="3325" y="106"/>
                </a:lnTo>
                <a:lnTo>
                  <a:pt x="3328" y="80"/>
                </a:lnTo>
                <a:lnTo>
                  <a:pt x="3331" y="57"/>
                </a:lnTo>
                <a:lnTo>
                  <a:pt x="3334" y="39"/>
                </a:lnTo>
                <a:lnTo>
                  <a:pt x="3337" y="27"/>
                </a:lnTo>
                <a:lnTo>
                  <a:pt x="3342" y="21"/>
                </a:lnTo>
                <a:lnTo>
                  <a:pt x="3346" y="21"/>
                </a:lnTo>
                <a:lnTo>
                  <a:pt x="3352" y="32"/>
                </a:lnTo>
                <a:lnTo>
                  <a:pt x="3360" y="50"/>
                </a:lnTo>
                <a:lnTo>
                  <a:pt x="3361" y="54"/>
                </a:lnTo>
                <a:lnTo>
                  <a:pt x="3363" y="62"/>
                </a:lnTo>
                <a:lnTo>
                  <a:pt x="3366" y="75"/>
                </a:lnTo>
                <a:lnTo>
                  <a:pt x="3370" y="91"/>
                </a:lnTo>
                <a:lnTo>
                  <a:pt x="3382" y="124"/>
                </a:lnTo>
                <a:lnTo>
                  <a:pt x="3390" y="140"/>
                </a:lnTo>
                <a:lnTo>
                  <a:pt x="3397" y="155"/>
                </a:lnTo>
                <a:lnTo>
                  <a:pt x="3406" y="167"/>
                </a:lnTo>
                <a:lnTo>
                  <a:pt x="3417" y="175"/>
                </a:lnTo>
                <a:lnTo>
                  <a:pt x="3429" y="178"/>
                </a:lnTo>
                <a:lnTo>
                  <a:pt x="3441" y="175"/>
                </a:lnTo>
                <a:lnTo>
                  <a:pt x="3455" y="164"/>
                </a:lnTo>
                <a:lnTo>
                  <a:pt x="3470" y="146"/>
                </a:lnTo>
                <a:lnTo>
                  <a:pt x="3485" y="118"/>
                </a:lnTo>
                <a:lnTo>
                  <a:pt x="3489" y="109"/>
                </a:lnTo>
                <a:lnTo>
                  <a:pt x="3497" y="97"/>
                </a:lnTo>
                <a:lnTo>
                  <a:pt x="3506" y="85"/>
                </a:lnTo>
                <a:lnTo>
                  <a:pt x="3527" y="57"/>
                </a:lnTo>
                <a:lnTo>
                  <a:pt x="3539" y="44"/>
                </a:lnTo>
                <a:lnTo>
                  <a:pt x="3572" y="11"/>
                </a:lnTo>
                <a:lnTo>
                  <a:pt x="3583" y="5"/>
                </a:lnTo>
                <a:lnTo>
                  <a:pt x="359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34"/>
          <p:cNvGrpSpPr/>
          <p:nvPr/>
        </p:nvGrpSpPr>
        <p:grpSpPr>
          <a:xfrm>
            <a:off x="7015383" y="1109715"/>
            <a:ext cx="325076" cy="1144845"/>
            <a:chOff x="3643306" y="896957"/>
            <a:chExt cx="1530350" cy="5389563"/>
          </a:xfrm>
        </p:grpSpPr>
        <p:sp>
          <p:nvSpPr>
            <p:cNvPr id="42" name="Freeform 7"/>
            <p:cNvSpPr/>
            <p:nvPr/>
          </p:nvSpPr>
          <p:spPr bwMode="auto">
            <a:xfrm>
              <a:off x="3643306" y="896957"/>
              <a:ext cx="1530350" cy="5389563"/>
            </a:xfrm>
            <a:custGeom>
              <a:avLst/>
              <a:gdLst/>
              <a:ahLst/>
              <a:cxnLst>
                <a:cxn ang="0">
                  <a:pos x="621" y="14"/>
                </a:cxn>
                <a:cxn ang="0">
                  <a:pos x="809" y="85"/>
                </a:cxn>
                <a:cxn ang="0">
                  <a:pos x="964" y="219"/>
                </a:cxn>
                <a:cxn ang="0">
                  <a:pos x="942" y="243"/>
                </a:cxn>
                <a:cxn ang="0">
                  <a:pos x="912" y="255"/>
                </a:cxn>
                <a:cxn ang="0">
                  <a:pos x="901" y="354"/>
                </a:cxn>
                <a:cxn ang="0">
                  <a:pos x="892" y="538"/>
                </a:cxn>
                <a:cxn ang="0">
                  <a:pos x="881" y="770"/>
                </a:cxn>
                <a:cxn ang="0">
                  <a:pos x="854" y="1141"/>
                </a:cxn>
                <a:cxn ang="0">
                  <a:pos x="823" y="1361"/>
                </a:cxn>
                <a:cxn ang="0">
                  <a:pos x="779" y="1527"/>
                </a:cxn>
                <a:cxn ang="0">
                  <a:pos x="734" y="1610"/>
                </a:cxn>
                <a:cxn ang="0">
                  <a:pos x="723" y="1622"/>
                </a:cxn>
                <a:cxn ang="0">
                  <a:pos x="694" y="1635"/>
                </a:cxn>
                <a:cxn ang="0">
                  <a:pos x="695" y="1682"/>
                </a:cxn>
                <a:cxn ang="0">
                  <a:pos x="703" y="1740"/>
                </a:cxn>
                <a:cxn ang="0">
                  <a:pos x="685" y="1759"/>
                </a:cxn>
                <a:cxn ang="0">
                  <a:pos x="668" y="1793"/>
                </a:cxn>
                <a:cxn ang="0">
                  <a:pos x="674" y="1848"/>
                </a:cxn>
                <a:cxn ang="0">
                  <a:pos x="692" y="1900"/>
                </a:cxn>
                <a:cxn ang="0">
                  <a:pos x="672" y="1944"/>
                </a:cxn>
                <a:cxn ang="0">
                  <a:pos x="646" y="1994"/>
                </a:cxn>
                <a:cxn ang="0">
                  <a:pos x="640" y="2104"/>
                </a:cxn>
                <a:cxn ang="0">
                  <a:pos x="648" y="2220"/>
                </a:cxn>
                <a:cxn ang="0">
                  <a:pos x="646" y="2273"/>
                </a:cxn>
                <a:cxn ang="0">
                  <a:pos x="644" y="2318"/>
                </a:cxn>
                <a:cxn ang="0">
                  <a:pos x="657" y="2510"/>
                </a:cxn>
                <a:cxn ang="0">
                  <a:pos x="730" y="2719"/>
                </a:cxn>
                <a:cxn ang="0">
                  <a:pos x="962" y="3159"/>
                </a:cxn>
                <a:cxn ang="0">
                  <a:pos x="54" y="3211"/>
                </a:cxn>
                <a:cxn ang="0">
                  <a:pos x="103" y="2826"/>
                </a:cxn>
                <a:cxn ang="0">
                  <a:pos x="355" y="2555"/>
                </a:cxn>
                <a:cxn ang="0">
                  <a:pos x="364" y="2431"/>
                </a:cxn>
                <a:cxn ang="0">
                  <a:pos x="338" y="1979"/>
                </a:cxn>
                <a:cxn ang="0">
                  <a:pos x="307" y="1914"/>
                </a:cxn>
                <a:cxn ang="0">
                  <a:pos x="312" y="1852"/>
                </a:cxn>
                <a:cxn ang="0">
                  <a:pos x="292" y="1804"/>
                </a:cxn>
                <a:cxn ang="0">
                  <a:pos x="283" y="1779"/>
                </a:cxn>
                <a:cxn ang="0">
                  <a:pos x="255" y="1764"/>
                </a:cxn>
                <a:cxn ang="0">
                  <a:pos x="240" y="1741"/>
                </a:cxn>
                <a:cxn ang="0">
                  <a:pos x="255" y="1688"/>
                </a:cxn>
                <a:cxn ang="0">
                  <a:pos x="245" y="1609"/>
                </a:cxn>
                <a:cxn ang="0">
                  <a:pos x="202" y="1573"/>
                </a:cxn>
                <a:cxn ang="0">
                  <a:pos x="170" y="1518"/>
                </a:cxn>
                <a:cxn ang="0">
                  <a:pos x="123" y="1400"/>
                </a:cxn>
                <a:cxn ang="0">
                  <a:pos x="87" y="1209"/>
                </a:cxn>
                <a:cxn ang="0">
                  <a:pos x="60" y="974"/>
                </a:cxn>
                <a:cxn ang="0">
                  <a:pos x="38" y="729"/>
                </a:cxn>
                <a:cxn ang="0">
                  <a:pos x="23" y="503"/>
                </a:cxn>
                <a:cxn ang="0">
                  <a:pos x="10" y="328"/>
                </a:cxn>
                <a:cxn ang="0">
                  <a:pos x="0" y="235"/>
                </a:cxn>
                <a:cxn ang="0">
                  <a:pos x="117" y="109"/>
                </a:cxn>
                <a:cxn ang="0">
                  <a:pos x="282" y="29"/>
                </a:cxn>
                <a:cxn ang="0">
                  <a:pos x="473" y="0"/>
                </a:cxn>
              </a:cxnLst>
              <a:rect l="0" t="0" r="r" b="b"/>
              <a:pathLst>
                <a:path w="964" h="3395">
                  <a:moveTo>
                    <a:pt x="473" y="0"/>
                  </a:moveTo>
                  <a:lnTo>
                    <a:pt x="523" y="1"/>
                  </a:lnTo>
                  <a:lnTo>
                    <a:pt x="573" y="6"/>
                  </a:lnTo>
                  <a:lnTo>
                    <a:pt x="621" y="14"/>
                  </a:lnTo>
                  <a:lnTo>
                    <a:pt x="671" y="27"/>
                  </a:lnTo>
                  <a:lnTo>
                    <a:pt x="718" y="42"/>
                  </a:lnTo>
                  <a:lnTo>
                    <a:pt x="764" y="62"/>
                  </a:lnTo>
                  <a:lnTo>
                    <a:pt x="809" y="85"/>
                  </a:lnTo>
                  <a:lnTo>
                    <a:pt x="852" y="112"/>
                  </a:lnTo>
                  <a:lnTo>
                    <a:pt x="892" y="144"/>
                  </a:lnTo>
                  <a:lnTo>
                    <a:pt x="929" y="179"/>
                  </a:lnTo>
                  <a:lnTo>
                    <a:pt x="964" y="219"/>
                  </a:lnTo>
                  <a:lnTo>
                    <a:pt x="962" y="230"/>
                  </a:lnTo>
                  <a:lnTo>
                    <a:pt x="957" y="236"/>
                  </a:lnTo>
                  <a:lnTo>
                    <a:pt x="950" y="240"/>
                  </a:lnTo>
                  <a:lnTo>
                    <a:pt x="942" y="243"/>
                  </a:lnTo>
                  <a:lnTo>
                    <a:pt x="933" y="245"/>
                  </a:lnTo>
                  <a:lnTo>
                    <a:pt x="925" y="247"/>
                  </a:lnTo>
                  <a:lnTo>
                    <a:pt x="918" y="250"/>
                  </a:lnTo>
                  <a:lnTo>
                    <a:pt x="912" y="255"/>
                  </a:lnTo>
                  <a:lnTo>
                    <a:pt x="909" y="264"/>
                  </a:lnTo>
                  <a:lnTo>
                    <a:pt x="906" y="288"/>
                  </a:lnTo>
                  <a:lnTo>
                    <a:pt x="904" y="318"/>
                  </a:lnTo>
                  <a:lnTo>
                    <a:pt x="901" y="354"/>
                  </a:lnTo>
                  <a:lnTo>
                    <a:pt x="899" y="394"/>
                  </a:lnTo>
                  <a:lnTo>
                    <a:pt x="897" y="439"/>
                  </a:lnTo>
                  <a:lnTo>
                    <a:pt x="895" y="487"/>
                  </a:lnTo>
                  <a:lnTo>
                    <a:pt x="892" y="538"/>
                  </a:lnTo>
                  <a:lnTo>
                    <a:pt x="890" y="593"/>
                  </a:lnTo>
                  <a:lnTo>
                    <a:pt x="887" y="650"/>
                  </a:lnTo>
                  <a:lnTo>
                    <a:pt x="885" y="709"/>
                  </a:lnTo>
                  <a:lnTo>
                    <a:pt x="881" y="770"/>
                  </a:lnTo>
                  <a:lnTo>
                    <a:pt x="877" y="831"/>
                  </a:lnTo>
                  <a:lnTo>
                    <a:pt x="869" y="956"/>
                  </a:lnTo>
                  <a:lnTo>
                    <a:pt x="859" y="1080"/>
                  </a:lnTo>
                  <a:lnTo>
                    <a:pt x="854" y="1141"/>
                  </a:lnTo>
                  <a:lnTo>
                    <a:pt x="847" y="1199"/>
                  </a:lnTo>
                  <a:lnTo>
                    <a:pt x="839" y="1256"/>
                  </a:lnTo>
                  <a:lnTo>
                    <a:pt x="831" y="1310"/>
                  </a:lnTo>
                  <a:lnTo>
                    <a:pt x="823" y="1361"/>
                  </a:lnTo>
                  <a:lnTo>
                    <a:pt x="813" y="1409"/>
                  </a:lnTo>
                  <a:lnTo>
                    <a:pt x="802" y="1453"/>
                  </a:lnTo>
                  <a:lnTo>
                    <a:pt x="791" y="1493"/>
                  </a:lnTo>
                  <a:lnTo>
                    <a:pt x="779" y="1527"/>
                  </a:lnTo>
                  <a:lnTo>
                    <a:pt x="765" y="1556"/>
                  </a:lnTo>
                  <a:lnTo>
                    <a:pt x="750" y="1580"/>
                  </a:lnTo>
                  <a:lnTo>
                    <a:pt x="734" y="1598"/>
                  </a:lnTo>
                  <a:lnTo>
                    <a:pt x="734" y="1610"/>
                  </a:lnTo>
                  <a:lnTo>
                    <a:pt x="733" y="1618"/>
                  </a:lnTo>
                  <a:lnTo>
                    <a:pt x="730" y="1622"/>
                  </a:lnTo>
                  <a:lnTo>
                    <a:pt x="727" y="1623"/>
                  </a:lnTo>
                  <a:lnTo>
                    <a:pt x="723" y="1622"/>
                  </a:lnTo>
                  <a:lnTo>
                    <a:pt x="713" y="1620"/>
                  </a:lnTo>
                  <a:lnTo>
                    <a:pt x="707" y="1622"/>
                  </a:lnTo>
                  <a:lnTo>
                    <a:pt x="701" y="1626"/>
                  </a:lnTo>
                  <a:lnTo>
                    <a:pt x="694" y="1635"/>
                  </a:lnTo>
                  <a:lnTo>
                    <a:pt x="692" y="1642"/>
                  </a:lnTo>
                  <a:lnTo>
                    <a:pt x="692" y="1653"/>
                  </a:lnTo>
                  <a:lnTo>
                    <a:pt x="693" y="1667"/>
                  </a:lnTo>
                  <a:lnTo>
                    <a:pt x="695" y="1682"/>
                  </a:lnTo>
                  <a:lnTo>
                    <a:pt x="697" y="1699"/>
                  </a:lnTo>
                  <a:lnTo>
                    <a:pt x="699" y="1714"/>
                  </a:lnTo>
                  <a:lnTo>
                    <a:pt x="702" y="1727"/>
                  </a:lnTo>
                  <a:lnTo>
                    <a:pt x="703" y="1740"/>
                  </a:lnTo>
                  <a:lnTo>
                    <a:pt x="702" y="1748"/>
                  </a:lnTo>
                  <a:lnTo>
                    <a:pt x="697" y="1753"/>
                  </a:lnTo>
                  <a:lnTo>
                    <a:pt x="691" y="1757"/>
                  </a:lnTo>
                  <a:lnTo>
                    <a:pt x="685" y="1759"/>
                  </a:lnTo>
                  <a:lnTo>
                    <a:pt x="678" y="1763"/>
                  </a:lnTo>
                  <a:lnTo>
                    <a:pt x="673" y="1770"/>
                  </a:lnTo>
                  <a:lnTo>
                    <a:pt x="670" y="1780"/>
                  </a:lnTo>
                  <a:lnTo>
                    <a:pt x="668" y="1793"/>
                  </a:lnTo>
                  <a:lnTo>
                    <a:pt x="667" y="1808"/>
                  </a:lnTo>
                  <a:lnTo>
                    <a:pt x="666" y="1821"/>
                  </a:lnTo>
                  <a:lnTo>
                    <a:pt x="663" y="1831"/>
                  </a:lnTo>
                  <a:lnTo>
                    <a:pt x="674" y="1848"/>
                  </a:lnTo>
                  <a:lnTo>
                    <a:pt x="682" y="1861"/>
                  </a:lnTo>
                  <a:lnTo>
                    <a:pt x="689" y="1873"/>
                  </a:lnTo>
                  <a:lnTo>
                    <a:pt x="692" y="1886"/>
                  </a:lnTo>
                  <a:lnTo>
                    <a:pt x="692" y="1900"/>
                  </a:lnTo>
                  <a:lnTo>
                    <a:pt x="690" y="1914"/>
                  </a:lnTo>
                  <a:lnTo>
                    <a:pt x="685" y="1924"/>
                  </a:lnTo>
                  <a:lnTo>
                    <a:pt x="679" y="1934"/>
                  </a:lnTo>
                  <a:lnTo>
                    <a:pt x="672" y="1944"/>
                  </a:lnTo>
                  <a:lnTo>
                    <a:pt x="665" y="1954"/>
                  </a:lnTo>
                  <a:lnTo>
                    <a:pt x="657" y="1965"/>
                  </a:lnTo>
                  <a:lnTo>
                    <a:pt x="651" y="1979"/>
                  </a:lnTo>
                  <a:lnTo>
                    <a:pt x="646" y="1994"/>
                  </a:lnTo>
                  <a:lnTo>
                    <a:pt x="643" y="2014"/>
                  </a:lnTo>
                  <a:lnTo>
                    <a:pt x="642" y="2036"/>
                  </a:lnTo>
                  <a:lnTo>
                    <a:pt x="641" y="2069"/>
                  </a:lnTo>
                  <a:lnTo>
                    <a:pt x="640" y="2104"/>
                  </a:lnTo>
                  <a:lnTo>
                    <a:pt x="639" y="2140"/>
                  </a:lnTo>
                  <a:lnTo>
                    <a:pt x="643" y="2177"/>
                  </a:lnTo>
                  <a:lnTo>
                    <a:pt x="647" y="2201"/>
                  </a:lnTo>
                  <a:lnTo>
                    <a:pt x="648" y="2220"/>
                  </a:lnTo>
                  <a:lnTo>
                    <a:pt x="649" y="2237"/>
                  </a:lnTo>
                  <a:lnTo>
                    <a:pt x="648" y="2250"/>
                  </a:lnTo>
                  <a:lnTo>
                    <a:pt x="647" y="2263"/>
                  </a:lnTo>
                  <a:lnTo>
                    <a:pt x="646" y="2273"/>
                  </a:lnTo>
                  <a:lnTo>
                    <a:pt x="647" y="2281"/>
                  </a:lnTo>
                  <a:lnTo>
                    <a:pt x="649" y="2300"/>
                  </a:lnTo>
                  <a:lnTo>
                    <a:pt x="647" y="2309"/>
                  </a:lnTo>
                  <a:lnTo>
                    <a:pt x="644" y="2318"/>
                  </a:lnTo>
                  <a:lnTo>
                    <a:pt x="636" y="2330"/>
                  </a:lnTo>
                  <a:lnTo>
                    <a:pt x="640" y="2393"/>
                  </a:lnTo>
                  <a:lnTo>
                    <a:pt x="647" y="2453"/>
                  </a:lnTo>
                  <a:lnTo>
                    <a:pt x="657" y="2510"/>
                  </a:lnTo>
                  <a:lnTo>
                    <a:pt x="671" y="2564"/>
                  </a:lnTo>
                  <a:lnTo>
                    <a:pt x="687" y="2617"/>
                  </a:lnTo>
                  <a:lnTo>
                    <a:pt x="707" y="2668"/>
                  </a:lnTo>
                  <a:lnTo>
                    <a:pt x="730" y="2719"/>
                  </a:lnTo>
                  <a:lnTo>
                    <a:pt x="756" y="2769"/>
                  </a:lnTo>
                  <a:lnTo>
                    <a:pt x="920" y="2861"/>
                  </a:lnTo>
                  <a:lnTo>
                    <a:pt x="929" y="3138"/>
                  </a:lnTo>
                  <a:lnTo>
                    <a:pt x="962" y="3159"/>
                  </a:lnTo>
                  <a:lnTo>
                    <a:pt x="964" y="3228"/>
                  </a:lnTo>
                  <a:lnTo>
                    <a:pt x="503" y="3395"/>
                  </a:lnTo>
                  <a:lnTo>
                    <a:pt x="392" y="3385"/>
                  </a:lnTo>
                  <a:lnTo>
                    <a:pt x="54" y="3211"/>
                  </a:lnTo>
                  <a:lnTo>
                    <a:pt x="81" y="3173"/>
                  </a:lnTo>
                  <a:lnTo>
                    <a:pt x="58" y="3151"/>
                  </a:lnTo>
                  <a:lnTo>
                    <a:pt x="93" y="3094"/>
                  </a:lnTo>
                  <a:lnTo>
                    <a:pt x="103" y="2826"/>
                  </a:lnTo>
                  <a:lnTo>
                    <a:pt x="267" y="2779"/>
                  </a:lnTo>
                  <a:lnTo>
                    <a:pt x="340" y="2606"/>
                  </a:lnTo>
                  <a:lnTo>
                    <a:pt x="349" y="2583"/>
                  </a:lnTo>
                  <a:lnTo>
                    <a:pt x="355" y="2555"/>
                  </a:lnTo>
                  <a:lnTo>
                    <a:pt x="359" y="2524"/>
                  </a:lnTo>
                  <a:lnTo>
                    <a:pt x="362" y="2492"/>
                  </a:lnTo>
                  <a:lnTo>
                    <a:pt x="363" y="2461"/>
                  </a:lnTo>
                  <a:lnTo>
                    <a:pt x="364" y="2431"/>
                  </a:lnTo>
                  <a:lnTo>
                    <a:pt x="365" y="2340"/>
                  </a:lnTo>
                  <a:lnTo>
                    <a:pt x="343" y="2301"/>
                  </a:lnTo>
                  <a:lnTo>
                    <a:pt x="340" y="1992"/>
                  </a:lnTo>
                  <a:lnTo>
                    <a:pt x="338" y="1979"/>
                  </a:lnTo>
                  <a:lnTo>
                    <a:pt x="334" y="1966"/>
                  </a:lnTo>
                  <a:lnTo>
                    <a:pt x="329" y="1956"/>
                  </a:lnTo>
                  <a:lnTo>
                    <a:pt x="311" y="1925"/>
                  </a:lnTo>
                  <a:lnTo>
                    <a:pt x="307" y="1914"/>
                  </a:lnTo>
                  <a:lnTo>
                    <a:pt x="303" y="1901"/>
                  </a:lnTo>
                  <a:lnTo>
                    <a:pt x="302" y="1887"/>
                  </a:lnTo>
                  <a:lnTo>
                    <a:pt x="305" y="1870"/>
                  </a:lnTo>
                  <a:lnTo>
                    <a:pt x="312" y="1852"/>
                  </a:lnTo>
                  <a:lnTo>
                    <a:pt x="312" y="1846"/>
                  </a:lnTo>
                  <a:lnTo>
                    <a:pt x="308" y="1836"/>
                  </a:lnTo>
                  <a:lnTo>
                    <a:pt x="302" y="1826"/>
                  </a:lnTo>
                  <a:lnTo>
                    <a:pt x="292" y="1804"/>
                  </a:lnTo>
                  <a:lnTo>
                    <a:pt x="288" y="1794"/>
                  </a:lnTo>
                  <a:lnTo>
                    <a:pt x="288" y="1787"/>
                  </a:lnTo>
                  <a:lnTo>
                    <a:pt x="286" y="1782"/>
                  </a:lnTo>
                  <a:lnTo>
                    <a:pt x="283" y="1779"/>
                  </a:lnTo>
                  <a:lnTo>
                    <a:pt x="277" y="1775"/>
                  </a:lnTo>
                  <a:lnTo>
                    <a:pt x="271" y="1772"/>
                  </a:lnTo>
                  <a:lnTo>
                    <a:pt x="262" y="1769"/>
                  </a:lnTo>
                  <a:lnTo>
                    <a:pt x="255" y="1764"/>
                  </a:lnTo>
                  <a:lnTo>
                    <a:pt x="249" y="1760"/>
                  </a:lnTo>
                  <a:lnTo>
                    <a:pt x="244" y="1755"/>
                  </a:lnTo>
                  <a:lnTo>
                    <a:pt x="241" y="1748"/>
                  </a:lnTo>
                  <a:lnTo>
                    <a:pt x="240" y="1741"/>
                  </a:lnTo>
                  <a:lnTo>
                    <a:pt x="242" y="1730"/>
                  </a:lnTo>
                  <a:lnTo>
                    <a:pt x="247" y="1719"/>
                  </a:lnTo>
                  <a:lnTo>
                    <a:pt x="257" y="1705"/>
                  </a:lnTo>
                  <a:lnTo>
                    <a:pt x="255" y="1688"/>
                  </a:lnTo>
                  <a:lnTo>
                    <a:pt x="251" y="1672"/>
                  </a:lnTo>
                  <a:lnTo>
                    <a:pt x="248" y="1653"/>
                  </a:lnTo>
                  <a:lnTo>
                    <a:pt x="245" y="1633"/>
                  </a:lnTo>
                  <a:lnTo>
                    <a:pt x="245" y="1609"/>
                  </a:lnTo>
                  <a:lnTo>
                    <a:pt x="231" y="1607"/>
                  </a:lnTo>
                  <a:lnTo>
                    <a:pt x="220" y="1599"/>
                  </a:lnTo>
                  <a:lnTo>
                    <a:pt x="210" y="1587"/>
                  </a:lnTo>
                  <a:lnTo>
                    <a:pt x="202" y="1573"/>
                  </a:lnTo>
                  <a:lnTo>
                    <a:pt x="197" y="1558"/>
                  </a:lnTo>
                  <a:lnTo>
                    <a:pt x="196" y="1541"/>
                  </a:lnTo>
                  <a:lnTo>
                    <a:pt x="183" y="1534"/>
                  </a:lnTo>
                  <a:lnTo>
                    <a:pt x="170" y="1518"/>
                  </a:lnTo>
                  <a:lnTo>
                    <a:pt x="157" y="1498"/>
                  </a:lnTo>
                  <a:lnTo>
                    <a:pt x="145" y="1471"/>
                  </a:lnTo>
                  <a:lnTo>
                    <a:pt x="135" y="1438"/>
                  </a:lnTo>
                  <a:lnTo>
                    <a:pt x="123" y="1400"/>
                  </a:lnTo>
                  <a:lnTo>
                    <a:pt x="114" y="1358"/>
                  </a:lnTo>
                  <a:lnTo>
                    <a:pt x="105" y="1311"/>
                  </a:lnTo>
                  <a:lnTo>
                    <a:pt x="96" y="1261"/>
                  </a:lnTo>
                  <a:lnTo>
                    <a:pt x="87" y="1209"/>
                  </a:lnTo>
                  <a:lnTo>
                    <a:pt x="80" y="1153"/>
                  </a:lnTo>
                  <a:lnTo>
                    <a:pt x="73" y="1094"/>
                  </a:lnTo>
                  <a:lnTo>
                    <a:pt x="66" y="1035"/>
                  </a:lnTo>
                  <a:lnTo>
                    <a:pt x="60" y="974"/>
                  </a:lnTo>
                  <a:lnTo>
                    <a:pt x="53" y="912"/>
                  </a:lnTo>
                  <a:lnTo>
                    <a:pt x="48" y="851"/>
                  </a:lnTo>
                  <a:lnTo>
                    <a:pt x="43" y="790"/>
                  </a:lnTo>
                  <a:lnTo>
                    <a:pt x="38" y="729"/>
                  </a:lnTo>
                  <a:lnTo>
                    <a:pt x="34" y="669"/>
                  </a:lnTo>
                  <a:lnTo>
                    <a:pt x="30" y="611"/>
                  </a:lnTo>
                  <a:lnTo>
                    <a:pt x="26" y="556"/>
                  </a:lnTo>
                  <a:lnTo>
                    <a:pt x="23" y="503"/>
                  </a:lnTo>
                  <a:lnTo>
                    <a:pt x="20" y="453"/>
                  </a:lnTo>
                  <a:lnTo>
                    <a:pt x="15" y="407"/>
                  </a:lnTo>
                  <a:lnTo>
                    <a:pt x="13" y="365"/>
                  </a:lnTo>
                  <a:lnTo>
                    <a:pt x="10" y="328"/>
                  </a:lnTo>
                  <a:lnTo>
                    <a:pt x="7" y="295"/>
                  </a:lnTo>
                  <a:lnTo>
                    <a:pt x="5" y="269"/>
                  </a:lnTo>
                  <a:lnTo>
                    <a:pt x="2" y="249"/>
                  </a:lnTo>
                  <a:lnTo>
                    <a:pt x="0" y="235"/>
                  </a:lnTo>
                  <a:lnTo>
                    <a:pt x="24" y="199"/>
                  </a:lnTo>
                  <a:lnTo>
                    <a:pt x="51" y="166"/>
                  </a:lnTo>
                  <a:lnTo>
                    <a:pt x="82" y="136"/>
                  </a:lnTo>
                  <a:lnTo>
                    <a:pt x="117" y="109"/>
                  </a:lnTo>
                  <a:lnTo>
                    <a:pt x="154" y="84"/>
                  </a:lnTo>
                  <a:lnTo>
                    <a:pt x="194" y="63"/>
                  </a:lnTo>
                  <a:lnTo>
                    <a:pt x="238" y="44"/>
                  </a:lnTo>
                  <a:lnTo>
                    <a:pt x="282" y="29"/>
                  </a:lnTo>
                  <a:lnTo>
                    <a:pt x="328" y="16"/>
                  </a:lnTo>
                  <a:lnTo>
                    <a:pt x="375" y="8"/>
                  </a:lnTo>
                  <a:lnTo>
                    <a:pt x="424" y="2"/>
                  </a:lnTo>
                  <a:lnTo>
                    <a:pt x="473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98D21"/>
                </a:gs>
                <a:gs pos="74000">
                  <a:srgbClr val="F3EB4F"/>
                </a:gs>
                <a:gs pos="54000">
                  <a:srgbClr val="F3CB69"/>
                </a:gs>
              </a:gsLst>
              <a:lin ang="189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 prstMaterial="dkEdge"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sp>
          <p:nvSpPr>
            <p:cNvPr id="43" name="Freeform 8"/>
            <p:cNvSpPr/>
            <p:nvPr/>
          </p:nvSpPr>
          <p:spPr bwMode="auto">
            <a:xfrm>
              <a:off x="3938581" y="2008207"/>
              <a:ext cx="906463" cy="906463"/>
            </a:xfrm>
            <a:custGeom>
              <a:avLst/>
              <a:gdLst/>
              <a:ahLst/>
              <a:cxnLst>
                <a:cxn ang="0">
                  <a:pos x="286" y="0"/>
                </a:cxn>
                <a:cxn ang="0">
                  <a:pos x="571" y="285"/>
                </a:cxn>
                <a:cxn ang="0">
                  <a:pos x="286" y="571"/>
                </a:cxn>
                <a:cxn ang="0">
                  <a:pos x="0" y="285"/>
                </a:cxn>
                <a:cxn ang="0">
                  <a:pos x="286" y="0"/>
                </a:cxn>
              </a:cxnLst>
              <a:rect l="0" t="0" r="r" b="b"/>
              <a:pathLst>
                <a:path w="571" h="571">
                  <a:moveTo>
                    <a:pt x="286" y="0"/>
                  </a:moveTo>
                  <a:lnTo>
                    <a:pt x="571" y="285"/>
                  </a:lnTo>
                  <a:lnTo>
                    <a:pt x="286" y="571"/>
                  </a:lnTo>
                  <a:lnTo>
                    <a:pt x="0" y="285"/>
                  </a:lnTo>
                  <a:lnTo>
                    <a:pt x="286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98D21"/>
                </a:gs>
                <a:gs pos="74000">
                  <a:srgbClr val="F3EB4F"/>
                </a:gs>
                <a:gs pos="54000">
                  <a:srgbClr val="F3CB69"/>
                </a:gs>
              </a:gsLst>
              <a:lin ang="189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sp>
          <p:nvSpPr>
            <p:cNvPr id="44" name="Freeform 9"/>
            <p:cNvSpPr>
              <a:spLocks noEditPoints="1"/>
            </p:cNvSpPr>
            <p:nvPr/>
          </p:nvSpPr>
          <p:spPr bwMode="auto">
            <a:xfrm>
              <a:off x="3935406" y="2173307"/>
              <a:ext cx="1104900" cy="3267075"/>
            </a:xfrm>
            <a:custGeom>
              <a:avLst/>
              <a:gdLst/>
              <a:ahLst/>
              <a:cxnLst>
                <a:cxn ang="0">
                  <a:pos x="12" y="741"/>
                </a:cxn>
                <a:cxn ang="0">
                  <a:pos x="688" y="120"/>
                </a:cxn>
                <a:cxn ang="0">
                  <a:pos x="668" y="358"/>
                </a:cxn>
                <a:cxn ang="0">
                  <a:pos x="637" y="568"/>
                </a:cxn>
                <a:cxn ang="0">
                  <a:pos x="594" y="726"/>
                </a:cxn>
                <a:cxn ang="0">
                  <a:pos x="550" y="806"/>
                </a:cxn>
                <a:cxn ang="0">
                  <a:pos x="539" y="818"/>
                </a:cxn>
                <a:cxn ang="0">
                  <a:pos x="510" y="831"/>
                </a:cxn>
                <a:cxn ang="0">
                  <a:pos x="511" y="878"/>
                </a:cxn>
                <a:cxn ang="0">
                  <a:pos x="519" y="936"/>
                </a:cxn>
                <a:cxn ang="0">
                  <a:pos x="501" y="955"/>
                </a:cxn>
                <a:cxn ang="0">
                  <a:pos x="484" y="989"/>
                </a:cxn>
                <a:cxn ang="0">
                  <a:pos x="490" y="1044"/>
                </a:cxn>
                <a:cxn ang="0">
                  <a:pos x="508" y="1096"/>
                </a:cxn>
                <a:cxn ang="0">
                  <a:pos x="488" y="1140"/>
                </a:cxn>
                <a:cxn ang="0">
                  <a:pos x="462" y="1190"/>
                </a:cxn>
                <a:cxn ang="0">
                  <a:pos x="456" y="1300"/>
                </a:cxn>
                <a:cxn ang="0">
                  <a:pos x="464" y="1416"/>
                </a:cxn>
                <a:cxn ang="0">
                  <a:pos x="462" y="1469"/>
                </a:cxn>
                <a:cxn ang="0">
                  <a:pos x="460" y="1514"/>
                </a:cxn>
                <a:cxn ang="0">
                  <a:pos x="473" y="1705"/>
                </a:cxn>
                <a:cxn ang="0">
                  <a:pos x="544" y="1913"/>
                </a:cxn>
                <a:cxn ang="0">
                  <a:pos x="515" y="2011"/>
                </a:cxn>
                <a:cxn ang="0">
                  <a:pos x="466" y="2051"/>
                </a:cxn>
                <a:cxn ang="0">
                  <a:pos x="462" y="2040"/>
                </a:cxn>
                <a:cxn ang="0">
                  <a:pos x="452" y="2022"/>
                </a:cxn>
                <a:cxn ang="0">
                  <a:pos x="442" y="2004"/>
                </a:cxn>
                <a:cxn ang="0">
                  <a:pos x="460" y="1977"/>
                </a:cxn>
                <a:cxn ang="0">
                  <a:pos x="426" y="1904"/>
                </a:cxn>
                <a:cxn ang="0">
                  <a:pos x="414" y="1770"/>
                </a:cxn>
                <a:cxn ang="0">
                  <a:pos x="415" y="1515"/>
                </a:cxn>
                <a:cxn ang="0">
                  <a:pos x="415" y="1317"/>
                </a:cxn>
                <a:cxn ang="0">
                  <a:pos x="403" y="1206"/>
                </a:cxn>
                <a:cxn ang="0">
                  <a:pos x="374" y="1169"/>
                </a:cxn>
                <a:cxn ang="0">
                  <a:pos x="293" y="1165"/>
                </a:cxn>
                <a:cxn ang="0">
                  <a:pos x="173" y="1160"/>
                </a:cxn>
                <a:cxn ang="0">
                  <a:pos x="129" y="1123"/>
                </a:cxn>
                <a:cxn ang="0">
                  <a:pos x="121" y="1067"/>
                </a:cxn>
                <a:cxn ang="0">
                  <a:pos x="118" y="1022"/>
                </a:cxn>
                <a:cxn ang="0">
                  <a:pos x="102" y="978"/>
                </a:cxn>
                <a:cxn ang="0">
                  <a:pos x="78" y="965"/>
                </a:cxn>
                <a:cxn ang="0">
                  <a:pos x="57" y="944"/>
                </a:cxn>
                <a:cxn ang="0">
                  <a:pos x="73" y="901"/>
                </a:cxn>
                <a:cxn ang="0">
                  <a:pos x="61" y="829"/>
                </a:cxn>
                <a:cxn ang="0">
                  <a:pos x="26" y="783"/>
                </a:cxn>
                <a:cxn ang="0">
                  <a:pos x="33" y="757"/>
                </a:cxn>
                <a:cxn ang="0">
                  <a:pos x="177" y="812"/>
                </a:cxn>
                <a:cxn ang="0">
                  <a:pos x="330" y="792"/>
                </a:cxn>
                <a:cxn ang="0">
                  <a:pos x="465" y="705"/>
                </a:cxn>
                <a:cxn ang="0">
                  <a:pos x="561" y="573"/>
                </a:cxn>
                <a:cxn ang="0">
                  <a:pos x="625" y="418"/>
                </a:cxn>
                <a:cxn ang="0">
                  <a:pos x="663" y="259"/>
                </a:cxn>
                <a:cxn ang="0">
                  <a:pos x="683" y="117"/>
                </a:cxn>
                <a:cxn ang="0">
                  <a:pos x="696" y="0"/>
                </a:cxn>
              </a:cxnLst>
              <a:rect l="0" t="0" r="r" b="b"/>
              <a:pathLst>
                <a:path w="696" h="2058">
                  <a:moveTo>
                    <a:pt x="0" y="731"/>
                  </a:moveTo>
                  <a:lnTo>
                    <a:pt x="6" y="735"/>
                  </a:lnTo>
                  <a:lnTo>
                    <a:pt x="12" y="737"/>
                  </a:lnTo>
                  <a:lnTo>
                    <a:pt x="12" y="741"/>
                  </a:lnTo>
                  <a:lnTo>
                    <a:pt x="0" y="731"/>
                  </a:lnTo>
                  <a:close/>
                  <a:moveTo>
                    <a:pt x="696" y="0"/>
                  </a:moveTo>
                  <a:lnTo>
                    <a:pt x="691" y="60"/>
                  </a:lnTo>
                  <a:lnTo>
                    <a:pt x="688" y="120"/>
                  </a:lnTo>
                  <a:lnTo>
                    <a:pt x="683" y="181"/>
                  </a:lnTo>
                  <a:lnTo>
                    <a:pt x="679" y="241"/>
                  </a:lnTo>
                  <a:lnTo>
                    <a:pt x="673" y="301"/>
                  </a:lnTo>
                  <a:lnTo>
                    <a:pt x="668" y="358"/>
                  </a:lnTo>
                  <a:lnTo>
                    <a:pt x="661" y="414"/>
                  </a:lnTo>
                  <a:lnTo>
                    <a:pt x="653" y="468"/>
                  </a:lnTo>
                  <a:lnTo>
                    <a:pt x="645" y="520"/>
                  </a:lnTo>
                  <a:lnTo>
                    <a:pt x="637" y="568"/>
                  </a:lnTo>
                  <a:lnTo>
                    <a:pt x="628" y="615"/>
                  </a:lnTo>
                  <a:lnTo>
                    <a:pt x="617" y="656"/>
                  </a:lnTo>
                  <a:lnTo>
                    <a:pt x="606" y="693"/>
                  </a:lnTo>
                  <a:lnTo>
                    <a:pt x="594" y="726"/>
                  </a:lnTo>
                  <a:lnTo>
                    <a:pt x="580" y="755"/>
                  </a:lnTo>
                  <a:lnTo>
                    <a:pt x="566" y="777"/>
                  </a:lnTo>
                  <a:lnTo>
                    <a:pt x="550" y="794"/>
                  </a:lnTo>
                  <a:lnTo>
                    <a:pt x="550" y="806"/>
                  </a:lnTo>
                  <a:lnTo>
                    <a:pt x="549" y="814"/>
                  </a:lnTo>
                  <a:lnTo>
                    <a:pt x="546" y="818"/>
                  </a:lnTo>
                  <a:lnTo>
                    <a:pt x="543" y="819"/>
                  </a:lnTo>
                  <a:lnTo>
                    <a:pt x="539" y="818"/>
                  </a:lnTo>
                  <a:lnTo>
                    <a:pt x="529" y="816"/>
                  </a:lnTo>
                  <a:lnTo>
                    <a:pt x="523" y="818"/>
                  </a:lnTo>
                  <a:lnTo>
                    <a:pt x="517" y="822"/>
                  </a:lnTo>
                  <a:lnTo>
                    <a:pt x="510" y="831"/>
                  </a:lnTo>
                  <a:lnTo>
                    <a:pt x="508" y="838"/>
                  </a:lnTo>
                  <a:lnTo>
                    <a:pt x="508" y="849"/>
                  </a:lnTo>
                  <a:lnTo>
                    <a:pt x="509" y="863"/>
                  </a:lnTo>
                  <a:lnTo>
                    <a:pt x="511" y="878"/>
                  </a:lnTo>
                  <a:lnTo>
                    <a:pt x="513" y="895"/>
                  </a:lnTo>
                  <a:lnTo>
                    <a:pt x="515" y="910"/>
                  </a:lnTo>
                  <a:lnTo>
                    <a:pt x="518" y="923"/>
                  </a:lnTo>
                  <a:lnTo>
                    <a:pt x="519" y="936"/>
                  </a:lnTo>
                  <a:lnTo>
                    <a:pt x="518" y="944"/>
                  </a:lnTo>
                  <a:lnTo>
                    <a:pt x="513" y="949"/>
                  </a:lnTo>
                  <a:lnTo>
                    <a:pt x="507" y="953"/>
                  </a:lnTo>
                  <a:lnTo>
                    <a:pt x="501" y="955"/>
                  </a:lnTo>
                  <a:lnTo>
                    <a:pt x="494" y="959"/>
                  </a:lnTo>
                  <a:lnTo>
                    <a:pt x="489" y="966"/>
                  </a:lnTo>
                  <a:lnTo>
                    <a:pt x="486" y="976"/>
                  </a:lnTo>
                  <a:lnTo>
                    <a:pt x="484" y="989"/>
                  </a:lnTo>
                  <a:lnTo>
                    <a:pt x="483" y="1004"/>
                  </a:lnTo>
                  <a:lnTo>
                    <a:pt x="482" y="1017"/>
                  </a:lnTo>
                  <a:lnTo>
                    <a:pt x="479" y="1027"/>
                  </a:lnTo>
                  <a:lnTo>
                    <a:pt x="490" y="1044"/>
                  </a:lnTo>
                  <a:lnTo>
                    <a:pt x="498" y="1057"/>
                  </a:lnTo>
                  <a:lnTo>
                    <a:pt x="505" y="1069"/>
                  </a:lnTo>
                  <a:lnTo>
                    <a:pt x="508" y="1082"/>
                  </a:lnTo>
                  <a:lnTo>
                    <a:pt x="508" y="1096"/>
                  </a:lnTo>
                  <a:lnTo>
                    <a:pt x="506" y="1110"/>
                  </a:lnTo>
                  <a:lnTo>
                    <a:pt x="501" y="1120"/>
                  </a:lnTo>
                  <a:lnTo>
                    <a:pt x="495" y="1130"/>
                  </a:lnTo>
                  <a:lnTo>
                    <a:pt x="488" y="1140"/>
                  </a:lnTo>
                  <a:lnTo>
                    <a:pt x="481" y="1150"/>
                  </a:lnTo>
                  <a:lnTo>
                    <a:pt x="473" y="1161"/>
                  </a:lnTo>
                  <a:lnTo>
                    <a:pt x="467" y="1175"/>
                  </a:lnTo>
                  <a:lnTo>
                    <a:pt x="462" y="1190"/>
                  </a:lnTo>
                  <a:lnTo>
                    <a:pt x="459" y="1210"/>
                  </a:lnTo>
                  <a:lnTo>
                    <a:pt x="458" y="1232"/>
                  </a:lnTo>
                  <a:lnTo>
                    <a:pt x="457" y="1265"/>
                  </a:lnTo>
                  <a:lnTo>
                    <a:pt x="456" y="1300"/>
                  </a:lnTo>
                  <a:lnTo>
                    <a:pt x="455" y="1336"/>
                  </a:lnTo>
                  <a:lnTo>
                    <a:pt x="459" y="1373"/>
                  </a:lnTo>
                  <a:lnTo>
                    <a:pt x="463" y="1397"/>
                  </a:lnTo>
                  <a:lnTo>
                    <a:pt x="464" y="1416"/>
                  </a:lnTo>
                  <a:lnTo>
                    <a:pt x="465" y="1433"/>
                  </a:lnTo>
                  <a:lnTo>
                    <a:pt x="464" y="1446"/>
                  </a:lnTo>
                  <a:lnTo>
                    <a:pt x="463" y="1459"/>
                  </a:lnTo>
                  <a:lnTo>
                    <a:pt x="462" y="1469"/>
                  </a:lnTo>
                  <a:lnTo>
                    <a:pt x="463" y="1477"/>
                  </a:lnTo>
                  <a:lnTo>
                    <a:pt x="465" y="1496"/>
                  </a:lnTo>
                  <a:lnTo>
                    <a:pt x="463" y="1505"/>
                  </a:lnTo>
                  <a:lnTo>
                    <a:pt x="460" y="1514"/>
                  </a:lnTo>
                  <a:lnTo>
                    <a:pt x="452" y="1526"/>
                  </a:lnTo>
                  <a:lnTo>
                    <a:pt x="456" y="1588"/>
                  </a:lnTo>
                  <a:lnTo>
                    <a:pt x="463" y="1648"/>
                  </a:lnTo>
                  <a:lnTo>
                    <a:pt x="473" y="1705"/>
                  </a:lnTo>
                  <a:lnTo>
                    <a:pt x="487" y="1758"/>
                  </a:lnTo>
                  <a:lnTo>
                    <a:pt x="502" y="1811"/>
                  </a:lnTo>
                  <a:lnTo>
                    <a:pt x="522" y="1862"/>
                  </a:lnTo>
                  <a:lnTo>
                    <a:pt x="544" y="1913"/>
                  </a:lnTo>
                  <a:lnTo>
                    <a:pt x="570" y="1963"/>
                  </a:lnTo>
                  <a:lnTo>
                    <a:pt x="558" y="1974"/>
                  </a:lnTo>
                  <a:lnTo>
                    <a:pt x="531" y="1999"/>
                  </a:lnTo>
                  <a:lnTo>
                    <a:pt x="515" y="2011"/>
                  </a:lnTo>
                  <a:lnTo>
                    <a:pt x="501" y="2023"/>
                  </a:lnTo>
                  <a:lnTo>
                    <a:pt x="488" y="2033"/>
                  </a:lnTo>
                  <a:lnTo>
                    <a:pt x="475" y="2042"/>
                  </a:lnTo>
                  <a:lnTo>
                    <a:pt x="466" y="2051"/>
                  </a:lnTo>
                  <a:lnTo>
                    <a:pt x="458" y="2056"/>
                  </a:lnTo>
                  <a:lnTo>
                    <a:pt x="454" y="2058"/>
                  </a:lnTo>
                  <a:lnTo>
                    <a:pt x="460" y="2049"/>
                  </a:lnTo>
                  <a:lnTo>
                    <a:pt x="462" y="2040"/>
                  </a:lnTo>
                  <a:lnTo>
                    <a:pt x="462" y="2034"/>
                  </a:lnTo>
                  <a:lnTo>
                    <a:pt x="459" y="2029"/>
                  </a:lnTo>
                  <a:lnTo>
                    <a:pt x="456" y="2025"/>
                  </a:lnTo>
                  <a:lnTo>
                    <a:pt x="452" y="2022"/>
                  </a:lnTo>
                  <a:lnTo>
                    <a:pt x="447" y="2019"/>
                  </a:lnTo>
                  <a:lnTo>
                    <a:pt x="440" y="2012"/>
                  </a:lnTo>
                  <a:lnTo>
                    <a:pt x="440" y="2008"/>
                  </a:lnTo>
                  <a:lnTo>
                    <a:pt x="442" y="2004"/>
                  </a:lnTo>
                  <a:lnTo>
                    <a:pt x="449" y="1998"/>
                  </a:lnTo>
                  <a:lnTo>
                    <a:pt x="458" y="1991"/>
                  </a:lnTo>
                  <a:lnTo>
                    <a:pt x="472" y="1983"/>
                  </a:lnTo>
                  <a:lnTo>
                    <a:pt x="460" y="1977"/>
                  </a:lnTo>
                  <a:lnTo>
                    <a:pt x="449" y="1966"/>
                  </a:lnTo>
                  <a:lnTo>
                    <a:pt x="440" y="1951"/>
                  </a:lnTo>
                  <a:lnTo>
                    <a:pt x="432" y="1929"/>
                  </a:lnTo>
                  <a:lnTo>
                    <a:pt x="426" y="1904"/>
                  </a:lnTo>
                  <a:lnTo>
                    <a:pt x="422" y="1876"/>
                  </a:lnTo>
                  <a:lnTo>
                    <a:pt x="418" y="1844"/>
                  </a:lnTo>
                  <a:lnTo>
                    <a:pt x="416" y="1808"/>
                  </a:lnTo>
                  <a:lnTo>
                    <a:pt x="414" y="1770"/>
                  </a:lnTo>
                  <a:lnTo>
                    <a:pt x="413" y="1730"/>
                  </a:lnTo>
                  <a:lnTo>
                    <a:pt x="413" y="1603"/>
                  </a:lnTo>
                  <a:lnTo>
                    <a:pt x="414" y="1560"/>
                  </a:lnTo>
                  <a:lnTo>
                    <a:pt x="415" y="1515"/>
                  </a:lnTo>
                  <a:lnTo>
                    <a:pt x="415" y="1473"/>
                  </a:lnTo>
                  <a:lnTo>
                    <a:pt x="416" y="1431"/>
                  </a:lnTo>
                  <a:lnTo>
                    <a:pt x="416" y="1353"/>
                  </a:lnTo>
                  <a:lnTo>
                    <a:pt x="415" y="1317"/>
                  </a:lnTo>
                  <a:lnTo>
                    <a:pt x="414" y="1284"/>
                  </a:lnTo>
                  <a:lnTo>
                    <a:pt x="411" y="1254"/>
                  </a:lnTo>
                  <a:lnTo>
                    <a:pt x="407" y="1228"/>
                  </a:lnTo>
                  <a:lnTo>
                    <a:pt x="403" y="1206"/>
                  </a:lnTo>
                  <a:lnTo>
                    <a:pt x="397" y="1190"/>
                  </a:lnTo>
                  <a:lnTo>
                    <a:pt x="390" y="1178"/>
                  </a:lnTo>
                  <a:lnTo>
                    <a:pt x="382" y="1171"/>
                  </a:lnTo>
                  <a:lnTo>
                    <a:pt x="374" y="1169"/>
                  </a:lnTo>
                  <a:lnTo>
                    <a:pt x="359" y="1168"/>
                  </a:lnTo>
                  <a:lnTo>
                    <a:pt x="341" y="1167"/>
                  </a:lnTo>
                  <a:lnTo>
                    <a:pt x="318" y="1166"/>
                  </a:lnTo>
                  <a:lnTo>
                    <a:pt x="293" y="1165"/>
                  </a:lnTo>
                  <a:lnTo>
                    <a:pt x="268" y="1165"/>
                  </a:lnTo>
                  <a:lnTo>
                    <a:pt x="216" y="1163"/>
                  </a:lnTo>
                  <a:lnTo>
                    <a:pt x="194" y="1161"/>
                  </a:lnTo>
                  <a:lnTo>
                    <a:pt x="173" y="1160"/>
                  </a:lnTo>
                  <a:lnTo>
                    <a:pt x="157" y="1158"/>
                  </a:lnTo>
                  <a:lnTo>
                    <a:pt x="147" y="1155"/>
                  </a:lnTo>
                  <a:lnTo>
                    <a:pt x="135" y="1134"/>
                  </a:lnTo>
                  <a:lnTo>
                    <a:pt x="129" y="1123"/>
                  </a:lnTo>
                  <a:lnTo>
                    <a:pt x="124" y="1112"/>
                  </a:lnTo>
                  <a:lnTo>
                    <a:pt x="119" y="1099"/>
                  </a:lnTo>
                  <a:lnTo>
                    <a:pt x="119" y="1085"/>
                  </a:lnTo>
                  <a:lnTo>
                    <a:pt x="121" y="1067"/>
                  </a:lnTo>
                  <a:lnTo>
                    <a:pt x="128" y="1048"/>
                  </a:lnTo>
                  <a:lnTo>
                    <a:pt x="128" y="1042"/>
                  </a:lnTo>
                  <a:lnTo>
                    <a:pt x="124" y="1032"/>
                  </a:lnTo>
                  <a:lnTo>
                    <a:pt x="118" y="1022"/>
                  </a:lnTo>
                  <a:lnTo>
                    <a:pt x="108" y="1000"/>
                  </a:lnTo>
                  <a:lnTo>
                    <a:pt x="104" y="990"/>
                  </a:lnTo>
                  <a:lnTo>
                    <a:pt x="104" y="983"/>
                  </a:lnTo>
                  <a:lnTo>
                    <a:pt x="102" y="978"/>
                  </a:lnTo>
                  <a:lnTo>
                    <a:pt x="99" y="975"/>
                  </a:lnTo>
                  <a:lnTo>
                    <a:pt x="93" y="971"/>
                  </a:lnTo>
                  <a:lnTo>
                    <a:pt x="87" y="968"/>
                  </a:lnTo>
                  <a:lnTo>
                    <a:pt x="78" y="965"/>
                  </a:lnTo>
                  <a:lnTo>
                    <a:pt x="71" y="960"/>
                  </a:lnTo>
                  <a:lnTo>
                    <a:pt x="65" y="956"/>
                  </a:lnTo>
                  <a:lnTo>
                    <a:pt x="60" y="951"/>
                  </a:lnTo>
                  <a:lnTo>
                    <a:pt x="57" y="944"/>
                  </a:lnTo>
                  <a:lnTo>
                    <a:pt x="56" y="937"/>
                  </a:lnTo>
                  <a:lnTo>
                    <a:pt x="58" y="926"/>
                  </a:lnTo>
                  <a:lnTo>
                    <a:pt x="63" y="915"/>
                  </a:lnTo>
                  <a:lnTo>
                    <a:pt x="73" y="901"/>
                  </a:lnTo>
                  <a:lnTo>
                    <a:pt x="71" y="884"/>
                  </a:lnTo>
                  <a:lnTo>
                    <a:pt x="67" y="868"/>
                  </a:lnTo>
                  <a:lnTo>
                    <a:pt x="64" y="849"/>
                  </a:lnTo>
                  <a:lnTo>
                    <a:pt x="61" y="829"/>
                  </a:lnTo>
                  <a:lnTo>
                    <a:pt x="61" y="805"/>
                  </a:lnTo>
                  <a:lnTo>
                    <a:pt x="47" y="803"/>
                  </a:lnTo>
                  <a:lnTo>
                    <a:pt x="36" y="795"/>
                  </a:lnTo>
                  <a:lnTo>
                    <a:pt x="26" y="783"/>
                  </a:lnTo>
                  <a:lnTo>
                    <a:pt x="18" y="769"/>
                  </a:lnTo>
                  <a:lnTo>
                    <a:pt x="13" y="754"/>
                  </a:lnTo>
                  <a:lnTo>
                    <a:pt x="12" y="741"/>
                  </a:lnTo>
                  <a:lnTo>
                    <a:pt x="33" y="757"/>
                  </a:lnTo>
                  <a:lnTo>
                    <a:pt x="68" y="777"/>
                  </a:lnTo>
                  <a:lnTo>
                    <a:pt x="104" y="794"/>
                  </a:lnTo>
                  <a:lnTo>
                    <a:pt x="140" y="805"/>
                  </a:lnTo>
                  <a:lnTo>
                    <a:pt x="177" y="812"/>
                  </a:lnTo>
                  <a:lnTo>
                    <a:pt x="212" y="814"/>
                  </a:lnTo>
                  <a:lnTo>
                    <a:pt x="247" y="812"/>
                  </a:lnTo>
                  <a:lnTo>
                    <a:pt x="290" y="804"/>
                  </a:lnTo>
                  <a:lnTo>
                    <a:pt x="330" y="792"/>
                  </a:lnTo>
                  <a:lnTo>
                    <a:pt x="368" y="775"/>
                  </a:lnTo>
                  <a:lnTo>
                    <a:pt x="403" y="756"/>
                  </a:lnTo>
                  <a:lnTo>
                    <a:pt x="435" y="732"/>
                  </a:lnTo>
                  <a:lnTo>
                    <a:pt x="465" y="705"/>
                  </a:lnTo>
                  <a:lnTo>
                    <a:pt x="492" y="675"/>
                  </a:lnTo>
                  <a:lnTo>
                    <a:pt x="517" y="643"/>
                  </a:lnTo>
                  <a:lnTo>
                    <a:pt x="539" y="609"/>
                  </a:lnTo>
                  <a:lnTo>
                    <a:pt x="561" y="573"/>
                  </a:lnTo>
                  <a:lnTo>
                    <a:pt x="579" y="536"/>
                  </a:lnTo>
                  <a:lnTo>
                    <a:pt x="596" y="497"/>
                  </a:lnTo>
                  <a:lnTo>
                    <a:pt x="611" y="458"/>
                  </a:lnTo>
                  <a:lnTo>
                    <a:pt x="625" y="418"/>
                  </a:lnTo>
                  <a:lnTo>
                    <a:pt x="636" y="378"/>
                  </a:lnTo>
                  <a:lnTo>
                    <a:pt x="646" y="338"/>
                  </a:lnTo>
                  <a:lnTo>
                    <a:pt x="655" y="299"/>
                  </a:lnTo>
                  <a:lnTo>
                    <a:pt x="663" y="259"/>
                  </a:lnTo>
                  <a:lnTo>
                    <a:pt x="670" y="221"/>
                  </a:lnTo>
                  <a:lnTo>
                    <a:pt x="675" y="184"/>
                  </a:lnTo>
                  <a:lnTo>
                    <a:pt x="680" y="150"/>
                  </a:lnTo>
                  <a:lnTo>
                    <a:pt x="683" y="117"/>
                  </a:lnTo>
                  <a:lnTo>
                    <a:pt x="687" y="86"/>
                  </a:lnTo>
                  <a:lnTo>
                    <a:pt x="689" y="59"/>
                  </a:lnTo>
                  <a:lnTo>
                    <a:pt x="691" y="34"/>
                  </a:lnTo>
                  <a:lnTo>
                    <a:pt x="696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98D21"/>
                </a:gs>
                <a:gs pos="74000">
                  <a:srgbClr val="F3EB4F"/>
                </a:gs>
                <a:gs pos="54000">
                  <a:srgbClr val="F3CB69"/>
                </a:gs>
              </a:gsLst>
              <a:lin ang="18900000" scaled="1"/>
              <a:tileRect/>
            </a:gradFill>
            <a:ln>
              <a:noFill/>
            </a:ln>
            <a:scene3d>
              <a:camera prst="orthographicFront"/>
              <a:lightRig rig="morning" dir="t">
                <a:rot lat="0" lon="0" rev="0"/>
              </a:lightRig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sp>
          <p:nvSpPr>
            <p:cNvPr id="45" name="Freeform 10"/>
            <p:cNvSpPr/>
            <p:nvPr/>
          </p:nvSpPr>
          <p:spPr bwMode="auto">
            <a:xfrm>
              <a:off x="3662356" y="896957"/>
              <a:ext cx="1511300" cy="417513"/>
            </a:xfrm>
            <a:custGeom>
              <a:avLst/>
              <a:gdLst/>
              <a:ahLst/>
              <a:cxnLst>
                <a:cxn ang="0">
                  <a:pos x="450" y="0"/>
                </a:cxn>
                <a:cxn ang="0">
                  <a:pos x="500" y="0"/>
                </a:cxn>
                <a:cxn ang="0">
                  <a:pos x="551" y="4"/>
                </a:cxn>
                <a:cxn ang="0">
                  <a:pos x="601" y="12"/>
                </a:cxn>
                <a:cxn ang="0">
                  <a:pos x="651" y="25"/>
                </a:cxn>
                <a:cxn ang="0">
                  <a:pos x="700" y="40"/>
                </a:cxn>
                <a:cxn ang="0">
                  <a:pos x="747" y="60"/>
                </a:cxn>
                <a:cxn ang="0">
                  <a:pos x="793" y="83"/>
                </a:cxn>
                <a:cxn ang="0">
                  <a:pos x="837" y="111"/>
                </a:cxn>
                <a:cxn ang="0">
                  <a:pos x="878" y="143"/>
                </a:cxn>
                <a:cxn ang="0">
                  <a:pos x="917" y="179"/>
                </a:cxn>
                <a:cxn ang="0">
                  <a:pos x="952" y="219"/>
                </a:cxn>
                <a:cxn ang="0">
                  <a:pos x="950" y="230"/>
                </a:cxn>
                <a:cxn ang="0">
                  <a:pos x="945" y="236"/>
                </a:cxn>
                <a:cxn ang="0">
                  <a:pos x="938" y="240"/>
                </a:cxn>
                <a:cxn ang="0">
                  <a:pos x="930" y="243"/>
                </a:cxn>
                <a:cxn ang="0">
                  <a:pos x="914" y="247"/>
                </a:cxn>
                <a:cxn ang="0">
                  <a:pos x="907" y="250"/>
                </a:cxn>
                <a:cxn ang="0">
                  <a:pos x="900" y="255"/>
                </a:cxn>
                <a:cxn ang="0">
                  <a:pos x="897" y="263"/>
                </a:cxn>
                <a:cxn ang="0">
                  <a:pos x="843" y="222"/>
                </a:cxn>
                <a:cxn ang="0">
                  <a:pos x="788" y="186"/>
                </a:cxn>
                <a:cxn ang="0">
                  <a:pos x="733" y="154"/>
                </a:cxn>
                <a:cxn ang="0">
                  <a:pos x="677" y="127"/>
                </a:cxn>
                <a:cxn ang="0">
                  <a:pos x="622" y="103"/>
                </a:cxn>
                <a:cxn ang="0">
                  <a:pos x="566" y="84"/>
                </a:cxn>
                <a:cxn ang="0">
                  <a:pos x="511" y="71"/>
                </a:cxn>
                <a:cxn ang="0">
                  <a:pos x="454" y="63"/>
                </a:cxn>
                <a:cxn ang="0">
                  <a:pos x="398" y="60"/>
                </a:cxn>
                <a:cxn ang="0">
                  <a:pos x="342" y="63"/>
                </a:cxn>
                <a:cxn ang="0">
                  <a:pos x="285" y="72"/>
                </a:cxn>
                <a:cxn ang="0">
                  <a:pos x="228" y="88"/>
                </a:cxn>
                <a:cxn ang="0">
                  <a:pos x="171" y="109"/>
                </a:cxn>
                <a:cxn ang="0">
                  <a:pos x="115" y="137"/>
                </a:cxn>
                <a:cxn ang="0">
                  <a:pos x="57" y="173"/>
                </a:cxn>
                <a:cxn ang="0">
                  <a:pos x="0" y="215"/>
                </a:cxn>
                <a:cxn ang="0">
                  <a:pos x="27" y="180"/>
                </a:cxn>
                <a:cxn ang="0">
                  <a:pos x="57" y="148"/>
                </a:cxn>
                <a:cxn ang="0">
                  <a:pos x="91" y="119"/>
                </a:cxn>
                <a:cxn ang="0">
                  <a:pos x="128" y="93"/>
                </a:cxn>
                <a:cxn ang="0">
                  <a:pos x="168" y="70"/>
                </a:cxn>
                <a:cxn ang="0">
                  <a:pos x="210" y="49"/>
                </a:cxn>
                <a:cxn ang="0">
                  <a:pos x="255" y="33"/>
                </a:cxn>
                <a:cxn ang="0">
                  <a:pos x="302" y="20"/>
                </a:cxn>
                <a:cxn ang="0">
                  <a:pos x="350" y="9"/>
                </a:cxn>
                <a:cxn ang="0">
                  <a:pos x="399" y="3"/>
                </a:cxn>
                <a:cxn ang="0">
                  <a:pos x="450" y="0"/>
                </a:cxn>
              </a:cxnLst>
              <a:rect l="0" t="0" r="r" b="b"/>
              <a:pathLst>
                <a:path w="952" h="263">
                  <a:moveTo>
                    <a:pt x="450" y="0"/>
                  </a:moveTo>
                  <a:lnTo>
                    <a:pt x="500" y="0"/>
                  </a:lnTo>
                  <a:lnTo>
                    <a:pt x="551" y="4"/>
                  </a:lnTo>
                  <a:lnTo>
                    <a:pt x="601" y="12"/>
                  </a:lnTo>
                  <a:lnTo>
                    <a:pt x="651" y="25"/>
                  </a:lnTo>
                  <a:lnTo>
                    <a:pt x="700" y="40"/>
                  </a:lnTo>
                  <a:lnTo>
                    <a:pt x="747" y="60"/>
                  </a:lnTo>
                  <a:lnTo>
                    <a:pt x="793" y="83"/>
                  </a:lnTo>
                  <a:lnTo>
                    <a:pt x="837" y="111"/>
                  </a:lnTo>
                  <a:lnTo>
                    <a:pt x="878" y="143"/>
                  </a:lnTo>
                  <a:lnTo>
                    <a:pt x="917" y="179"/>
                  </a:lnTo>
                  <a:lnTo>
                    <a:pt x="952" y="219"/>
                  </a:lnTo>
                  <a:lnTo>
                    <a:pt x="950" y="230"/>
                  </a:lnTo>
                  <a:lnTo>
                    <a:pt x="945" y="236"/>
                  </a:lnTo>
                  <a:lnTo>
                    <a:pt x="938" y="240"/>
                  </a:lnTo>
                  <a:lnTo>
                    <a:pt x="930" y="243"/>
                  </a:lnTo>
                  <a:lnTo>
                    <a:pt x="914" y="247"/>
                  </a:lnTo>
                  <a:lnTo>
                    <a:pt x="907" y="250"/>
                  </a:lnTo>
                  <a:lnTo>
                    <a:pt x="900" y="255"/>
                  </a:lnTo>
                  <a:lnTo>
                    <a:pt x="897" y="263"/>
                  </a:lnTo>
                  <a:lnTo>
                    <a:pt x="843" y="222"/>
                  </a:lnTo>
                  <a:lnTo>
                    <a:pt x="788" y="186"/>
                  </a:lnTo>
                  <a:lnTo>
                    <a:pt x="733" y="154"/>
                  </a:lnTo>
                  <a:lnTo>
                    <a:pt x="677" y="127"/>
                  </a:lnTo>
                  <a:lnTo>
                    <a:pt x="622" y="103"/>
                  </a:lnTo>
                  <a:lnTo>
                    <a:pt x="566" y="84"/>
                  </a:lnTo>
                  <a:lnTo>
                    <a:pt x="511" y="71"/>
                  </a:lnTo>
                  <a:lnTo>
                    <a:pt x="454" y="63"/>
                  </a:lnTo>
                  <a:lnTo>
                    <a:pt x="398" y="60"/>
                  </a:lnTo>
                  <a:lnTo>
                    <a:pt x="342" y="63"/>
                  </a:lnTo>
                  <a:lnTo>
                    <a:pt x="285" y="72"/>
                  </a:lnTo>
                  <a:lnTo>
                    <a:pt x="228" y="88"/>
                  </a:lnTo>
                  <a:lnTo>
                    <a:pt x="171" y="109"/>
                  </a:lnTo>
                  <a:lnTo>
                    <a:pt x="115" y="137"/>
                  </a:lnTo>
                  <a:lnTo>
                    <a:pt x="57" y="173"/>
                  </a:lnTo>
                  <a:lnTo>
                    <a:pt x="0" y="215"/>
                  </a:lnTo>
                  <a:lnTo>
                    <a:pt x="27" y="180"/>
                  </a:lnTo>
                  <a:lnTo>
                    <a:pt x="57" y="148"/>
                  </a:lnTo>
                  <a:lnTo>
                    <a:pt x="91" y="119"/>
                  </a:lnTo>
                  <a:lnTo>
                    <a:pt x="128" y="93"/>
                  </a:lnTo>
                  <a:lnTo>
                    <a:pt x="168" y="70"/>
                  </a:lnTo>
                  <a:lnTo>
                    <a:pt x="210" y="49"/>
                  </a:lnTo>
                  <a:lnTo>
                    <a:pt x="255" y="33"/>
                  </a:lnTo>
                  <a:lnTo>
                    <a:pt x="302" y="20"/>
                  </a:lnTo>
                  <a:lnTo>
                    <a:pt x="350" y="9"/>
                  </a:lnTo>
                  <a:lnTo>
                    <a:pt x="399" y="3"/>
                  </a:lnTo>
                  <a:lnTo>
                    <a:pt x="45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98D21"/>
                </a:gs>
                <a:gs pos="74000">
                  <a:srgbClr val="F3EB4F"/>
                </a:gs>
                <a:gs pos="54000">
                  <a:srgbClr val="F3CB69"/>
                </a:gs>
              </a:gsLst>
              <a:lin ang="189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sp>
          <p:nvSpPr>
            <p:cNvPr id="46" name="Freeform 11"/>
            <p:cNvSpPr>
              <a:spLocks noEditPoints="1"/>
            </p:cNvSpPr>
            <p:nvPr/>
          </p:nvSpPr>
          <p:spPr bwMode="auto">
            <a:xfrm>
              <a:off x="3675056" y="1331932"/>
              <a:ext cx="388938" cy="2057400"/>
            </a:xfrm>
            <a:custGeom>
              <a:avLst/>
              <a:gdLst/>
              <a:ahLst/>
              <a:cxnLst>
                <a:cxn ang="0">
                  <a:pos x="245" y="1296"/>
                </a:cxn>
                <a:cxn ang="0">
                  <a:pos x="235" y="1295"/>
                </a:cxn>
                <a:cxn ang="0">
                  <a:pos x="0" y="0"/>
                </a:cxn>
                <a:cxn ang="0">
                  <a:pos x="16" y="230"/>
                </a:cxn>
                <a:cxn ang="0">
                  <a:pos x="33" y="433"/>
                </a:cxn>
                <a:cxn ang="0">
                  <a:pos x="53" y="607"/>
                </a:cxn>
                <a:cxn ang="0">
                  <a:pos x="72" y="756"/>
                </a:cxn>
                <a:cxn ang="0">
                  <a:pos x="92" y="883"/>
                </a:cxn>
                <a:cxn ang="0">
                  <a:pos x="112" y="988"/>
                </a:cxn>
                <a:cxn ang="0">
                  <a:pos x="131" y="1074"/>
                </a:cxn>
                <a:cxn ang="0">
                  <a:pos x="150" y="1141"/>
                </a:cxn>
                <a:cxn ang="0">
                  <a:pos x="168" y="1194"/>
                </a:cxn>
                <a:cxn ang="0">
                  <a:pos x="186" y="1233"/>
                </a:cxn>
                <a:cxn ang="0">
                  <a:pos x="201" y="1261"/>
                </a:cxn>
                <a:cxn ang="0">
                  <a:pos x="215" y="1279"/>
                </a:cxn>
                <a:cxn ang="0">
                  <a:pos x="226" y="1290"/>
                </a:cxn>
                <a:cxn ang="0">
                  <a:pos x="227" y="1292"/>
                </a:cxn>
                <a:cxn ang="0">
                  <a:pos x="194" y="1265"/>
                </a:cxn>
                <a:cxn ang="0">
                  <a:pos x="163" y="1215"/>
                </a:cxn>
                <a:cxn ang="0">
                  <a:pos x="136" y="1145"/>
                </a:cxn>
                <a:cxn ang="0">
                  <a:pos x="112" y="1057"/>
                </a:cxn>
                <a:cxn ang="0">
                  <a:pos x="91" y="958"/>
                </a:cxn>
                <a:cxn ang="0">
                  <a:pos x="73" y="849"/>
                </a:cxn>
                <a:cxn ang="0">
                  <a:pos x="56" y="734"/>
                </a:cxn>
                <a:cxn ang="0">
                  <a:pos x="43" y="616"/>
                </a:cxn>
                <a:cxn ang="0">
                  <a:pos x="31" y="500"/>
                </a:cxn>
                <a:cxn ang="0">
                  <a:pos x="22" y="388"/>
                </a:cxn>
                <a:cxn ang="0">
                  <a:pos x="14" y="284"/>
                </a:cxn>
                <a:cxn ang="0">
                  <a:pos x="9" y="191"/>
                </a:cxn>
                <a:cxn ang="0">
                  <a:pos x="5" y="112"/>
                </a:cxn>
                <a:cxn ang="0">
                  <a:pos x="2" y="52"/>
                </a:cxn>
                <a:cxn ang="0">
                  <a:pos x="0" y="13"/>
                </a:cxn>
              </a:cxnLst>
              <a:rect l="0" t="0" r="r" b="b"/>
              <a:pathLst>
                <a:path w="245" h="1296">
                  <a:moveTo>
                    <a:pt x="231" y="1293"/>
                  </a:moveTo>
                  <a:lnTo>
                    <a:pt x="245" y="1296"/>
                  </a:lnTo>
                  <a:lnTo>
                    <a:pt x="239" y="1296"/>
                  </a:lnTo>
                  <a:lnTo>
                    <a:pt x="235" y="1295"/>
                  </a:lnTo>
                  <a:lnTo>
                    <a:pt x="231" y="1293"/>
                  </a:lnTo>
                  <a:close/>
                  <a:moveTo>
                    <a:pt x="0" y="0"/>
                  </a:moveTo>
                  <a:lnTo>
                    <a:pt x="8" y="119"/>
                  </a:lnTo>
                  <a:lnTo>
                    <a:pt x="16" y="230"/>
                  </a:lnTo>
                  <a:lnTo>
                    <a:pt x="24" y="335"/>
                  </a:lnTo>
                  <a:lnTo>
                    <a:pt x="33" y="433"/>
                  </a:lnTo>
                  <a:lnTo>
                    <a:pt x="43" y="524"/>
                  </a:lnTo>
                  <a:lnTo>
                    <a:pt x="53" y="607"/>
                  </a:lnTo>
                  <a:lnTo>
                    <a:pt x="62" y="685"/>
                  </a:lnTo>
                  <a:lnTo>
                    <a:pt x="72" y="756"/>
                  </a:lnTo>
                  <a:lnTo>
                    <a:pt x="82" y="822"/>
                  </a:lnTo>
                  <a:lnTo>
                    <a:pt x="92" y="883"/>
                  </a:lnTo>
                  <a:lnTo>
                    <a:pt x="101" y="938"/>
                  </a:lnTo>
                  <a:lnTo>
                    <a:pt x="112" y="988"/>
                  </a:lnTo>
                  <a:lnTo>
                    <a:pt x="122" y="1032"/>
                  </a:lnTo>
                  <a:lnTo>
                    <a:pt x="131" y="1074"/>
                  </a:lnTo>
                  <a:lnTo>
                    <a:pt x="140" y="1110"/>
                  </a:lnTo>
                  <a:lnTo>
                    <a:pt x="150" y="1141"/>
                  </a:lnTo>
                  <a:lnTo>
                    <a:pt x="159" y="1169"/>
                  </a:lnTo>
                  <a:lnTo>
                    <a:pt x="168" y="1194"/>
                  </a:lnTo>
                  <a:lnTo>
                    <a:pt x="177" y="1216"/>
                  </a:lnTo>
                  <a:lnTo>
                    <a:pt x="186" y="1233"/>
                  </a:lnTo>
                  <a:lnTo>
                    <a:pt x="193" y="1249"/>
                  </a:lnTo>
                  <a:lnTo>
                    <a:pt x="201" y="1261"/>
                  </a:lnTo>
                  <a:lnTo>
                    <a:pt x="208" y="1271"/>
                  </a:lnTo>
                  <a:lnTo>
                    <a:pt x="215" y="1279"/>
                  </a:lnTo>
                  <a:lnTo>
                    <a:pt x="221" y="1286"/>
                  </a:lnTo>
                  <a:lnTo>
                    <a:pt x="226" y="1290"/>
                  </a:lnTo>
                  <a:lnTo>
                    <a:pt x="231" y="1293"/>
                  </a:lnTo>
                  <a:lnTo>
                    <a:pt x="227" y="1292"/>
                  </a:lnTo>
                  <a:lnTo>
                    <a:pt x="210" y="1281"/>
                  </a:lnTo>
                  <a:lnTo>
                    <a:pt x="194" y="1265"/>
                  </a:lnTo>
                  <a:lnTo>
                    <a:pt x="177" y="1242"/>
                  </a:lnTo>
                  <a:lnTo>
                    <a:pt x="163" y="1215"/>
                  </a:lnTo>
                  <a:lnTo>
                    <a:pt x="150" y="1182"/>
                  </a:lnTo>
                  <a:lnTo>
                    <a:pt x="136" y="1145"/>
                  </a:lnTo>
                  <a:lnTo>
                    <a:pt x="124" y="1102"/>
                  </a:lnTo>
                  <a:lnTo>
                    <a:pt x="112" y="1057"/>
                  </a:lnTo>
                  <a:lnTo>
                    <a:pt x="101" y="1009"/>
                  </a:lnTo>
                  <a:lnTo>
                    <a:pt x="91" y="958"/>
                  </a:lnTo>
                  <a:lnTo>
                    <a:pt x="81" y="905"/>
                  </a:lnTo>
                  <a:lnTo>
                    <a:pt x="73" y="849"/>
                  </a:lnTo>
                  <a:lnTo>
                    <a:pt x="63" y="792"/>
                  </a:lnTo>
                  <a:lnTo>
                    <a:pt x="56" y="734"/>
                  </a:lnTo>
                  <a:lnTo>
                    <a:pt x="49" y="676"/>
                  </a:lnTo>
                  <a:lnTo>
                    <a:pt x="43" y="616"/>
                  </a:lnTo>
                  <a:lnTo>
                    <a:pt x="37" y="559"/>
                  </a:lnTo>
                  <a:lnTo>
                    <a:pt x="31" y="500"/>
                  </a:lnTo>
                  <a:lnTo>
                    <a:pt x="26" y="444"/>
                  </a:lnTo>
                  <a:lnTo>
                    <a:pt x="22" y="388"/>
                  </a:lnTo>
                  <a:lnTo>
                    <a:pt x="18" y="335"/>
                  </a:lnTo>
                  <a:lnTo>
                    <a:pt x="14" y="284"/>
                  </a:lnTo>
                  <a:lnTo>
                    <a:pt x="11" y="236"/>
                  </a:lnTo>
                  <a:lnTo>
                    <a:pt x="9" y="191"/>
                  </a:lnTo>
                  <a:lnTo>
                    <a:pt x="7" y="149"/>
                  </a:lnTo>
                  <a:lnTo>
                    <a:pt x="5" y="112"/>
                  </a:lnTo>
                  <a:lnTo>
                    <a:pt x="3" y="80"/>
                  </a:lnTo>
                  <a:lnTo>
                    <a:pt x="2" y="52"/>
                  </a:lnTo>
                  <a:lnTo>
                    <a:pt x="1" y="30"/>
                  </a:lnTo>
                  <a:lnTo>
                    <a:pt x="0" y="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98D21"/>
                </a:gs>
                <a:gs pos="74000">
                  <a:srgbClr val="F3EB4F"/>
                </a:gs>
                <a:gs pos="54000">
                  <a:srgbClr val="F3CB69"/>
                </a:gs>
              </a:gsLst>
              <a:lin ang="189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sp>
          <p:nvSpPr>
            <p:cNvPr id="47" name="Freeform 12"/>
            <p:cNvSpPr/>
            <p:nvPr/>
          </p:nvSpPr>
          <p:spPr bwMode="auto">
            <a:xfrm>
              <a:off x="3938581" y="1981219"/>
              <a:ext cx="906463" cy="906463"/>
            </a:xfrm>
            <a:custGeom>
              <a:avLst/>
              <a:gdLst/>
              <a:ahLst/>
              <a:cxnLst>
                <a:cxn ang="0">
                  <a:pos x="286" y="0"/>
                </a:cxn>
                <a:cxn ang="0">
                  <a:pos x="571" y="286"/>
                </a:cxn>
                <a:cxn ang="0">
                  <a:pos x="286" y="571"/>
                </a:cxn>
                <a:cxn ang="0">
                  <a:pos x="0" y="286"/>
                </a:cxn>
                <a:cxn ang="0">
                  <a:pos x="286" y="0"/>
                </a:cxn>
              </a:cxnLst>
              <a:rect l="0" t="0" r="r" b="b"/>
              <a:pathLst>
                <a:path w="571" h="571">
                  <a:moveTo>
                    <a:pt x="286" y="0"/>
                  </a:moveTo>
                  <a:lnTo>
                    <a:pt x="571" y="286"/>
                  </a:lnTo>
                  <a:lnTo>
                    <a:pt x="286" y="571"/>
                  </a:lnTo>
                  <a:lnTo>
                    <a:pt x="0" y="286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sunrise" dir="t">
                <a:rot lat="0" lon="0" rev="0"/>
              </a:lightRig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sp>
          <p:nvSpPr>
            <p:cNvPr id="48" name="Freeform 13"/>
            <p:cNvSpPr>
              <a:spLocks noEditPoints="1"/>
            </p:cNvSpPr>
            <p:nvPr/>
          </p:nvSpPr>
          <p:spPr bwMode="auto">
            <a:xfrm>
              <a:off x="3773481" y="2246332"/>
              <a:ext cx="530225" cy="1193800"/>
            </a:xfrm>
            <a:custGeom>
              <a:avLst/>
              <a:gdLst/>
              <a:ahLst/>
              <a:cxnLst>
                <a:cxn ang="0">
                  <a:pos x="333" y="743"/>
                </a:cxn>
                <a:cxn ang="0">
                  <a:pos x="330" y="745"/>
                </a:cxn>
                <a:cxn ang="0">
                  <a:pos x="326" y="746"/>
                </a:cxn>
                <a:cxn ang="0">
                  <a:pos x="321" y="748"/>
                </a:cxn>
                <a:cxn ang="0">
                  <a:pos x="312" y="749"/>
                </a:cxn>
                <a:cxn ang="0">
                  <a:pos x="334" y="743"/>
                </a:cxn>
                <a:cxn ang="0">
                  <a:pos x="333" y="743"/>
                </a:cxn>
                <a:cxn ang="0">
                  <a:pos x="0" y="0"/>
                </a:cxn>
                <a:cxn ang="0">
                  <a:pos x="11" y="88"/>
                </a:cxn>
                <a:cxn ang="0">
                  <a:pos x="22" y="168"/>
                </a:cxn>
                <a:cxn ang="0">
                  <a:pos x="34" y="241"/>
                </a:cxn>
                <a:cxn ang="0">
                  <a:pos x="48" y="308"/>
                </a:cxn>
                <a:cxn ang="0">
                  <a:pos x="61" y="370"/>
                </a:cxn>
                <a:cxn ang="0">
                  <a:pos x="75" y="424"/>
                </a:cxn>
                <a:cxn ang="0">
                  <a:pos x="90" y="475"/>
                </a:cxn>
                <a:cxn ang="0">
                  <a:pos x="105" y="519"/>
                </a:cxn>
                <a:cxn ang="0">
                  <a:pos x="120" y="559"/>
                </a:cxn>
                <a:cxn ang="0">
                  <a:pos x="135" y="593"/>
                </a:cxn>
                <a:cxn ang="0">
                  <a:pos x="150" y="624"/>
                </a:cxn>
                <a:cxn ang="0">
                  <a:pos x="166" y="651"/>
                </a:cxn>
                <a:cxn ang="0">
                  <a:pos x="181" y="674"/>
                </a:cxn>
                <a:cxn ang="0">
                  <a:pos x="196" y="692"/>
                </a:cxn>
                <a:cxn ang="0">
                  <a:pos x="211" y="708"/>
                </a:cxn>
                <a:cxn ang="0">
                  <a:pos x="226" y="721"/>
                </a:cxn>
                <a:cxn ang="0">
                  <a:pos x="239" y="730"/>
                </a:cxn>
                <a:cxn ang="0">
                  <a:pos x="252" y="738"/>
                </a:cxn>
                <a:cxn ang="0">
                  <a:pos x="265" y="744"/>
                </a:cxn>
                <a:cxn ang="0">
                  <a:pos x="277" y="748"/>
                </a:cxn>
                <a:cxn ang="0">
                  <a:pos x="287" y="750"/>
                </a:cxn>
                <a:cxn ang="0">
                  <a:pos x="307" y="750"/>
                </a:cxn>
                <a:cxn ang="0">
                  <a:pos x="312" y="749"/>
                </a:cxn>
                <a:cxn ang="0">
                  <a:pos x="306" y="751"/>
                </a:cxn>
                <a:cxn ang="0">
                  <a:pos x="279" y="752"/>
                </a:cxn>
                <a:cxn ang="0">
                  <a:pos x="254" y="749"/>
                </a:cxn>
                <a:cxn ang="0">
                  <a:pos x="232" y="739"/>
                </a:cxn>
                <a:cxn ang="0">
                  <a:pos x="209" y="726"/>
                </a:cxn>
                <a:cxn ang="0">
                  <a:pos x="190" y="708"/>
                </a:cxn>
                <a:cxn ang="0">
                  <a:pos x="170" y="686"/>
                </a:cxn>
                <a:cxn ang="0">
                  <a:pos x="153" y="660"/>
                </a:cxn>
                <a:cxn ang="0">
                  <a:pos x="135" y="630"/>
                </a:cxn>
                <a:cxn ang="0">
                  <a:pos x="120" y="599"/>
                </a:cxn>
                <a:cxn ang="0">
                  <a:pos x="106" y="564"/>
                </a:cxn>
                <a:cxn ang="0">
                  <a:pos x="93" y="528"/>
                </a:cxn>
                <a:cxn ang="0">
                  <a:pos x="81" y="491"/>
                </a:cxn>
                <a:cxn ang="0">
                  <a:pos x="69" y="452"/>
                </a:cxn>
                <a:cxn ang="0">
                  <a:pos x="60" y="413"/>
                </a:cxn>
                <a:cxn ang="0">
                  <a:pos x="51" y="373"/>
                </a:cxn>
                <a:cxn ang="0">
                  <a:pos x="42" y="333"/>
                </a:cxn>
                <a:cxn ang="0">
                  <a:pos x="35" y="294"/>
                </a:cxn>
                <a:cxn ang="0">
                  <a:pos x="29" y="255"/>
                </a:cxn>
                <a:cxn ang="0">
                  <a:pos x="23" y="218"/>
                </a:cxn>
                <a:cxn ang="0">
                  <a:pos x="18" y="181"/>
                </a:cxn>
                <a:cxn ang="0">
                  <a:pos x="14" y="148"/>
                </a:cxn>
                <a:cxn ang="0">
                  <a:pos x="11" y="117"/>
                </a:cxn>
                <a:cxn ang="0">
                  <a:pos x="7" y="88"/>
                </a:cxn>
                <a:cxn ang="0">
                  <a:pos x="5" y="63"/>
                </a:cxn>
                <a:cxn ang="0">
                  <a:pos x="3" y="41"/>
                </a:cxn>
                <a:cxn ang="0">
                  <a:pos x="2" y="24"/>
                </a:cxn>
                <a:cxn ang="0">
                  <a:pos x="1" y="12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334" h="752">
                  <a:moveTo>
                    <a:pt x="333" y="743"/>
                  </a:moveTo>
                  <a:lnTo>
                    <a:pt x="330" y="745"/>
                  </a:lnTo>
                  <a:lnTo>
                    <a:pt x="326" y="746"/>
                  </a:lnTo>
                  <a:lnTo>
                    <a:pt x="321" y="748"/>
                  </a:lnTo>
                  <a:lnTo>
                    <a:pt x="312" y="749"/>
                  </a:lnTo>
                  <a:lnTo>
                    <a:pt x="334" y="743"/>
                  </a:lnTo>
                  <a:lnTo>
                    <a:pt x="333" y="743"/>
                  </a:lnTo>
                  <a:close/>
                  <a:moveTo>
                    <a:pt x="0" y="0"/>
                  </a:moveTo>
                  <a:lnTo>
                    <a:pt x="11" y="88"/>
                  </a:lnTo>
                  <a:lnTo>
                    <a:pt x="22" y="168"/>
                  </a:lnTo>
                  <a:lnTo>
                    <a:pt x="34" y="241"/>
                  </a:lnTo>
                  <a:lnTo>
                    <a:pt x="48" y="308"/>
                  </a:lnTo>
                  <a:lnTo>
                    <a:pt x="61" y="370"/>
                  </a:lnTo>
                  <a:lnTo>
                    <a:pt x="75" y="424"/>
                  </a:lnTo>
                  <a:lnTo>
                    <a:pt x="90" y="475"/>
                  </a:lnTo>
                  <a:lnTo>
                    <a:pt x="105" y="519"/>
                  </a:lnTo>
                  <a:lnTo>
                    <a:pt x="120" y="559"/>
                  </a:lnTo>
                  <a:lnTo>
                    <a:pt x="135" y="593"/>
                  </a:lnTo>
                  <a:lnTo>
                    <a:pt x="150" y="624"/>
                  </a:lnTo>
                  <a:lnTo>
                    <a:pt x="166" y="651"/>
                  </a:lnTo>
                  <a:lnTo>
                    <a:pt x="181" y="674"/>
                  </a:lnTo>
                  <a:lnTo>
                    <a:pt x="196" y="692"/>
                  </a:lnTo>
                  <a:lnTo>
                    <a:pt x="211" y="708"/>
                  </a:lnTo>
                  <a:lnTo>
                    <a:pt x="226" y="721"/>
                  </a:lnTo>
                  <a:lnTo>
                    <a:pt x="239" y="730"/>
                  </a:lnTo>
                  <a:lnTo>
                    <a:pt x="252" y="738"/>
                  </a:lnTo>
                  <a:lnTo>
                    <a:pt x="265" y="744"/>
                  </a:lnTo>
                  <a:lnTo>
                    <a:pt x="277" y="748"/>
                  </a:lnTo>
                  <a:lnTo>
                    <a:pt x="287" y="750"/>
                  </a:lnTo>
                  <a:lnTo>
                    <a:pt x="307" y="750"/>
                  </a:lnTo>
                  <a:lnTo>
                    <a:pt x="312" y="749"/>
                  </a:lnTo>
                  <a:lnTo>
                    <a:pt x="306" y="751"/>
                  </a:lnTo>
                  <a:lnTo>
                    <a:pt x="279" y="752"/>
                  </a:lnTo>
                  <a:lnTo>
                    <a:pt x="254" y="749"/>
                  </a:lnTo>
                  <a:lnTo>
                    <a:pt x="232" y="739"/>
                  </a:lnTo>
                  <a:lnTo>
                    <a:pt x="209" y="726"/>
                  </a:lnTo>
                  <a:lnTo>
                    <a:pt x="190" y="708"/>
                  </a:lnTo>
                  <a:lnTo>
                    <a:pt x="170" y="686"/>
                  </a:lnTo>
                  <a:lnTo>
                    <a:pt x="153" y="660"/>
                  </a:lnTo>
                  <a:lnTo>
                    <a:pt x="135" y="630"/>
                  </a:lnTo>
                  <a:lnTo>
                    <a:pt x="120" y="599"/>
                  </a:lnTo>
                  <a:lnTo>
                    <a:pt x="106" y="564"/>
                  </a:lnTo>
                  <a:lnTo>
                    <a:pt x="93" y="528"/>
                  </a:lnTo>
                  <a:lnTo>
                    <a:pt x="81" y="491"/>
                  </a:lnTo>
                  <a:lnTo>
                    <a:pt x="69" y="452"/>
                  </a:lnTo>
                  <a:lnTo>
                    <a:pt x="60" y="413"/>
                  </a:lnTo>
                  <a:lnTo>
                    <a:pt x="51" y="373"/>
                  </a:lnTo>
                  <a:lnTo>
                    <a:pt x="42" y="333"/>
                  </a:lnTo>
                  <a:lnTo>
                    <a:pt x="35" y="294"/>
                  </a:lnTo>
                  <a:lnTo>
                    <a:pt x="29" y="255"/>
                  </a:lnTo>
                  <a:lnTo>
                    <a:pt x="23" y="218"/>
                  </a:lnTo>
                  <a:lnTo>
                    <a:pt x="18" y="181"/>
                  </a:lnTo>
                  <a:lnTo>
                    <a:pt x="14" y="148"/>
                  </a:lnTo>
                  <a:lnTo>
                    <a:pt x="11" y="117"/>
                  </a:lnTo>
                  <a:lnTo>
                    <a:pt x="7" y="88"/>
                  </a:lnTo>
                  <a:lnTo>
                    <a:pt x="5" y="63"/>
                  </a:lnTo>
                  <a:lnTo>
                    <a:pt x="3" y="41"/>
                  </a:lnTo>
                  <a:lnTo>
                    <a:pt x="2" y="24"/>
                  </a:lnTo>
                  <a:lnTo>
                    <a:pt x="1" y="12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98D21"/>
                </a:gs>
                <a:gs pos="74000">
                  <a:srgbClr val="F3EB4F"/>
                </a:gs>
                <a:gs pos="54000">
                  <a:srgbClr val="F3CB69"/>
                </a:gs>
              </a:gsLst>
              <a:lin ang="189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sp>
          <p:nvSpPr>
            <p:cNvPr id="49" name="Freeform 14"/>
            <p:cNvSpPr/>
            <p:nvPr/>
          </p:nvSpPr>
          <p:spPr bwMode="auto">
            <a:xfrm>
              <a:off x="3746493" y="4025919"/>
              <a:ext cx="509588" cy="1863725"/>
            </a:xfrm>
            <a:custGeom>
              <a:avLst/>
              <a:gdLst/>
              <a:ahLst/>
              <a:cxnLst>
                <a:cxn ang="0">
                  <a:pos x="280" y="0"/>
                </a:cxn>
                <a:cxn ang="0">
                  <a:pos x="291" y="46"/>
                </a:cxn>
                <a:cxn ang="0">
                  <a:pos x="297" y="317"/>
                </a:cxn>
                <a:cxn ang="0">
                  <a:pos x="317" y="345"/>
                </a:cxn>
                <a:cxn ang="0">
                  <a:pos x="320" y="399"/>
                </a:cxn>
                <a:cxn ang="0">
                  <a:pos x="321" y="447"/>
                </a:cxn>
                <a:cxn ang="0">
                  <a:pos x="320" y="491"/>
                </a:cxn>
                <a:cxn ang="0">
                  <a:pos x="317" y="530"/>
                </a:cxn>
                <a:cxn ang="0">
                  <a:pos x="314" y="565"/>
                </a:cxn>
                <a:cxn ang="0">
                  <a:pos x="308" y="596"/>
                </a:cxn>
                <a:cxn ang="0">
                  <a:pos x="303" y="622"/>
                </a:cxn>
                <a:cxn ang="0">
                  <a:pos x="298" y="645"/>
                </a:cxn>
                <a:cxn ang="0">
                  <a:pos x="287" y="679"/>
                </a:cxn>
                <a:cxn ang="0">
                  <a:pos x="283" y="690"/>
                </a:cxn>
                <a:cxn ang="0">
                  <a:pos x="279" y="698"/>
                </a:cxn>
                <a:cxn ang="0">
                  <a:pos x="276" y="703"/>
                </a:cxn>
                <a:cxn ang="0">
                  <a:pos x="275" y="704"/>
                </a:cxn>
                <a:cxn ang="0">
                  <a:pos x="220" y="821"/>
                </a:cxn>
                <a:cxn ang="0">
                  <a:pos x="58" y="872"/>
                </a:cxn>
                <a:cxn ang="0">
                  <a:pos x="49" y="1117"/>
                </a:cxn>
                <a:cxn ang="0">
                  <a:pos x="0" y="1174"/>
                </a:cxn>
                <a:cxn ang="0">
                  <a:pos x="39" y="1117"/>
                </a:cxn>
                <a:cxn ang="0">
                  <a:pos x="49" y="866"/>
                </a:cxn>
                <a:cxn ang="0">
                  <a:pos x="211" y="819"/>
                </a:cxn>
                <a:cxn ang="0">
                  <a:pos x="267" y="700"/>
                </a:cxn>
                <a:cxn ang="0">
                  <a:pos x="282" y="663"/>
                </a:cxn>
                <a:cxn ang="0">
                  <a:pos x="293" y="625"/>
                </a:cxn>
                <a:cxn ang="0">
                  <a:pos x="301" y="588"/>
                </a:cxn>
                <a:cxn ang="0">
                  <a:pos x="306" y="552"/>
                </a:cxn>
                <a:cxn ang="0">
                  <a:pos x="310" y="517"/>
                </a:cxn>
                <a:cxn ang="0">
                  <a:pos x="313" y="484"/>
                </a:cxn>
                <a:cxn ang="0">
                  <a:pos x="314" y="453"/>
                </a:cxn>
                <a:cxn ang="0">
                  <a:pos x="313" y="425"/>
                </a:cxn>
                <a:cxn ang="0">
                  <a:pos x="311" y="402"/>
                </a:cxn>
                <a:cxn ang="0">
                  <a:pos x="310" y="382"/>
                </a:cxn>
                <a:cxn ang="0">
                  <a:pos x="309" y="368"/>
                </a:cxn>
                <a:cxn ang="0">
                  <a:pos x="307" y="359"/>
                </a:cxn>
                <a:cxn ang="0">
                  <a:pos x="307" y="355"/>
                </a:cxn>
                <a:cxn ang="0">
                  <a:pos x="289" y="324"/>
                </a:cxn>
                <a:cxn ang="0">
                  <a:pos x="289" y="310"/>
                </a:cxn>
                <a:cxn ang="0">
                  <a:pos x="288" y="295"/>
                </a:cxn>
                <a:cxn ang="0">
                  <a:pos x="288" y="250"/>
                </a:cxn>
                <a:cxn ang="0">
                  <a:pos x="287" y="225"/>
                </a:cxn>
                <a:cxn ang="0">
                  <a:pos x="286" y="198"/>
                </a:cxn>
                <a:cxn ang="0">
                  <a:pos x="286" y="170"/>
                </a:cxn>
                <a:cxn ang="0">
                  <a:pos x="285" y="143"/>
                </a:cxn>
                <a:cxn ang="0">
                  <a:pos x="285" y="95"/>
                </a:cxn>
                <a:cxn ang="0">
                  <a:pos x="284" y="77"/>
                </a:cxn>
                <a:cxn ang="0">
                  <a:pos x="284" y="39"/>
                </a:cxn>
                <a:cxn ang="0">
                  <a:pos x="283" y="25"/>
                </a:cxn>
                <a:cxn ang="0">
                  <a:pos x="281" y="13"/>
                </a:cxn>
                <a:cxn ang="0">
                  <a:pos x="280" y="3"/>
                </a:cxn>
                <a:cxn ang="0">
                  <a:pos x="280" y="0"/>
                </a:cxn>
              </a:cxnLst>
              <a:rect l="0" t="0" r="r" b="b"/>
              <a:pathLst>
                <a:path w="321" h="1174">
                  <a:moveTo>
                    <a:pt x="280" y="0"/>
                  </a:moveTo>
                  <a:lnTo>
                    <a:pt x="291" y="46"/>
                  </a:lnTo>
                  <a:lnTo>
                    <a:pt x="297" y="317"/>
                  </a:lnTo>
                  <a:lnTo>
                    <a:pt x="317" y="345"/>
                  </a:lnTo>
                  <a:lnTo>
                    <a:pt x="320" y="399"/>
                  </a:lnTo>
                  <a:lnTo>
                    <a:pt x="321" y="447"/>
                  </a:lnTo>
                  <a:lnTo>
                    <a:pt x="320" y="491"/>
                  </a:lnTo>
                  <a:lnTo>
                    <a:pt x="317" y="530"/>
                  </a:lnTo>
                  <a:lnTo>
                    <a:pt x="314" y="565"/>
                  </a:lnTo>
                  <a:lnTo>
                    <a:pt x="308" y="596"/>
                  </a:lnTo>
                  <a:lnTo>
                    <a:pt x="303" y="622"/>
                  </a:lnTo>
                  <a:lnTo>
                    <a:pt x="298" y="645"/>
                  </a:lnTo>
                  <a:lnTo>
                    <a:pt x="287" y="679"/>
                  </a:lnTo>
                  <a:lnTo>
                    <a:pt x="283" y="690"/>
                  </a:lnTo>
                  <a:lnTo>
                    <a:pt x="279" y="698"/>
                  </a:lnTo>
                  <a:lnTo>
                    <a:pt x="276" y="703"/>
                  </a:lnTo>
                  <a:lnTo>
                    <a:pt x="275" y="704"/>
                  </a:lnTo>
                  <a:lnTo>
                    <a:pt x="220" y="821"/>
                  </a:lnTo>
                  <a:lnTo>
                    <a:pt x="58" y="872"/>
                  </a:lnTo>
                  <a:lnTo>
                    <a:pt x="49" y="1117"/>
                  </a:lnTo>
                  <a:lnTo>
                    <a:pt x="0" y="1174"/>
                  </a:lnTo>
                  <a:lnTo>
                    <a:pt x="39" y="1117"/>
                  </a:lnTo>
                  <a:lnTo>
                    <a:pt x="49" y="866"/>
                  </a:lnTo>
                  <a:lnTo>
                    <a:pt x="211" y="819"/>
                  </a:lnTo>
                  <a:lnTo>
                    <a:pt x="267" y="700"/>
                  </a:lnTo>
                  <a:lnTo>
                    <a:pt x="282" y="663"/>
                  </a:lnTo>
                  <a:lnTo>
                    <a:pt x="293" y="625"/>
                  </a:lnTo>
                  <a:lnTo>
                    <a:pt x="301" y="588"/>
                  </a:lnTo>
                  <a:lnTo>
                    <a:pt x="306" y="552"/>
                  </a:lnTo>
                  <a:lnTo>
                    <a:pt x="310" y="517"/>
                  </a:lnTo>
                  <a:lnTo>
                    <a:pt x="313" y="484"/>
                  </a:lnTo>
                  <a:lnTo>
                    <a:pt x="314" y="453"/>
                  </a:lnTo>
                  <a:lnTo>
                    <a:pt x="313" y="425"/>
                  </a:lnTo>
                  <a:lnTo>
                    <a:pt x="311" y="402"/>
                  </a:lnTo>
                  <a:lnTo>
                    <a:pt x="310" y="382"/>
                  </a:lnTo>
                  <a:lnTo>
                    <a:pt x="309" y="368"/>
                  </a:lnTo>
                  <a:lnTo>
                    <a:pt x="307" y="359"/>
                  </a:lnTo>
                  <a:lnTo>
                    <a:pt x="307" y="355"/>
                  </a:lnTo>
                  <a:lnTo>
                    <a:pt x="289" y="324"/>
                  </a:lnTo>
                  <a:lnTo>
                    <a:pt x="289" y="310"/>
                  </a:lnTo>
                  <a:lnTo>
                    <a:pt x="288" y="295"/>
                  </a:lnTo>
                  <a:lnTo>
                    <a:pt x="288" y="250"/>
                  </a:lnTo>
                  <a:lnTo>
                    <a:pt x="287" y="225"/>
                  </a:lnTo>
                  <a:lnTo>
                    <a:pt x="286" y="198"/>
                  </a:lnTo>
                  <a:lnTo>
                    <a:pt x="286" y="170"/>
                  </a:lnTo>
                  <a:lnTo>
                    <a:pt x="285" y="143"/>
                  </a:lnTo>
                  <a:lnTo>
                    <a:pt x="285" y="95"/>
                  </a:lnTo>
                  <a:lnTo>
                    <a:pt x="284" y="77"/>
                  </a:lnTo>
                  <a:lnTo>
                    <a:pt x="284" y="39"/>
                  </a:lnTo>
                  <a:lnTo>
                    <a:pt x="283" y="25"/>
                  </a:lnTo>
                  <a:lnTo>
                    <a:pt x="281" y="13"/>
                  </a:lnTo>
                  <a:lnTo>
                    <a:pt x="280" y="3"/>
                  </a:lnTo>
                  <a:lnTo>
                    <a:pt x="28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98D21"/>
                </a:gs>
                <a:gs pos="74000">
                  <a:srgbClr val="F3EB4F"/>
                </a:gs>
                <a:gs pos="54000">
                  <a:srgbClr val="F3CB69"/>
                </a:gs>
              </a:gsLst>
              <a:lin ang="189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sp>
          <p:nvSpPr>
            <p:cNvPr id="50" name="Freeform 15"/>
            <p:cNvSpPr/>
            <p:nvPr/>
          </p:nvSpPr>
          <p:spPr bwMode="auto">
            <a:xfrm>
              <a:off x="3962393" y="5457844"/>
              <a:ext cx="1095375" cy="206375"/>
            </a:xfrm>
            <a:custGeom>
              <a:avLst/>
              <a:gdLst/>
              <a:ahLst/>
              <a:cxnLst>
                <a:cxn ang="0">
                  <a:pos x="690" y="0"/>
                </a:cxn>
                <a:cxn ang="0">
                  <a:pos x="275" y="130"/>
                </a:cxn>
                <a:cxn ang="0">
                  <a:pos x="0" y="7"/>
                </a:cxn>
                <a:cxn ang="0">
                  <a:pos x="277" y="114"/>
                </a:cxn>
                <a:cxn ang="0">
                  <a:pos x="690" y="0"/>
                </a:cxn>
              </a:cxnLst>
              <a:rect l="0" t="0" r="r" b="b"/>
              <a:pathLst>
                <a:path w="690" h="130">
                  <a:moveTo>
                    <a:pt x="690" y="0"/>
                  </a:moveTo>
                  <a:lnTo>
                    <a:pt x="275" y="130"/>
                  </a:lnTo>
                  <a:lnTo>
                    <a:pt x="0" y="7"/>
                  </a:lnTo>
                  <a:lnTo>
                    <a:pt x="277" y="114"/>
                  </a:lnTo>
                  <a:lnTo>
                    <a:pt x="69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98D21"/>
                </a:gs>
                <a:gs pos="74000">
                  <a:srgbClr val="F3EB4F"/>
                </a:gs>
                <a:gs pos="54000">
                  <a:srgbClr val="F3CB69"/>
                </a:gs>
              </a:gsLst>
              <a:lin ang="189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</p:grpSp>
      <p:sp>
        <p:nvSpPr>
          <p:cNvPr id="51" name="Rectangle 54"/>
          <p:cNvSpPr/>
          <p:nvPr/>
        </p:nvSpPr>
        <p:spPr>
          <a:xfrm>
            <a:off x="8280542" y="3129537"/>
            <a:ext cx="2423176" cy="45719"/>
          </a:xfrm>
          <a:prstGeom prst="rect">
            <a:avLst/>
          </a:prstGeom>
          <a:solidFill>
            <a:schemeClr val="accent5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2" name="Rectangle 56"/>
          <p:cNvSpPr/>
          <p:nvPr/>
        </p:nvSpPr>
        <p:spPr>
          <a:xfrm>
            <a:off x="1583798" y="3129537"/>
            <a:ext cx="2423176" cy="45719"/>
          </a:xfrm>
          <a:prstGeom prst="rect">
            <a:avLst/>
          </a:prstGeom>
          <a:solidFill>
            <a:schemeClr val="accent5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237423" y="3273653"/>
            <a:ext cx="3071833" cy="1655545"/>
            <a:chOff x="1328412" y="3036512"/>
            <a:chExt cx="2472651" cy="1655545"/>
          </a:xfrm>
        </p:grpSpPr>
        <p:sp>
          <p:nvSpPr>
            <p:cNvPr id="54" name="文本框 38"/>
            <p:cNvSpPr txBox="1"/>
            <p:nvPr/>
          </p:nvSpPr>
          <p:spPr>
            <a:xfrm>
              <a:off x="1328412" y="3565595"/>
              <a:ext cx="2472651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公司在对市场充分细致调查、</a:t>
              </a:r>
              <a:r>
                <a:rPr lang="zh-CN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分析、研究</a:t>
              </a: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的基础上，结合当地的</a:t>
              </a:r>
              <a:r>
                <a:rPr lang="zh-CN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资源优势</a:t>
              </a: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和发展优势等因素，确定本公司产品方案及具体生产销售规模。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文本框 39"/>
            <p:cNvSpPr txBox="1"/>
            <p:nvPr/>
          </p:nvSpPr>
          <p:spPr>
            <a:xfrm>
              <a:off x="1624895" y="3036512"/>
              <a:ext cx="20220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销售总额</a:t>
              </a:r>
              <a:endPara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8231067" y="3273653"/>
            <a:ext cx="3150551" cy="1321995"/>
            <a:chOff x="1328412" y="3036512"/>
            <a:chExt cx="2472651" cy="1321995"/>
          </a:xfrm>
        </p:grpSpPr>
        <p:sp>
          <p:nvSpPr>
            <p:cNvPr id="57" name="文本框 42"/>
            <p:cNvSpPr txBox="1"/>
            <p:nvPr/>
          </p:nvSpPr>
          <p:spPr>
            <a:xfrm>
              <a:off x="1328412" y="3492367"/>
              <a:ext cx="2472651" cy="866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增值税按照销项税额和进项税额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计算，经测算年增值税</a:t>
              </a:r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1000</a:t>
              </a: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万元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（暂时按增值税计算）。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43"/>
            <p:cNvSpPr txBox="1"/>
            <p:nvPr/>
          </p:nvSpPr>
          <p:spPr>
            <a:xfrm>
              <a:off x="1386555" y="3036512"/>
              <a:ext cx="20220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年创利税</a:t>
              </a:r>
              <a:endPara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9" name="文本框 44"/>
          <p:cNvSpPr txBox="1"/>
          <p:nvPr/>
        </p:nvSpPr>
        <p:spPr>
          <a:xfrm>
            <a:off x="1702718" y="2553573"/>
            <a:ext cx="2252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8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亿元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45"/>
          <p:cNvSpPr txBox="1"/>
          <p:nvPr/>
        </p:nvSpPr>
        <p:spPr>
          <a:xfrm>
            <a:off x="8255446" y="2553573"/>
            <a:ext cx="2520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</a:t>
            </a:r>
            <a:r>
              <a:rPr lang="zh-CN" altLang="en-US" sz="28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万元</a:t>
            </a:r>
            <a:endParaRPr lang="zh-CN" altLang="en-US" sz="28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8961070" y="1550439"/>
            <a:ext cx="811454" cy="889644"/>
            <a:chOff x="3689350" y="833438"/>
            <a:chExt cx="4794250" cy="5256213"/>
          </a:xfrm>
          <a:solidFill>
            <a:srgbClr val="0070C0"/>
          </a:solidFill>
        </p:grpSpPr>
        <p:sp>
          <p:nvSpPr>
            <p:cNvPr id="62" name="Rectangle 161"/>
            <p:cNvSpPr>
              <a:spLocks noChangeArrowheads="1"/>
            </p:cNvSpPr>
            <p:nvPr/>
          </p:nvSpPr>
          <p:spPr bwMode="auto">
            <a:xfrm>
              <a:off x="7883525" y="4991101"/>
              <a:ext cx="600075" cy="973138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Freeform 162"/>
            <p:cNvSpPr/>
            <p:nvPr/>
          </p:nvSpPr>
          <p:spPr bwMode="auto">
            <a:xfrm>
              <a:off x="3689350" y="4281488"/>
              <a:ext cx="4129088" cy="1808163"/>
            </a:xfrm>
            <a:custGeom>
              <a:avLst/>
              <a:gdLst>
                <a:gd name="T0" fmla="*/ 1099 w 1099"/>
                <a:gd name="T1" fmla="*/ 210 h 481"/>
                <a:gd name="T2" fmla="*/ 1099 w 1099"/>
                <a:gd name="T3" fmla="*/ 423 h 481"/>
                <a:gd name="T4" fmla="*/ 825 w 1099"/>
                <a:gd name="T5" fmla="*/ 450 h 481"/>
                <a:gd name="T6" fmla="*/ 476 w 1099"/>
                <a:gd name="T7" fmla="*/ 450 h 481"/>
                <a:gd name="T8" fmla="*/ 264 w 1099"/>
                <a:gd name="T9" fmla="*/ 369 h 481"/>
                <a:gd name="T10" fmla="*/ 97 w 1099"/>
                <a:gd name="T11" fmla="*/ 241 h 481"/>
                <a:gd name="T12" fmla="*/ 27 w 1099"/>
                <a:gd name="T13" fmla="*/ 105 h 481"/>
                <a:gd name="T14" fmla="*/ 9 w 1099"/>
                <a:gd name="T15" fmla="*/ 33 h 481"/>
                <a:gd name="T16" fmla="*/ 86 w 1099"/>
                <a:gd name="T17" fmla="*/ 35 h 481"/>
                <a:gd name="T18" fmla="*/ 163 w 1099"/>
                <a:gd name="T19" fmla="*/ 167 h 481"/>
                <a:gd name="T20" fmla="*/ 346 w 1099"/>
                <a:gd name="T21" fmla="*/ 268 h 481"/>
                <a:gd name="T22" fmla="*/ 528 w 1099"/>
                <a:gd name="T23" fmla="*/ 268 h 481"/>
                <a:gd name="T24" fmla="*/ 633 w 1099"/>
                <a:gd name="T25" fmla="*/ 217 h 481"/>
                <a:gd name="T26" fmla="*/ 505 w 1099"/>
                <a:gd name="T27" fmla="*/ 217 h 481"/>
                <a:gd name="T28" fmla="*/ 404 w 1099"/>
                <a:gd name="T29" fmla="*/ 147 h 481"/>
                <a:gd name="T30" fmla="*/ 478 w 1099"/>
                <a:gd name="T31" fmla="*/ 105 h 481"/>
                <a:gd name="T32" fmla="*/ 540 w 1099"/>
                <a:gd name="T33" fmla="*/ 105 h 481"/>
                <a:gd name="T34" fmla="*/ 723 w 1099"/>
                <a:gd name="T35" fmla="*/ 105 h 481"/>
                <a:gd name="T36" fmla="*/ 797 w 1099"/>
                <a:gd name="T37" fmla="*/ 124 h 481"/>
                <a:gd name="T38" fmla="*/ 945 w 1099"/>
                <a:gd name="T39" fmla="*/ 190 h 481"/>
                <a:gd name="T40" fmla="*/ 1047 w 1099"/>
                <a:gd name="T41" fmla="*/ 210 h 481"/>
                <a:gd name="T42" fmla="*/ 1099 w 1099"/>
                <a:gd name="T43" fmla="*/ 21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99" h="481">
                  <a:moveTo>
                    <a:pt x="1099" y="210"/>
                  </a:moveTo>
                  <a:cubicBezTo>
                    <a:pt x="1099" y="423"/>
                    <a:pt x="1099" y="423"/>
                    <a:pt x="1099" y="423"/>
                  </a:cubicBezTo>
                  <a:cubicBezTo>
                    <a:pt x="1099" y="423"/>
                    <a:pt x="892" y="431"/>
                    <a:pt x="825" y="450"/>
                  </a:cubicBezTo>
                  <a:cubicBezTo>
                    <a:pt x="825" y="450"/>
                    <a:pt x="664" y="481"/>
                    <a:pt x="476" y="450"/>
                  </a:cubicBezTo>
                  <a:cubicBezTo>
                    <a:pt x="412" y="440"/>
                    <a:pt x="264" y="369"/>
                    <a:pt x="264" y="369"/>
                  </a:cubicBezTo>
                  <a:cubicBezTo>
                    <a:pt x="97" y="241"/>
                    <a:pt x="97" y="241"/>
                    <a:pt x="97" y="241"/>
                  </a:cubicBezTo>
                  <a:cubicBezTo>
                    <a:pt x="97" y="241"/>
                    <a:pt x="62" y="179"/>
                    <a:pt x="27" y="105"/>
                  </a:cubicBezTo>
                  <a:cubicBezTo>
                    <a:pt x="19" y="87"/>
                    <a:pt x="0" y="53"/>
                    <a:pt x="9" y="33"/>
                  </a:cubicBezTo>
                  <a:cubicBezTo>
                    <a:pt x="24" y="0"/>
                    <a:pt x="66" y="13"/>
                    <a:pt x="86" y="35"/>
                  </a:cubicBezTo>
                  <a:cubicBezTo>
                    <a:pt x="163" y="167"/>
                    <a:pt x="163" y="167"/>
                    <a:pt x="163" y="167"/>
                  </a:cubicBezTo>
                  <a:cubicBezTo>
                    <a:pt x="346" y="268"/>
                    <a:pt x="346" y="268"/>
                    <a:pt x="346" y="268"/>
                  </a:cubicBezTo>
                  <a:cubicBezTo>
                    <a:pt x="346" y="268"/>
                    <a:pt x="451" y="268"/>
                    <a:pt x="528" y="268"/>
                  </a:cubicBezTo>
                  <a:cubicBezTo>
                    <a:pt x="606" y="268"/>
                    <a:pt x="633" y="217"/>
                    <a:pt x="633" y="217"/>
                  </a:cubicBezTo>
                  <a:cubicBezTo>
                    <a:pt x="633" y="217"/>
                    <a:pt x="583" y="217"/>
                    <a:pt x="505" y="217"/>
                  </a:cubicBezTo>
                  <a:cubicBezTo>
                    <a:pt x="427" y="217"/>
                    <a:pt x="404" y="202"/>
                    <a:pt x="404" y="147"/>
                  </a:cubicBezTo>
                  <a:cubicBezTo>
                    <a:pt x="404" y="93"/>
                    <a:pt x="478" y="105"/>
                    <a:pt x="478" y="105"/>
                  </a:cubicBezTo>
                  <a:cubicBezTo>
                    <a:pt x="540" y="105"/>
                    <a:pt x="540" y="105"/>
                    <a:pt x="540" y="105"/>
                  </a:cubicBezTo>
                  <a:cubicBezTo>
                    <a:pt x="540" y="105"/>
                    <a:pt x="676" y="105"/>
                    <a:pt x="723" y="105"/>
                  </a:cubicBezTo>
                  <a:cubicBezTo>
                    <a:pt x="771" y="105"/>
                    <a:pt x="797" y="124"/>
                    <a:pt x="797" y="124"/>
                  </a:cubicBezTo>
                  <a:cubicBezTo>
                    <a:pt x="945" y="190"/>
                    <a:pt x="945" y="190"/>
                    <a:pt x="945" y="190"/>
                  </a:cubicBezTo>
                  <a:cubicBezTo>
                    <a:pt x="945" y="190"/>
                    <a:pt x="995" y="210"/>
                    <a:pt x="1047" y="210"/>
                  </a:cubicBezTo>
                  <a:cubicBezTo>
                    <a:pt x="1099" y="210"/>
                    <a:pt x="1099" y="210"/>
                    <a:pt x="1099" y="210"/>
                  </a:cubicBez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Freeform 163"/>
            <p:cNvSpPr/>
            <p:nvPr/>
          </p:nvSpPr>
          <p:spPr bwMode="auto">
            <a:xfrm>
              <a:off x="7319963" y="3703638"/>
              <a:ext cx="258763" cy="292100"/>
            </a:xfrm>
            <a:custGeom>
              <a:avLst/>
              <a:gdLst>
                <a:gd name="T0" fmla="*/ 69 w 69"/>
                <a:gd name="T1" fmla="*/ 31 h 78"/>
                <a:gd name="T2" fmla="*/ 69 w 69"/>
                <a:gd name="T3" fmla="*/ 78 h 78"/>
                <a:gd name="T4" fmla="*/ 5 w 69"/>
                <a:gd name="T5" fmla="*/ 78 h 78"/>
                <a:gd name="T6" fmla="*/ 12 w 69"/>
                <a:gd name="T7" fmla="*/ 66 h 78"/>
                <a:gd name="T8" fmla="*/ 0 w 69"/>
                <a:gd name="T9" fmla="*/ 21 h 78"/>
                <a:gd name="T10" fmla="*/ 30 w 69"/>
                <a:gd name="T11" fmla="*/ 0 h 78"/>
                <a:gd name="T12" fmla="*/ 69 w 69"/>
                <a:gd name="T13" fmla="*/ 3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78">
                  <a:moveTo>
                    <a:pt x="69" y="31"/>
                  </a:moveTo>
                  <a:cubicBezTo>
                    <a:pt x="69" y="63"/>
                    <a:pt x="69" y="78"/>
                    <a:pt x="69" y="78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3" y="20"/>
                    <a:pt x="25" y="12"/>
                    <a:pt x="30" y="0"/>
                  </a:cubicBezTo>
                  <a:cubicBezTo>
                    <a:pt x="49" y="5"/>
                    <a:pt x="69" y="15"/>
                    <a:pt x="69" y="31"/>
                  </a:cubicBez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Freeform 164"/>
            <p:cNvSpPr>
              <a:spLocks noEditPoints="1"/>
            </p:cNvSpPr>
            <p:nvPr/>
          </p:nvSpPr>
          <p:spPr bwMode="auto">
            <a:xfrm>
              <a:off x="5053013" y="833438"/>
              <a:ext cx="2454275" cy="2452688"/>
            </a:xfrm>
            <a:custGeom>
              <a:avLst/>
              <a:gdLst>
                <a:gd name="T0" fmla="*/ 653 w 653"/>
                <a:gd name="T1" fmla="*/ 282 h 653"/>
                <a:gd name="T2" fmla="*/ 653 w 653"/>
                <a:gd name="T3" fmla="*/ 371 h 653"/>
                <a:gd name="T4" fmla="*/ 605 w 653"/>
                <a:gd name="T5" fmla="*/ 371 h 653"/>
                <a:gd name="T6" fmla="*/ 555 w 653"/>
                <a:gd name="T7" fmla="*/ 492 h 653"/>
                <a:gd name="T8" fmla="*/ 589 w 653"/>
                <a:gd name="T9" fmla="*/ 526 h 653"/>
                <a:gd name="T10" fmla="*/ 526 w 653"/>
                <a:gd name="T11" fmla="*/ 589 h 653"/>
                <a:gd name="T12" fmla="*/ 492 w 653"/>
                <a:gd name="T13" fmla="*/ 555 h 653"/>
                <a:gd name="T14" fmla="*/ 371 w 653"/>
                <a:gd name="T15" fmla="*/ 605 h 653"/>
                <a:gd name="T16" fmla="*/ 371 w 653"/>
                <a:gd name="T17" fmla="*/ 653 h 653"/>
                <a:gd name="T18" fmla="*/ 282 w 653"/>
                <a:gd name="T19" fmla="*/ 653 h 653"/>
                <a:gd name="T20" fmla="*/ 282 w 653"/>
                <a:gd name="T21" fmla="*/ 605 h 653"/>
                <a:gd name="T22" fmla="*/ 161 w 653"/>
                <a:gd name="T23" fmla="*/ 555 h 653"/>
                <a:gd name="T24" fmla="*/ 127 w 653"/>
                <a:gd name="T25" fmla="*/ 589 h 653"/>
                <a:gd name="T26" fmla="*/ 64 w 653"/>
                <a:gd name="T27" fmla="*/ 526 h 653"/>
                <a:gd name="T28" fmla="*/ 98 w 653"/>
                <a:gd name="T29" fmla="*/ 492 h 653"/>
                <a:gd name="T30" fmla="*/ 48 w 653"/>
                <a:gd name="T31" fmla="*/ 371 h 653"/>
                <a:gd name="T32" fmla="*/ 0 w 653"/>
                <a:gd name="T33" fmla="*/ 371 h 653"/>
                <a:gd name="T34" fmla="*/ 0 w 653"/>
                <a:gd name="T35" fmla="*/ 282 h 653"/>
                <a:gd name="T36" fmla="*/ 48 w 653"/>
                <a:gd name="T37" fmla="*/ 282 h 653"/>
                <a:gd name="T38" fmla="*/ 98 w 653"/>
                <a:gd name="T39" fmla="*/ 161 h 653"/>
                <a:gd name="T40" fmla="*/ 64 w 653"/>
                <a:gd name="T41" fmla="*/ 127 h 653"/>
                <a:gd name="T42" fmla="*/ 127 w 653"/>
                <a:gd name="T43" fmla="*/ 64 h 653"/>
                <a:gd name="T44" fmla="*/ 161 w 653"/>
                <a:gd name="T45" fmla="*/ 98 h 653"/>
                <a:gd name="T46" fmla="*/ 282 w 653"/>
                <a:gd name="T47" fmla="*/ 48 h 653"/>
                <a:gd name="T48" fmla="*/ 282 w 653"/>
                <a:gd name="T49" fmla="*/ 0 h 653"/>
                <a:gd name="T50" fmla="*/ 371 w 653"/>
                <a:gd name="T51" fmla="*/ 0 h 653"/>
                <a:gd name="T52" fmla="*/ 371 w 653"/>
                <a:gd name="T53" fmla="*/ 48 h 653"/>
                <a:gd name="T54" fmla="*/ 492 w 653"/>
                <a:gd name="T55" fmla="*/ 98 h 653"/>
                <a:gd name="T56" fmla="*/ 526 w 653"/>
                <a:gd name="T57" fmla="*/ 64 h 653"/>
                <a:gd name="T58" fmla="*/ 589 w 653"/>
                <a:gd name="T59" fmla="*/ 127 h 653"/>
                <a:gd name="T60" fmla="*/ 555 w 653"/>
                <a:gd name="T61" fmla="*/ 161 h 653"/>
                <a:gd name="T62" fmla="*/ 605 w 653"/>
                <a:gd name="T63" fmla="*/ 282 h 653"/>
                <a:gd name="T64" fmla="*/ 653 w 653"/>
                <a:gd name="T65" fmla="*/ 282 h 653"/>
                <a:gd name="T66" fmla="*/ 583 w 653"/>
                <a:gd name="T67" fmla="*/ 326 h 653"/>
                <a:gd name="T68" fmla="*/ 326 w 653"/>
                <a:gd name="T69" fmla="*/ 70 h 653"/>
                <a:gd name="T70" fmla="*/ 70 w 653"/>
                <a:gd name="T71" fmla="*/ 326 h 653"/>
                <a:gd name="T72" fmla="*/ 326 w 653"/>
                <a:gd name="T73" fmla="*/ 583 h 653"/>
                <a:gd name="T74" fmla="*/ 583 w 653"/>
                <a:gd name="T75" fmla="*/ 326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53" h="653">
                  <a:moveTo>
                    <a:pt x="653" y="282"/>
                  </a:moveTo>
                  <a:cubicBezTo>
                    <a:pt x="653" y="371"/>
                    <a:pt x="653" y="371"/>
                    <a:pt x="653" y="371"/>
                  </a:cubicBezTo>
                  <a:cubicBezTo>
                    <a:pt x="605" y="371"/>
                    <a:pt x="605" y="371"/>
                    <a:pt x="605" y="371"/>
                  </a:cubicBezTo>
                  <a:cubicBezTo>
                    <a:pt x="598" y="416"/>
                    <a:pt x="580" y="457"/>
                    <a:pt x="555" y="492"/>
                  </a:cubicBezTo>
                  <a:cubicBezTo>
                    <a:pt x="589" y="526"/>
                    <a:pt x="589" y="526"/>
                    <a:pt x="589" y="526"/>
                  </a:cubicBezTo>
                  <a:cubicBezTo>
                    <a:pt x="526" y="589"/>
                    <a:pt x="526" y="589"/>
                    <a:pt x="526" y="589"/>
                  </a:cubicBezTo>
                  <a:cubicBezTo>
                    <a:pt x="492" y="555"/>
                    <a:pt x="492" y="555"/>
                    <a:pt x="492" y="555"/>
                  </a:cubicBezTo>
                  <a:cubicBezTo>
                    <a:pt x="457" y="580"/>
                    <a:pt x="416" y="598"/>
                    <a:pt x="371" y="605"/>
                  </a:cubicBezTo>
                  <a:cubicBezTo>
                    <a:pt x="371" y="653"/>
                    <a:pt x="371" y="653"/>
                    <a:pt x="371" y="653"/>
                  </a:cubicBezTo>
                  <a:cubicBezTo>
                    <a:pt x="282" y="653"/>
                    <a:pt x="282" y="653"/>
                    <a:pt x="282" y="653"/>
                  </a:cubicBezTo>
                  <a:cubicBezTo>
                    <a:pt x="282" y="605"/>
                    <a:pt x="282" y="605"/>
                    <a:pt x="282" y="605"/>
                  </a:cubicBezTo>
                  <a:cubicBezTo>
                    <a:pt x="237" y="598"/>
                    <a:pt x="196" y="580"/>
                    <a:pt x="161" y="555"/>
                  </a:cubicBezTo>
                  <a:cubicBezTo>
                    <a:pt x="127" y="589"/>
                    <a:pt x="127" y="589"/>
                    <a:pt x="127" y="589"/>
                  </a:cubicBezTo>
                  <a:cubicBezTo>
                    <a:pt x="64" y="526"/>
                    <a:pt x="64" y="526"/>
                    <a:pt x="64" y="526"/>
                  </a:cubicBezTo>
                  <a:cubicBezTo>
                    <a:pt x="98" y="492"/>
                    <a:pt x="98" y="492"/>
                    <a:pt x="98" y="492"/>
                  </a:cubicBezTo>
                  <a:cubicBezTo>
                    <a:pt x="73" y="457"/>
                    <a:pt x="55" y="416"/>
                    <a:pt x="48" y="371"/>
                  </a:cubicBezTo>
                  <a:cubicBezTo>
                    <a:pt x="0" y="371"/>
                    <a:pt x="0" y="371"/>
                    <a:pt x="0" y="371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48" y="282"/>
                    <a:pt x="48" y="282"/>
                    <a:pt x="48" y="282"/>
                  </a:cubicBezTo>
                  <a:cubicBezTo>
                    <a:pt x="55" y="237"/>
                    <a:pt x="73" y="196"/>
                    <a:pt x="98" y="161"/>
                  </a:cubicBezTo>
                  <a:cubicBezTo>
                    <a:pt x="64" y="127"/>
                    <a:pt x="64" y="127"/>
                    <a:pt x="64" y="127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96" y="73"/>
                    <a:pt x="237" y="55"/>
                    <a:pt x="282" y="48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48"/>
                    <a:pt x="371" y="48"/>
                    <a:pt x="371" y="48"/>
                  </a:cubicBezTo>
                  <a:cubicBezTo>
                    <a:pt x="416" y="55"/>
                    <a:pt x="457" y="73"/>
                    <a:pt x="492" y="98"/>
                  </a:cubicBezTo>
                  <a:cubicBezTo>
                    <a:pt x="526" y="64"/>
                    <a:pt x="526" y="64"/>
                    <a:pt x="526" y="64"/>
                  </a:cubicBezTo>
                  <a:cubicBezTo>
                    <a:pt x="589" y="127"/>
                    <a:pt x="589" y="127"/>
                    <a:pt x="589" y="127"/>
                  </a:cubicBezTo>
                  <a:cubicBezTo>
                    <a:pt x="555" y="161"/>
                    <a:pt x="555" y="161"/>
                    <a:pt x="555" y="161"/>
                  </a:cubicBezTo>
                  <a:cubicBezTo>
                    <a:pt x="580" y="196"/>
                    <a:pt x="598" y="237"/>
                    <a:pt x="605" y="282"/>
                  </a:cubicBezTo>
                  <a:lnTo>
                    <a:pt x="653" y="282"/>
                  </a:lnTo>
                  <a:close/>
                  <a:moveTo>
                    <a:pt x="583" y="326"/>
                  </a:moveTo>
                  <a:cubicBezTo>
                    <a:pt x="583" y="185"/>
                    <a:pt x="468" y="70"/>
                    <a:pt x="326" y="70"/>
                  </a:cubicBezTo>
                  <a:cubicBezTo>
                    <a:pt x="185" y="70"/>
                    <a:pt x="70" y="185"/>
                    <a:pt x="70" y="326"/>
                  </a:cubicBezTo>
                  <a:cubicBezTo>
                    <a:pt x="70" y="468"/>
                    <a:pt x="185" y="583"/>
                    <a:pt x="326" y="583"/>
                  </a:cubicBezTo>
                  <a:cubicBezTo>
                    <a:pt x="468" y="583"/>
                    <a:pt x="583" y="468"/>
                    <a:pt x="583" y="326"/>
                  </a:cubicBez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Freeform 165"/>
            <p:cNvSpPr>
              <a:spLocks noEditPoints="1"/>
            </p:cNvSpPr>
            <p:nvPr/>
          </p:nvSpPr>
          <p:spPr bwMode="auto">
            <a:xfrm>
              <a:off x="7153275" y="3421063"/>
              <a:ext cx="304800" cy="301625"/>
            </a:xfrm>
            <a:custGeom>
              <a:avLst/>
              <a:gdLst>
                <a:gd name="T0" fmla="*/ 40 w 81"/>
                <a:gd name="T1" fmla="*/ 0 h 80"/>
                <a:gd name="T2" fmla="*/ 81 w 81"/>
                <a:gd name="T3" fmla="*/ 40 h 80"/>
                <a:gd name="T4" fmla="*/ 40 w 81"/>
                <a:gd name="T5" fmla="*/ 80 h 80"/>
                <a:gd name="T6" fmla="*/ 0 w 81"/>
                <a:gd name="T7" fmla="*/ 40 h 80"/>
                <a:gd name="T8" fmla="*/ 40 w 81"/>
                <a:gd name="T9" fmla="*/ 0 h 80"/>
                <a:gd name="T10" fmla="*/ 48 w 81"/>
                <a:gd name="T11" fmla="*/ 67 h 80"/>
                <a:gd name="T12" fmla="*/ 74 w 81"/>
                <a:gd name="T13" fmla="*/ 39 h 80"/>
                <a:gd name="T14" fmla="*/ 63 w 81"/>
                <a:gd name="T15" fmla="*/ 16 h 80"/>
                <a:gd name="T16" fmla="*/ 66 w 81"/>
                <a:gd name="T17" fmla="*/ 32 h 80"/>
                <a:gd name="T18" fmla="*/ 48 w 81"/>
                <a:gd name="T19" fmla="*/ 6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0">
                  <a:moveTo>
                    <a:pt x="40" y="0"/>
                  </a:moveTo>
                  <a:cubicBezTo>
                    <a:pt x="63" y="0"/>
                    <a:pt x="81" y="18"/>
                    <a:pt x="81" y="40"/>
                  </a:cubicBezTo>
                  <a:cubicBezTo>
                    <a:pt x="81" y="62"/>
                    <a:pt x="63" y="80"/>
                    <a:pt x="40" y="80"/>
                  </a:cubicBezTo>
                  <a:cubicBezTo>
                    <a:pt x="18" y="80"/>
                    <a:pt x="0" y="62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lose/>
                  <a:moveTo>
                    <a:pt x="48" y="67"/>
                  </a:moveTo>
                  <a:cubicBezTo>
                    <a:pt x="63" y="66"/>
                    <a:pt x="74" y="53"/>
                    <a:pt x="74" y="39"/>
                  </a:cubicBezTo>
                  <a:cubicBezTo>
                    <a:pt x="74" y="30"/>
                    <a:pt x="69" y="21"/>
                    <a:pt x="63" y="16"/>
                  </a:cubicBezTo>
                  <a:cubicBezTo>
                    <a:pt x="65" y="21"/>
                    <a:pt x="66" y="26"/>
                    <a:pt x="66" y="32"/>
                  </a:cubicBezTo>
                  <a:cubicBezTo>
                    <a:pt x="66" y="46"/>
                    <a:pt x="59" y="59"/>
                    <a:pt x="48" y="67"/>
                  </a:cubicBez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Freeform 166"/>
            <p:cNvSpPr/>
            <p:nvPr/>
          </p:nvSpPr>
          <p:spPr bwMode="auto">
            <a:xfrm>
              <a:off x="7040563" y="3703638"/>
              <a:ext cx="260350" cy="292100"/>
            </a:xfrm>
            <a:custGeom>
              <a:avLst/>
              <a:gdLst>
                <a:gd name="T0" fmla="*/ 69 w 69"/>
                <a:gd name="T1" fmla="*/ 21 h 78"/>
                <a:gd name="T2" fmla="*/ 56 w 69"/>
                <a:gd name="T3" fmla="*/ 66 h 78"/>
                <a:gd name="T4" fmla="*/ 64 w 69"/>
                <a:gd name="T5" fmla="*/ 78 h 78"/>
                <a:gd name="T6" fmla="*/ 0 w 69"/>
                <a:gd name="T7" fmla="*/ 78 h 78"/>
                <a:gd name="T8" fmla="*/ 0 w 69"/>
                <a:gd name="T9" fmla="*/ 31 h 78"/>
                <a:gd name="T10" fmla="*/ 39 w 69"/>
                <a:gd name="T11" fmla="*/ 0 h 78"/>
                <a:gd name="T12" fmla="*/ 69 w 69"/>
                <a:gd name="T13" fmla="*/ 2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78">
                  <a:moveTo>
                    <a:pt x="69" y="21"/>
                  </a:moveTo>
                  <a:cubicBezTo>
                    <a:pt x="56" y="66"/>
                    <a:pt x="56" y="66"/>
                    <a:pt x="56" y="66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63"/>
                    <a:pt x="0" y="31"/>
                  </a:cubicBezTo>
                  <a:cubicBezTo>
                    <a:pt x="0" y="15"/>
                    <a:pt x="20" y="5"/>
                    <a:pt x="39" y="0"/>
                  </a:cubicBezTo>
                  <a:cubicBezTo>
                    <a:pt x="44" y="12"/>
                    <a:pt x="56" y="20"/>
                    <a:pt x="69" y="21"/>
                  </a:cubicBez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167"/>
            <p:cNvSpPr/>
            <p:nvPr/>
          </p:nvSpPr>
          <p:spPr bwMode="auto">
            <a:xfrm>
              <a:off x="6886575" y="3921126"/>
              <a:ext cx="846138" cy="349250"/>
            </a:xfrm>
            <a:custGeom>
              <a:avLst/>
              <a:gdLst>
                <a:gd name="T0" fmla="*/ 93 w 225"/>
                <a:gd name="T1" fmla="*/ 72 h 93"/>
                <a:gd name="T2" fmla="*/ 42 w 225"/>
                <a:gd name="T3" fmla="*/ 51 h 93"/>
                <a:gd name="T4" fmla="*/ 27 w 225"/>
                <a:gd name="T5" fmla="*/ 65 h 93"/>
                <a:gd name="T6" fmla="*/ 0 w 225"/>
                <a:gd name="T7" fmla="*/ 38 h 93"/>
                <a:gd name="T8" fmla="*/ 15 w 225"/>
                <a:gd name="T9" fmla="*/ 24 h 93"/>
                <a:gd name="T10" fmla="*/ 3 w 225"/>
                <a:gd name="T11" fmla="*/ 5 h 93"/>
                <a:gd name="T12" fmla="*/ 13 w 225"/>
                <a:gd name="T13" fmla="*/ 0 h 93"/>
                <a:gd name="T14" fmla="*/ 28 w 225"/>
                <a:gd name="T15" fmla="*/ 23 h 93"/>
                <a:gd name="T16" fmla="*/ 112 w 225"/>
                <a:gd name="T17" fmla="*/ 63 h 93"/>
                <a:gd name="T18" fmla="*/ 194 w 225"/>
                <a:gd name="T19" fmla="*/ 27 h 93"/>
                <a:gd name="T20" fmla="*/ 211 w 225"/>
                <a:gd name="T21" fmla="*/ 0 h 93"/>
                <a:gd name="T22" fmla="*/ 221 w 225"/>
                <a:gd name="T23" fmla="*/ 5 h 93"/>
                <a:gd name="T24" fmla="*/ 210 w 225"/>
                <a:gd name="T25" fmla="*/ 24 h 93"/>
                <a:gd name="T26" fmla="*/ 225 w 225"/>
                <a:gd name="T27" fmla="*/ 38 h 93"/>
                <a:gd name="T28" fmla="*/ 198 w 225"/>
                <a:gd name="T29" fmla="*/ 65 h 93"/>
                <a:gd name="T30" fmla="*/ 183 w 225"/>
                <a:gd name="T31" fmla="*/ 51 h 93"/>
                <a:gd name="T32" fmla="*/ 132 w 225"/>
                <a:gd name="T33" fmla="*/ 72 h 93"/>
                <a:gd name="T34" fmla="*/ 132 w 225"/>
                <a:gd name="T35" fmla="*/ 93 h 93"/>
                <a:gd name="T36" fmla="*/ 93 w 225"/>
                <a:gd name="T37" fmla="*/ 93 h 93"/>
                <a:gd name="T38" fmla="*/ 93 w 225"/>
                <a:gd name="T39" fmla="*/ 7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5" h="93">
                  <a:moveTo>
                    <a:pt x="93" y="72"/>
                  </a:moveTo>
                  <a:cubicBezTo>
                    <a:pt x="74" y="69"/>
                    <a:pt x="57" y="61"/>
                    <a:pt x="42" y="51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0" y="18"/>
                    <a:pt x="7" y="11"/>
                    <a:pt x="3" y="5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7" y="8"/>
                    <a:pt x="22" y="16"/>
                    <a:pt x="28" y="23"/>
                  </a:cubicBezTo>
                  <a:cubicBezTo>
                    <a:pt x="48" y="47"/>
                    <a:pt x="78" y="63"/>
                    <a:pt x="112" y="63"/>
                  </a:cubicBezTo>
                  <a:cubicBezTo>
                    <a:pt x="145" y="63"/>
                    <a:pt x="174" y="49"/>
                    <a:pt x="194" y="27"/>
                  </a:cubicBezTo>
                  <a:cubicBezTo>
                    <a:pt x="201" y="19"/>
                    <a:pt x="207" y="10"/>
                    <a:pt x="211" y="0"/>
                  </a:cubicBezTo>
                  <a:cubicBezTo>
                    <a:pt x="221" y="5"/>
                    <a:pt x="221" y="5"/>
                    <a:pt x="221" y="5"/>
                  </a:cubicBezTo>
                  <a:cubicBezTo>
                    <a:pt x="218" y="11"/>
                    <a:pt x="214" y="18"/>
                    <a:pt x="210" y="24"/>
                  </a:cubicBezTo>
                  <a:cubicBezTo>
                    <a:pt x="225" y="38"/>
                    <a:pt x="225" y="38"/>
                    <a:pt x="225" y="38"/>
                  </a:cubicBezTo>
                  <a:cubicBezTo>
                    <a:pt x="198" y="65"/>
                    <a:pt x="198" y="65"/>
                    <a:pt x="198" y="65"/>
                  </a:cubicBezTo>
                  <a:cubicBezTo>
                    <a:pt x="183" y="51"/>
                    <a:pt x="183" y="51"/>
                    <a:pt x="183" y="51"/>
                  </a:cubicBezTo>
                  <a:cubicBezTo>
                    <a:pt x="168" y="61"/>
                    <a:pt x="151" y="69"/>
                    <a:pt x="132" y="72"/>
                  </a:cubicBezTo>
                  <a:cubicBezTo>
                    <a:pt x="132" y="93"/>
                    <a:pt x="132" y="93"/>
                    <a:pt x="132" y="93"/>
                  </a:cubicBezTo>
                  <a:cubicBezTo>
                    <a:pt x="93" y="93"/>
                    <a:pt x="93" y="93"/>
                    <a:pt x="93" y="93"/>
                  </a:cubicBezTo>
                  <a:lnTo>
                    <a:pt x="93" y="72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Freeform 168"/>
            <p:cNvSpPr/>
            <p:nvPr/>
          </p:nvSpPr>
          <p:spPr bwMode="auto">
            <a:xfrm>
              <a:off x="6300788" y="1966913"/>
              <a:ext cx="604838" cy="681038"/>
            </a:xfrm>
            <a:custGeom>
              <a:avLst/>
              <a:gdLst>
                <a:gd name="T0" fmla="*/ 161 w 161"/>
                <a:gd name="T1" fmla="*/ 73 h 181"/>
                <a:gd name="T2" fmla="*/ 161 w 161"/>
                <a:gd name="T3" fmla="*/ 181 h 181"/>
                <a:gd name="T4" fmla="*/ 12 w 161"/>
                <a:gd name="T5" fmla="*/ 181 h 181"/>
                <a:gd name="T6" fmla="*/ 30 w 161"/>
                <a:gd name="T7" fmla="*/ 154 h 181"/>
                <a:gd name="T8" fmla="*/ 0 w 161"/>
                <a:gd name="T9" fmla="*/ 48 h 181"/>
                <a:gd name="T10" fmla="*/ 71 w 161"/>
                <a:gd name="T11" fmla="*/ 0 h 181"/>
                <a:gd name="T12" fmla="*/ 161 w 161"/>
                <a:gd name="T13" fmla="*/ 73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181">
                  <a:moveTo>
                    <a:pt x="161" y="73"/>
                  </a:moveTo>
                  <a:cubicBezTo>
                    <a:pt x="161" y="146"/>
                    <a:pt x="161" y="181"/>
                    <a:pt x="161" y="181"/>
                  </a:cubicBezTo>
                  <a:cubicBezTo>
                    <a:pt x="12" y="181"/>
                    <a:pt x="12" y="181"/>
                    <a:pt x="12" y="181"/>
                  </a:cubicBezTo>
                  <a:cubicBezTo>
                    <a:pt x="30" y="154"/>
                    <a:pt x="30" y="154"/>
                    <a:pt x="30" y="15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31" y="46"/>
                    <a:pt x="58" y="27"/>
                    <a:pt x="71" y="0"/>
                  </a:cubicBezTo>
                  <a:cubicBezTo>
                    <a:pt x="115" y="12"/>
                    <a:pt x="161" y="34"/>
                    <a:pt x="161" y="73"/>
                  </a:cubicBez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0" name="Freeform 169"/>
            <p:cNvSpPr/>
            <p:nvPr/>
          </p:nvSpPr>
          <p:spPr bwMode="auto">
            <a:xfrm>
              <a:off x="6781800" y="3217863"/>
              <a:ext cx="1052513" cy="722313"/>
            </a:xfrm>
            <a:custGeom>
              <a:avLst/>
              <a:gdLst>
                <a:gd name="T0" fmla="*/ 21 w 280"/>
                <a:gd name="T1" fmla="*/ 159 h 192"/>
                <a:gd name="T2" fmla="*/ 0 w 280"/>
                <a:gd name="T3" fmla="*/ 159 h 192"/>
                <a:gd name="T4" fmla="*/ 0 w 280"/>
                <a:gd name="T5" fmla="*/ 121 h 192"/>
                <a:gd name="T6" fmla="*/ 21 w 280"/>
                <a:gd name="T7" fmla="*/ 121 h 192"/>
                <a:gd name="T8" fmla="*/ 43 w 280"/>
                <a:gd name="T9" fmla="*/ 69 h 192"/>
                <a:gd name="T10" fmla="*/ 28 w 280"/>
                <a:gd name="T11" fmla="*/ 54 h 192"/>
                <a:gd name="T12" fmla="*/ 55 w 280"/>
                <a:gd name="T13" fmla="*/ 27 h 192"/>
                <a:gd name="T14" fmla="*/ 70 w 280"/>
                <a:gd name="T15" fmla="*/ 42 h 192"/>
                <a:gd name="T16" fmla="*/ 121 w 280"/>
                <a:gd name="T17" fmla="*/ 21 h 192"/>
                <a:gd name="T18" fmla="*/ 121 w 280"/>
                <a:gd name="T19" fmla="*/ 0 h 192"/>
                <a:gd name="T20" fmla="*/ 160 w 280"/>
                <a:gd name="T21" fmla="*/ 0 h 192"/>
                <a:gd name="T22" fmla="*/ 160 w 280"/>
                <a:gd name="T23" fmla="*/ 21 h 192"/>
                <a:gd name="T24" fmla="*/ 211 w 280"/>
                <a:gd name="T25" fmla="*/ 42 h 192"/>
                <a:gd name="T26" fmla="*/ 226 w 280"/>
                <a:gd name="T27" fmla="*/ 27 h 192"/>
                <a:gd name="T28" fmla="*/ 253 w 280"/>
                <a:gd name="T29" fmla="*/ 54 h 192"/>
                <a:gd name="T30" fmla="*/ 238 w 280"/>
                <a:gd name="T31" fmla="*/ 69 h 192"/>
                <a:gd name="T32" fmla="*/ 260 w 280"/>
                <a:gd name="T33" fmla="*/ 121 h 192"/>
                <a:gd name="T34" fmla="*/ 280 w 280"/>
                <a:gd name="T35" fmla="*/ 121 h 192"/>
                <a:gd name="T36" fmla="*/ 280 w 280"/>
                <a:gd name="T37" fmla="*/ 159 h 192"/>
                <a:gd name="T38" fmla="*/ 260 w 280"/>
                <a:gd name="T39" fmla="*/ 159 h 192"/>
                <a:gd name="T40" fmla="*/ 249 w 280"/>
                <a:gd name="T41" fmla="*/ 192 h 192"/>
                <a:gd name="T42" fmla="*/ 239 w 280"/>
                <a:gd name="T43" fmla="*/ 187 h 192"/>
                <a:gd name="T44" fmla="*/ 250 w 280"/>
                <a:gd name="T45" fmla="*/ 140 h 192"/>
                <a:gd name="T46" fmla="*/ 140 w 280"/>
                <a:gd name="T47" fmla="*/ 30 h 192"/>
                <a:gd name="T48" fmla="*/ 30 w 280"/>
                <a:gd name="T49" fmla="*/ 140 h 192"/>
                <a:gd name="T50" fmla="*/ 41 w 280"/>
                <a:gd name="T51" fmla="*/ 187 h 192"/>
                <a:gd name="T52" fmla="*/ 31 w 280"/>
                <a:gd name="T53" fmla="*/ 192 h 192"/>
                <a:gd name="T54" fmla="*/ 21 w 280"/>
                <a:gd name="T55" fmla="*/ 159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0" h="192">
                  <a:moveTo>
                    <a:pt x="21" y="159"/>
                  </a:moveTo>
                  <a:cubicBezTo>
                    <a:pt x="0" y="159"/>
                    <a:pt x="0" y="159"/>
                    <a:pt x="0" y="159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4" y="102"/>
                    <a:pt x="32" y="84"/>
                    <a:pt x="43" y="69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85" y="31"/>
                    <a:pt x="102" y="24"/>
                    <a:pt x="121" y="21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21"/>
                    <a:pt x="160" y="21"/>
                    <a:pt x="160" y="21"/>
                  </a:cubicBezTo>
                  <a:cubicBezTo>
                    <a:pt x="179" y="24"/>
                    <a:pt x="196" y="31"/>
                    <a:pt x="211" y="42"/>
                  </a:cubicBezTo>
                  <a:cubicBezTo>
                    <a:pt x="226" y="27"/>
                    <a:pt x="226" y="27"/>
                    <a:pt x="226" y="27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38" y="69"/>
                    <a:pt x="238" y="69"/>
                    <a:pt x="238" y="69"/>
                  </a:cubicBezTo>
                  <a:cubicBezTo>
                    <a:pt x="249" y="84"/>
                    <a:pt x="257" y="102"/>
                    <a:pt x="260" y="121"/>
                  </a:cubicBezTo>
                  <a:cubicBezTo>
                    <a:pt x="280" y="121"/>
                    <a:pt x="280" y="121"/>
                    <a:pt x="280" y="121"/>
                  </a:cubicBezTo>
                  <a:cubicBezTo>
                    <a:pt x="280" y="159"/>
                    <a:pt x="280" y="159"/>
                    <a:pt x="280" y="159"/>
                  </a:cubicBezTo>
                  <a:cubicBezTo>
                    <a:pt x="260" y="159"/>
                    <a:pt x="260" y="159"/>
                    <a:pt x="260" y="159"/>
                  </a:cubicBezTo>
                  <a:cubicBezTo>
                    <a:pt x="258" y="171"/>
                    <a:pt x="254" y="182"/>
                    <a:pt x="249" y="192"/>
                  </a:cubicBezTo>
                  <a:cubicBezTo>
                    <a:pt x="239" y="187"/>
                    <a:pt x="239" y="187"/>
                    <a:pt x="239" y="187"/>
                  </a:cubicBezTo>
                  <a:cubicBezTo>
                    <a:pt x="246" y="173"/>
                    <a:pt x="250" y="157"/>
                    <a:pt x="250" y="140"/>
                  </a:cubicBezTo>
                  <a:cubicBezTo>
                    <a:pt x="250" y="79"/>
                    <a:pt x="201" y="30"/>
                    <a:pt x="140" y="30"/>
                  </a:cubicBezTo>
                  <a:cubicBezTo>
                    <a:pt x="80" y="30"/>
                    <a:pt x="30" y="79"/>
                    <a:pt x="30" y="140"/>
                  </a:cubicBezTo>
                  <a:cubicBezTo>
                    <a:pt x="30" y="157"/>
                    <a:pt x="34" y="173"/>
                    <a:pt x="41" y="187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26" y="182"/>
                    <a:pt x="23" y="171"/>
                    <a:pt x="21" y="159"/>
                  </a:cubicBez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Freeform 170"/>
            <p:cNvSpPr>
              <a:spLocks noEditPoints="1"/>
            </p:cNvSpPr>
            <p:nvPr/>
          </p:nvSpPr>
          <p:spPr bwMode="auto">
            <a:xfrm>
              <a:off x="5921375" y="1306513"/>
              <a:ext cx="703263" cy="701675"/>
            </a:xfrm>
            <a:custGeom>
              <a:avLst/>
              <a:gdLst>
                <a:gd name="T0" fmla="*/ 93 w 187"/>
                <a:gd name="T1" fmla="*/ 0 h 187"/>
                <a:gd name="T2" fmla="*/ 187 w 187"/>
                <a:gd name="T3" fmla="*/ 94 h 187"/>
                <a:gd name="T4" fmla="*/ 93 w 187"/>
                <a:gd name="T5" fmla="*/ 187 h 187"/>
                <a:gd name="T6" fmla="*/ 0 w 187"/>
                <a:gd name="T7" fmla="*/ 94 h 187"/>
                <a:gd name="T8" fmla="*/ 93 w 187"/>
                <a:gd name="T9" fmla="*/ 0 h 187"/>
                <a:gd name="T10" fmla="*/ 171 w 187"/>
                <a:gd name="T11" fmla="*/ 90 h 187"/>
                <a:gd name="T12" fmla="*/ 146 w 187"/>
                <a:gd name="T13" fmla="*/ 38 h 187"/>
                <a:gd name="T14" fmla="*/ 152 w 187"/>
                <a:gd name="T15" fmla="*/ 75 h 187"/>
                <a:gd name="T16" fmla="*/ 111 w 187"/>
                <a:gd name="T17" fmla="*/ 158 h 187"/>
                <a:gd name="T18" fmla="*/ 171 w 187"/>
                <a:gd name="T19" fmla="*/ 9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7" h="187">
                  <a:moveTo>
                    <a:pt x="93" y="0"/>
                  </a:moveTo>
                  <a:cubicBezTo>
                    <a:pt x="145" y="0"/>
                    <a:pt x="187" y="42"/>
                    <a:pt x="187" y="94"/>
                  </a:cubicBezTo>
                  <a:cubicBezTo>
                    <a:pt x="187" y="145"/>
                    <a:pt x="145" y="187"/>
                    <a:pt x="93" y="187"/>
                  </a:cubicBezTo>
                  <a:cubicBezTo>
                    <a:pt x="42" y="187"/>
                    <a:pt x="0" y="145"/>
                    <a:pt x="0" y="94"/>
                  </a:cubicBezTo>
                  <a:cubicBezTo>
                    <a:pt x="0" y="42"/>
                    <a:pt x="42" y="0"/>
                    <a:pt x="93" y="0"/>
                  </a:cubicBezTo>
                  <a:close/>
                  <a:moveTo>
                    <a:pt x="171" y="90"/>
                  </a:moveTo>
                  <a:cubicBezTo>
                    <a:pt x="171" y="69"/>
                    <a:pt x="161" y="50"/>
                    <a:pt x="146" y="38"/>
                  </a:cubicBezTo>
                  <a:cubicBezTo>
                    <a:pt x="150" y="49"/>
                    <a:pt x="152" y="61"/>
                    <a:pt x="152" y="75"/>
                  </a:cubicBezTo>
                  <a:cubicBezTo>
                    <a:pt x="152" y="108"/>
                    <a:pt x="136" y="138"/>
                    <a:pt x="111" y="158"/>
                  </a:cubicBezTo>
                  <a:cubicBezTo>
                    <a:pt x="145" y="153"/>
                    <a:pt x="171" y="125"/>
                    <a:pt x="171" y="90"/>
                  </a:cubicBez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171"/>
            <p:cNvSpPr/>
            <p:nvPr/>
          </p:nvSpPr>
          <p:spPr bwMode="auto">
            <a:xfrm>
              <a:off x="5651500" y="1966913"/>
              <a:ext cx="604838" cy="681038"/>
            </a:xfrm>
            <a:custGeom>
              <a:avLst/>
              <a:gdLst>
                <a:gd name="T0" fmla="*/ 161 w 161"/>
                <a:gd name="T1" fmla="*/ 48 h 181"/>
                <a:gd name="T2" fmla="*/ 132 w 161"/>
                <a:gd name="T3" fmla="*/ 154 h 181"/>
                <a:gd name="T4" fmla="*/ 150 w 161"/>
                <a:gd name="T5" fmla="*/ 181 h 181"/>
                <a:gd name="T6" fmla="*/ 0 w 161"/>
                <a:gd name="T7" fmla="*/ 181 h 181"/>
                <a:gd name="T8" fmla="*/ 0 w 161"/>
                <a:gd name="T9" fmla="*/ 73 h 181"/>
                <a:gd name="T10" fmla="*/ 91 w 161"/>
                <a:gd name="T11" fmla="*/ 0 h 181"/>
                <a:gd name="T12" fmla="*/ 161 w 161"/>
                <a:gd name="T13" fmla="*/ 48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181">
                  <a:moveTo>
                    <a:pt x="161" y="48"/>
                  </a:moveTo>
                  <a:cubicBezTo>
                    <a:pt x="132" y="154"/>
                    <a:pt x="132" y="154"/>
                    <a:pt x="132" y="154"/>
                  </a:cubicBezTo>
                  <a:cubicBezTo>
                    <a:pt x="150" y="181"/>
                    <a:pt x="150" y="181"/>
                    <a:pt x="15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46"/>
                    <a:pt x="0" y="73"/>
                  </a:cubicBezTo>
                  <a:cubicBezTo>
                    <a:pt x="0" y="34"/>
                    <a:pt x="47" y="12"/>
                    <a:pt x="91" y="0"/>
                  </a:cubicBezTo>
                  <a:cubicBezTo>
                    <a:pt x="104" y="27"/>
                    <a:pt x="130" y="46"/>
                    <a:pt x="161" y="48"/>
                  </a:cubicBez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172"/>
            <p:cNvSpPr>
              <a:spLocks noEditPoints="1"/>
            </p:cNvSpPr>
            <p:nvPr/>
          </p:nvSpPr>
          <p:spPr bwMode="auto">
            <a:xfrm>
              <a:off x="4071938" y="2914651"/>
              <a:ext cx="1579563" cy="1577975"/>
            </a:xfrm>
            <a:custGeom>
              <a:avLst/>
              <a:gdLst>
                <a:gd name="T0" fmla="*/ 420 w 420"/>
                <a:gd name="T1" fmla="*/ 182 h 420"/>
                <a:gd name="T2" fmla="*/ 420 w 420"/>
                <a:gd name="T3" fmla="*/ 239 h 420"/>
                <a:gd name="T4" fmla="*/ 389 w 420"/>
                <a:gd name="T5" fmla="*/ 239 h 420"/>
                <a:gd name="T6" fmla="*/ 357 w 420"/>
                <a:gd name="T7" fmla="*/ 317 h 420"/>
                <a:gd name="T8" fmla="*/ 379 w 420"/>
                <a:gd name="T9" fmla="*/ 339 h 420"/>
                <a:gd name="T10" fmla="*/ 339 w 420"/>
                <a:gd name="T11" fmla="*/ 379 h 420"/>
                <a:gd name="T12" fmla="*/ 317 w 420"/>
                <a:gd name="T13" fmla="*/ 357 h 420"/>
                <a:gd name="T14" fmla="*/ 239 w 420"/>
                <a:gd name="T15" fmla="*/ 389 h 420"/>
                <a:gd name="T16" fmla="*/ 239 w 420"/>
                <a:gd name="T17" fmla="*/ 420 h 420"/>
                <a:gd name="T18" fmla="*/ 181 w 420"/>
                <a:gd name="T19" fmla="*/ 420 h 420"/>
                <a:gd name="T20" fmla="*/ 181 w 420"/>
                <a:gd name="T21" fmla="*/ 389 h 420"/>
                <a:gd name="T22" fmla="*/ 104 w 420"/>
                <a:gd name="T23" fmla="*/ 357 h 420"/>
                <a:gd name="T24" fmla="*/ 82 w 420"/>
                <a:gd name="T25" fmla="*/ 379 h 420"/>
                <a:gd name="T26" fmla="*/ 41 w 420"/>
                <a:gd name="T27" fmla="*/ 339 h 420"/>
                <a:gd name="T28" fmla="*/ 63 w 420"/>
                <a:gd name="T29" fmla="*/ 317 h 420"/>
                <a:gd name="T30" fmla="*/ 31 w 420"/>
                <a:gd name="T31" fmla="*/ 239 h 420"/>
                <a:gd name="T32" fmla="*/ 0 w 420"/>
                <a:gd name="T33" fmla="*/ 239 h 420"/>
                <a:gd name="T34" fmla="*/ 0 w 420"/>
                <a:gd name="T35" fmla="*/ 182 h 420"/>
                <a:gd name="T36" fmla="*/ 31 w 420"/>
                <a:gd name="T37" fmla="*/ 182 h 420"/>
                <a:gd name="T38" fmla="*/ 63 w 420"/>
                <a:gd name="T39" fmla="*/ 104 h 420"/>
                <a:gd name="T40" fmla="*/ 41 w 420"/>
                <a:gd name="T41" fmla="*/ 82 h 420"/>
                <a:gd name="T42" fmla="*/ 82 w 420"/>
                <a:gd name="T43" fmla="*/ 41 h 420"/>
                <a:gd name="T44" fmla="*/ 104 w 420"/>
                <a:gd name="T45" fmla="*/ 63 h 420"/>
                <a:gd name="T46" fmla="*/ 181 w 420"/>
                <a:gd name="T47" fmla="*/ 31 h 420"/>
                <a:gd name="T48" fmla="*/ 181 w 420"/>
                <a:gd name="T49" fmla="*/ 0 h 420"/>
                <a:gd name="T50" fmla="*/ 239 w 420"/>
                <a:gd name="T51" fmla="*/ 0 h 420"/>
                <a:gd name="T52" fmla="*/ 239 w 420"/>
                <a:gd name="T53" fmla="*/ 31 h 420"/>
                <a:gd name="T54" fmla="*/ 317 w 420"/>
                <a:gd name="T55" fmla="*/ 63 h 420"/>
                <a:gd name="T56" fmla="*/ 338 w 420"/>
                <a:gd name="T57" fmla="*/ 41 h 420"/>
                <a:gd name="T58" fmla="*/ 379 w 420"/>
                <a:gd name="T59" fmla="*/ 82 h 420"/>
                <a:gd name="T60" fmla="*/ 357 w 420"/>
                <a:gd name="T61" fmla="*/ 104 h 420"/>
                <a:gd name="T62" fmla="*/ 389 w 420"/>
                <a:gd name="T63" fmla="*/ 182 h 420"/>
                <a:gd name="T64" fmla="*/ 420 w 420"/>
                <a:gd name="T65" fmla="*/ 182 h 420"/>
                <a:gd name="T66" fmla="*/ 375 w 420"/>
                <a:gd name="T67" fmla="*/ 210 h 420"/>
                <a:gd name="T68" fmla="*/ 210 w 420"/>
                <a:gd name="T69" fmla="*/ 45 h 420"/>
                <a:gd name="T70" fmla="*/ 45 w 420"/>
                <a:gd name="T71" fmla="*/ 210 h 420"/>
                <a:gd name="T72" fmla="*/ 210 w 420"/>
                <a:gd name="T73" fmla="*/ 375 h 420"/>
                <a:gd name="T74" fmla="*/ 375 w 420"/>
                <a:gd name="T75" fmla="*/ 21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0" h="420">
                  <a:moveTo>
                    <a:pt x="420" y="182"/>
                  </a:moveTo>
                  <a:cubicBezTo>
                    <a:pt x="420" y="239"/>
                    <a:pt x="420" y="239"/>
                    <a:pt x="420" y="239"/>
                  </a:cubicBezTo>
                  <a:cubicBezTo>
                    <a:pt x="389" y="239"/>
                    <a:pt x="389" y="239"/>
                    <a:pt x="389" y="239"/>
                  </a:cubicBezTo>
                  <a:cubicBezTo>
                    <a:pt x="385" y="268"/>
                    <a:pt x="374" y="294"/>
                    <a:pt x="357" y="317"/>
                  </a:cubicBezTo>
                  <a:cubicBezTo>
                    <a:pt x="379" y="339"/>
                    <a:pt x="379" y="339"/>
                    <a:pt x="379" y="339"/>
                  </a:cubicBezTo>
                  <a:cubicBezTo>
                    <a:pt x="339" y="379"/>
                    <a:pt x="339" y="379"/>
                    <a:pt x="339" y="379"/>
                  </a:cubicBezTo>
                  <a:cubicBezTo>
                    <a:pt x="317" y="357"/>
                    <a:pt x="317" y="357"/>
                    <a:pt x="317" y="357"/>
                  </a:cubicBezTo>
                  <a:cubicBezTo>
                    <a:pt x="294" y="374"/>
                    <a:pt x="268" y="385"/>
                    <a:pt x="239" y="389"/>
                  </a:cubicBezTo>
                  <a:cubicBezTo>
                    <a:pt x="239" y="420"/>
                    <a:pt x="239" y="420"/>
                    <a:pt x="239" y="420"/>
                  </a:cubicBezTo>
                  <a:cubicBezTo>
                    <a:pt x="181" y="420"/>
                    <a:pt x="181" y="420"/>
                    <a:pt x="181" y="420"/>
                  </a:cubicBezTo>
                  <a:cubicBezTo>
                    <a:pt x="181" y="389"/>
                    <a:pt x="181" y="389"/>
                    <a:pt x="181" y="389"/>
                  </a:cubicBezTo>
                  <a:cubicBezTo>
                    <a:pt x="153" y="385"/>
                    <a:pt x="126" y="374"/>
                    <a:pt x="104" y="357"/>
                  </a:cubicBezTo>
                  <a:cubicBezTo>
                    <a:pt x="82" y="379"/>
                    <a:pt x="82" y="379"/>
                    <a:pt x="82" y="379"/>
                  </a:cubicBezTo>
                  <a:cubicBezTo>
                    <a:pt x="41" y="339"/>
                    <a:pt x="41" y="339"/>
                    <a:pt x="41" y="339"/>
                  </a:cubicBezTo>
                  <a:cubicBezTo>
                    <a:pt x="63" y="317"/>
                    <a:pt x="63" y="317"/>
                    <a:pt x="63" y="317"/>
                  </a:cubicBezTo>
                  <a:cubicBezTo>
                    <a:pt x="47" y="294"/>
                    <a:pt x="36" y="268"/>
                    <a:pt x="31" y="23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6" y="153"/>
                    <a:pt x="47" y="126"/>
                    <a:pt x="63" y="104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104" y="63"/>
                    <a:pt x="104" y="63"/>
                    <a:pt x="104" y="63"/>
                  </a:cubicBezTo>
                  <a:cubicBezTo>
                    <a:pt x="126" y="47"/>
                    <a:pt x="153" y="36"/>
                    <a:pt x="181" y="31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39" y="31"/>
                    <a:pt x="239" y="31"/>
                    <a:pt x="239" y="31"/>
                  </a:cubicBezTo>
                  <a:cubicBezTo>
                    <a:pt x="268" y="36"/>
                    <a:pt x="294" y="47"/>
                    <a:pt x="317" y="63"/>
                  </a:cubicBezTo>
                  <a:cubicBezTo>
                    <a:pt x="338" y="41"/>
                    <a:pt x="338" y="41"/>
                    <a:pt x="338" y="41"/>
                  </a:cubicBezTo>
                  <a:cubicBezTo>
                    <a:pt x="379" y="82"/>
                    <a:pt x="379" y="82"/>
                    <a:pt x="379" y="82"/>
                  </a:cubicBezTo>
                  <a:cubicBezTo>
                    <a:pt x="357" y="104"/>
                    <a:pt x="357" y="104"/>
                    <a:pt x="357" y="104"/>
                  </a:cubicBezTo>
                  <a:cubicBezTo>
                    <a:pt x="373" y="126"/>
                    <a:pt x="385" y="153"/>
                    <a:pt x="389" y="182"/>
                  </a:cubicBezTo>
                  <a:lnTo>
                    <a:pt x="420" y="182"/>
                  </a:lnTo>
                  <a:close/>
                  <a:moveTo>
                    <a:pt x="375" y="210"/>
                  </a:moveTo>
                  <a:cubicBezTo>
                    <a:pt x="375" y="119"/>
                    <a:pt x="301" y="45"/>
                    <a:pt x="210" y="45"/>
                  </a:cubicBezTo>
                  <a:cubicBezTo>
                    <a:pt x="119" y="45"/>
                    <a:pt x="45" y="119"/>
                    <a:pt x="45" y="210"/>
                  </a:cubicBezTo>
                  <a:cubicBezTo>
                    <a:pt x="45" y="301"/>
                    <a:pt x="119" y="375"/>
                    <a:pt x="210" y="375"/>
                  </a:cubicBezTo>
                  <a:cubicBezTo>
                    <a:pt x="301" y="375"/>
                    <a:pt x="375" y="301"/>
                    <a:pt x="375" y="210"/>
                  </a:cubicBez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73"/>
            <p:cNvSpPr/>
            <p:nvPr/>
          </p:nvSpPr>
          <p:spPr bwMode="auto">
            <a:xfrm>
              <a:off x="4876800" y="3646488"/>
              <a:ext cx="390525" cy="436563"/>
            </a:xfrm>
            <a:custGeom>
              <a:avLst/>
              <a:gdLst>
                <a:gd name="T0" fmla="*/ 104 w 104"/>
                <a:gd name="T1" fmla="*/ 46 h 116"/>
                <a:gd name="T2" fmla="*/ 104 w 104"/>
                <a:gd name="T3" fmla="*/ 116 h 116"/>
                <a:gd name="T4" fmla="*/ 8 w 104"/>
                <a:gd name="T5" fmla="*/ 116 h 116"/>
                <a:gd name="T6" fmla="*/ 19 w 104"/>
                <a:gd name="T7" fmla="*/ 99 h 116"/>
                <a:gd name="T8" fmla="*/ 0 w 104"/>
                <a:gd name="T9" fmla="*/ 30 h 116"/>
                <a:gd name="T10" fmla="*/ 45 w 104"/>
                <a:gd name="T11" fmla="*/ 0 h 116"/>
                <a:gd name="T12" fmla="*/ 104 w 104"/>
                <a:gd name="T13" fmla="*/ 4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16">
                  <a:moveTo>
                    <a:pt x="104" y="46"/>
                  </a:moveTo>
                  <a:cubicBezTo>
                    <a:pt x="104" y="94"/>
                    <a:pt x="104" y="116"/>
                    <a:pt x="104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0" y="29"/>
                    <a:pt x="37" y="17"/>
                    <a:pt x="45" y="0"/>
                  </a:cubicBezTo>
                  <a:cubicBezTo>
                    <a:pt x="74" y="7"/>
                    <a:pt x="104" y="21"/>
                    <a:pt x="104" y="46"/>
                  </a:cubicBez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74"/>
            <p:cNvSpPr>
              <a:spLocks noEditPoints="1"/>
            </p:cNvSpPr>
            <p:nvPr/>
          </p:nvSpPr>
          <p:spPr bwMode="auto">
            <a:xfrm>
              <a:off x="4632325" y="3217863"/>
              <a:ext cx="450850" cy="455613"/>
            </a:xfrm>
            <a:custGeom>
              <a:avLst/>
              <a:gdLst>
                <a:gd name="T0" fmla="*/ 71 w 120"/>
                <a:gd name="T1" fmla="*/ 102 h 121"/>
                <a:gd name="T2" fmla="*/ 110 w 120"/>
                <a:gd name="T3" fmla="*/ 58 h 121"/>
                <a:gd name="T4" fmla="*/ 93 w 120"/>
                <a:gd name="T5" fmla="*/ 24 h 121"/>
                <a:gd name="T6" fmla="*/ 98 w 120"/>
                <a:gd name="T7" fmla="*/ 48 h 121"/>
                <a:gd name="T8" fmla="*/ 71 w 120"/>
                <a:gd name="T9" fmla="*/ 102 h 121"/>
                <a:gd name="T10" fmla="*/ 60 w 120"/>
                <a:gd name="T11" fmla="*/ 0 h 121"/>
                <a:gd name="T12" fmla="*/ 120 w 120"/>
                <a:gd name="T13" fmla="*/ 61 h 121"/>
                <a:gd name="T14" fmla="*/ 60 w 120"/>
                <a:gd name="T15" fmla="*/ 121 h 121"/>
                <a:gd name="T16" fmla="*/ 0 w 120"/>
                <a:gd name="T17" fmla="*/ 61 h 121"/>
                <a:gd name="T18" fmla="*/ 60 w 120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121">
                  <a:moveTo>
                    <a:pt x="71" y="102"/>
                  </a:moveTo>
                  <a:cubicBezTo>
                    <a:pt x="93" y="99"/>
                    <a:pt x="110" y="81"/>
                    <a:pt x="110" y="58"/>
                  </a:cubicBezTo>
                  <a:cubicBezTo>
                    <a:pt x="110" y="45"/>
                    <a:pt x="103" y="32"/>
                    <a:pt x="93" y="24"/>
                  </a:cubicBezTo>
                  <a:cubicBezTo>
                    <a:pt x="96" y="32"/>
                    <a:pt x="98" y="40"/>
                    <a:pt x="98" y="48"/>
                  </a:cubicBezTo>
                  <a:cubicBezTo>
                    <a:pt x="98" y="70"/>
                    <a:pt x="87" y="89"/>
                    <a:pt x="71" y="102"/>
                  </a:cubicBezTo>
                  <a:close/>
                  <a:moveTo>
                    <a:pt x="60" y="0"/>
                  </a:moveTo>
                  <a:cubicBezTo>
                    <a:pt x="93" y="0"/>
                    <a:pt x="120" y="27"/>
                    <a:pt x="120" y="61"/>
                  </a:cubicBezTo>
                  <a:cubicBezTo>
                    <a:pt x="120" y="94"/>
                    <a:pt x="93" y="121"/>
                    <a:pt x="60" y="121"/>
                  </a:cubicBezTo>
                  <a:cubicBezTo>
                    <a:pt x="27" y="121"/>
                    <a:pt x="0" y="94"/>
                    <a:pt x="0" y="61"/>
                  </a:cubicBezTo>
                  <a:cubicBezTo>
                    <a:pt x="0" y="27"/>
                    <a:pt x="27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6" name="Freeform 175"/>
            <p:cNvSpPr/>
            <p:nvPr/>
          </p:nvSpPr>
          <p:spPr bwMode="auto">
            <a:xfrm>
              <a:off x="4459288" y="3646488"/>
              <a:ext cx="387350" cy="436563"/>
            </a:xfrm>
            <a:custGeom>
              <a:avLst/>
              <a:gdLst>
                <a:gd name="T0" fmla="*/ 103 w 103"/>
                <a:gd name="T1" fmla="*/ 30 h 116"/>
                <a:gd name="T2" fmla="*/ 84 w 103"/>
                <a:gd name="T3" fmla="*/ 99 h 116"/>
                <a:gd name="T4" fmla="*/ 96 w 103"/>
                <a:gd name="T5" fmla="*/ 116 h 116"/>
                <a:gd name="T6" fmla="*/ 0 w 103"/>
                <a:gd name="T7" fmla="*/ 116 h 116"/>
                <a:gd name="T8" fmla="*/ 0 w 103"/>
                <a:gd name="T9" fmla="*/ 46 h 116"/>
                <a:gd name="T10" fmla="*/ 58 w 103"/>
                <a:gd name="T11" fmla="*/ 0 h 116"/>
                <a:gd name="T12" fmla="*/ 103 w 103"/>
                <a:gd name="T13" fmla="*/ 3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116">
                  <a:moveTo>
                    <a:pt x="103" y="30"/>
                  </a:moveTo>
                  <a:cubicBezTo>
                    <a:pt x="84" y="99"/>
                    <a:pt x="84" y="99"/>
                    <a:pt x="84" y="99"/>
                  </a:cubicBezTo>
                  <a:cubicBezTo>
                    <a:pt x="96" y="116"/>
                    <a:pt x="96" y="116"/>
                    <a:pt x="96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6"/>
                    <a:pt x="0" y="94"/>
                    <a:pt x="0" y="46"/>
                  </a:cubicBezTo>
                  <a:cubicBezTo>
                    <a:pt x="0" y="21"/>
                    <a:pt x="30" y="7"/>
                    <a:pt x="58" y="0"/>
                  </a:cubicBezTo>
                  <a:cubicBezTo>
                    <a:pt x="66" y="17"/>
                    <a:pt x="83" y="29"/>
                    <a:pt x="103" y="30"/>
                  </a:cubicBez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2336151" y="1493292"/>
            <a:ext cx="898208" cy="917112"/>
            <a:chOff x="3810000" y="1108075"/>
            <a:chExt cx="4602163" cy="4699000"/>
          </a:xfrm>
          <a:solidFill>
            <a:srgbClr val="0070C0"/>
          </a:solidFill>
        </p:grpSpPr>
        <p:sp>
          <p:nvSpPr>
            <p:cNvPr id="78" name="Rectangle 188"/>
            <p:cNvSpPr>
              <a:spLocks noChangeArrowheads="1"/>
            </p:cNvSpPr>
            <p:nvPr/>
          </p:nvSpPr>
          <p:spPr bwMode="auto">
            <a:xfrm>
              <a:off x="3810000" y="4749800"/>
              <a:ext cx="579438" cy="933450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9" name="Freeform 189"/>
            <p:cNvSpPr/>
            <p:nvPr/>
          </p:nvSpPr>
          <p:spPr bwMode="auto">
            <a:xfrm>
              <a:off x="4449763" y="4070350"/>
              <a:ext cx="3962400" cy="1736725"/>
            </a:xfrm>
            <a:custGeom>
              <a:avLst/>
              <a:gdLst>
                <a:gd name="T0" fmla="*/ 0 w 1054"/>
                <a:gd name="T1" fmla="*/ 201 h 462"/>
                <a:gd name="T2" fmla="*/ 0 w 1054"/>
                <a:gd name="T3" fmla="*/ 406 h 462"/>
                <a:gd name="T4" fmla="*/ 263 w 1054"/>
                <a:gd name="T5" fmla="*/ 432 h 462"/>
                <a:gd name="T6" fmla="*/ 598 w 1054"/>
                <a:gd name="T7" fmla="*/ 432 h 462"/>
                <a:gd name="T8" fmla="*/ 801 w 1054"/>
                <a:gd name="T9" fmla="*/ 354 h 462"/>
                <a:gd name="T10" fmla="*/ 961 w 1054"/>
                <a:gd name="T11" fmla="*/ 231 h 462"/>
                <a:gd name="T12" fmla="*/ 1028 w 1054"/>
                <a:gd name="T13" fmla="*/ 101 h 462"/>
                <a:gd name="T14" fmla="*/ 1045 w 1054"/>
                <a:gd name="T15" fmla="*/ 31 h 462"/>
                <a:gd name="T16" fmla="*/ 972 w 1054"/>
                <a:gd name="T17" fmla="*/ 33 h 462"/>
                <a:gd name="T18" fmla="*/ 898 w 1054"/>
                <a:gd name="T19" fmla="*/ 160 h 462"/>
                <a:gd name="T20" fmla="*/ 723 w 1054"/>
                <a:gd name="T21" fmla="*/ 257 h 462"/>
                <a:gd name="T22" fmla="*/ 548 w 1054"/>
                <a:gd name="T23" fmla="*/ 257 h 462"/>
                <a:gd name="T24" fmla="*/ 447 w 1054"/>
                <a:gd name="T25" fmla="*/ 209 h 462"/>
                <a:gd name="T26" fmla="*/ 570 w 1054"/>
                <a:gd name="T27" fmla="*/ 209 h 462"/>
                <a:gd name="T28" fmla="*/ 667 w 1054"/>
                <a:gd name="T29" fmla="*/ 141 h 462"/>
                <a:gd name="T30" fmla="*/ 596 w 1054"/>
                <a:gd name="T31" fmla="*/ 100 h 462"/>
                <a:gd name="T32" fmla="*/ 536 w 1054"/>
                <a:gd name="T33" fmla="*/ 100 h 462"/>
                <a:gd name="T34" fmla="*/ 360 w 1054"/>
                <a:gd name="T35" fmla="*/ 100 h 462"/>
                <a:gd name="T36" fmla="*/ 289 w 1054"/>
                <a:gd name="T37" fmla="*/ 119 h 462"/>
                <a:gd name="T38" fmla="*/ 148 w 1054"/>
                <a:gd name="T39" fmla="*/ 182 h 462"/>
                <a:gd name="T40" fmla="*/ 49 w 1054"/>
                <a:gd name="T41" fmla="*/ 201 h 462"/>
                <a:gd name="T42" fmla="*/ 0 w 1054"/>
                <a:gd name="T43" fmla="*/ 201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54" h="462">
                  <a:moveTo>
                    <a:pt x="0" y="201"/>
                  </a:moveTo>
                  <a:cubicBezTo>
                    <a:pt x="0" y="406"/>
                    <a:pt x="0" y="406"/>
                    <a:pt x="0" y="406"/>
                  </a:cubicBezTo>
                  <a:cubicBezTo>
                    <a:pt x="0" y="406"/>
                    <a:pt x="199" y="414"/>
                    <a:pt x="263" y="432"/>
                  </a:cubicBezTo>
                  <a:cubicBezTo>
                    <a:pt x="263" y="432"/>
                    <a:pt x="418" y="462"/>
                    <a:pt x="598" y="432"/>
                  </a:cubicBezTo>
                  <a:cubicBezTo>
                    <a:pt x="659" y="422"/>
                    <a:pt x="801" y="354"/>
                    <a:pt x="801" y="354"/>
                  </a:cubicBezTo>
                  <a:cubicBezTo>
                    <a:pt x="961" y="231"/>
                    <a:pt x="961" y="231"/>
                    <a:pt x="961" y="231"/>
                  </a:cubicBezTo>
                  <a:cubicBezTo>
                    <a:pt x="961" y="231"/>
                    <a:pt x="995" y="171"/>
                    <a:pt x="1028" y="101"/>
                  </a:cubicBezTo>
                  <a:cubicBezTo>
                    <a:pt x="1037" y="83"/>
                    <a:pt x="1054" y="51"/>
                    <a:pt x="1045" y="31"/>
                  </a:cubicBezTo>
                  <a:cubicBezTo>
                    <a:pt x="1031" y="0"/>
                    <a:pt x="992" y="13"/>
                    <a:pt x="972" y="33"/>
                  </a:cubicBezTo>
                  <a:cubicBezTo>
                    <a:pt x="898" y="160"/>
                    <a:pt x="898" y="160"/>
                    <a:pt x="898" y="160"/>
                  </a:cubicBezTo>
                  <a:cubicBezTo>
                    <a:pt x="723" y="257"/>
                    <a:pt x="723" y="257"/>
                    <a:pt x="723" y="257"/>
                  </a:cubicBezTo>
                  <a:cubicBezTo>
                    <a:pt x="723" y="257"/>
                    <a:pt x="622" y="257"/>
                    <a:pt x="548" y="257"/>
                  </a:cubicBezTo>
                  <a:cubicBezTo>
                    <a:pt x="473" y="257"/>
                    <a:pt x="447" y="209"/>
                    <a:pt x="447" y="209"/>
                  </a:cubicBezTo>
                  <a:cubicBezTo>
                    <a:pt x="447" y="209"/>
                    <a:pt x="495" y="209"/>
                    <a:pt x="570" y="209"/>
                  </a:cubicBezTo>
                  <a:cubicBezTo>
                    <a:pt x="644" y="209"/>
                    <a:pt x="667" y="194"/>
                    <a:pt x="667" y="141"/>
                  </a:cubicBezTo>
                  <a:cubicBezTo>
                    <a:pt x="667" y="89"/>
                    <a:pt x="596" y="100"/>
                    <a:pt x="596" y="100"/>
                  </a:cubicBezTo>
                  <a:cubicBezTo>
                    <a:pt x="536" y="100"/>
                    <a:pt x="536" y="100"/>
                    <a:pt x="536" y="100"/>
                  </a:cubicBezTo>
                  <a:cubicBezTo>
                    <a:pt x="536" y="100"/>
                    <a:pt x="406" y="100"/>
                    <a:pt x="360" y="100"/>
                  </a:cubicBezTo>
                  <a:cubicBezTo>
                    <a:pt x="315" y="100"/>
                    <a:pt x="289" y="119"/>
                    <a:pt x="289" y="119"/>
                  </a:cubicBezTo>
                  <a:cubicBezTo>
                    <a:pt x="148" y="182"/>
                    <a:pt x="148" y="182"/>
                    <a:pt x="148" y="182"/>
                  </a:cubicBezTo>
                  <a:cubicBezTo>
                    <a:pt x="148" y="182"/>
                    <a:pt x="99" y="201"/>
                    <a:pt x="49" y="201"/>
                  </a:cubicBezTo>
                  <a:cubicBezTo>
                    <a:pt x="0" y="201"/>
                    <a:pt x="0" y="201"/>
                    <a:pt x="0" y="201"/>
                  </a:cubicBez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Freeform 190"/>
            <p:cNvSpPr/>
            <p:nvPr/>
          </p:nvSpPr>
          <p:spPr bwMode="auto">
            <a:xfrm>
              <a:off x="4603750" y="2652713"/>
              <a:ext cx="1143000" cy="1162050"/>
            </a:xfrm>
            <a:custGeom>
              <a:avLst/>
              <a:gdLst>
                <a:gd name="T0" fmla="*/ 360 w 720"/>
                <a:gd name="T1" fmla="*/ 0 h 732"/>
                <a:gd name="T2" fmla="*/ 0 w 720"/>
                <a:gd name="T3" fmla="*/ 732 h 732"/>
                <a:gd name="T4" fmla="*/ 365 w 720"/>
                <a:gd name="T5" fmla="*/ 616 h 732"/>
                <a:gd name="T6" fmla="*/ 720 w 720"/>
                <a:gd name="T7" fmla="*/ 732 h 732"/>
                <a:gd name="T8" fmla="*/ 360 w 720"/>
                <a:gd name="T9" fmla="*/ 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0" h="732">
                  <a:moveTo>
                    <a:pt x="360" y="0"/>
                  </a:moveTo>
                  <a:lnTo>
                    <a:pt x="0" y="732"/>
                  </a:lnTo>
                  <a:lnTo>
                    <a:pt x="365" y="616"/>
                  </a:lnTo>
                  <a:lnTo>
                    <a:pt x="720" y="732"/>
                  </a:lnTo>
                  <a:lnTo>
                    <a:pt x="360" y="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1" name="Rectangle 191"/>
            <p:cNvSpPr>
              <a:spLocks noChangeArrowheads="1"/>
            </p:cNvSpPr>
            <p:nvPr/>
          </p:nvSpPr>
          <p:spPr bwMode="auto">
            <a:xfrm>
              <a:off x="5002213" y="4171950"/>
              <a:ext cx="349250" cy="104775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" name="Rectangle 192"/>
            <p:cNvSpPr>
              <a:spLocks noChangeArrowheads="1"/>
            </p:cNvSpPr>
            <p:nvPr/>
          </p:nvSpPr>
          <p:spPr bwMode="auto">
            <a:xfrm>
              <a:off x="5002213" y="3983038"/>
              <a:ext cx="349250" cy="117475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" name="Freeform 193"/>
            <p:cNvSpPr/>
            <p:nvPr/>
          </p:nvSpPr>
          <p:spPr bwMode="auto">
            <a:xfrm>
              <a:off x="5002213" y="3727450"/>
              <a:ext cx="349250" cy="184150"/>
            </a:xfrm>
            <a:custGeom>
              <a:avLst/>
              <a:gdLst>
                <a:gd name="T0" fmla="*/ 0 w 220"/>
                <a:gd name="T1" fmla="*/ 36 h 116"/>
                <a:gd name="T2" fmla="*/ 0 w 220"/>
                <a:gd name="T3" fmla="*/ 116 h 116"/>
                <a:gd name="T4" fmla="*/ 220 w 220"/>
                <a:gd name="T5" fmla="*/ 116 h 116"/>
                <a:gd name="T6" fmla="*/ 220 w 220"/>
                <a:gd name="T7" fmla="*/ 33 h 116"/>
                <a:gd name="T8" fmla="*/ 116 w 220"/>
                <a:gd name="T9" fmla="*/ 0 h 116"/>
                <a:gd name="T10" fmla="*/ 0 w 220"/>
                <a:gd name="T11" fmla="*/ 3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" h="116">
                  <a:moveTo>
                    <a:pt x="0" y="36"/>
                  </a:moveTo>
                  <a:lnTo>
                    <a:pt x="0" y="116"/>
                  </a:lnTo>
                  <a:lnTo>
                    <a:pt x="220" y="116"/>
                  </a:lnTo>
                  <a:lnTo>
                    <a:pt x="220" y="33"/>
                  </a:lnTo>
                  <a:lnTo>
                    <a:pt x="116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" name="Freeform 194"/>
            <p:cNvSpPr/>
            <p:nvPr/>
          </p:nvSpPr>
          <p:spPr bwMode="auto">
            <a:xfrm>
              <a:off x="5765800" y="2024063"/>
              <a:ext cx="1141413" cy="1162050"/>
            </a:xfrm>
            <a:custGeom>
              <a:avLst/>
              <a:gdLst>
                <a:gd name="T0" fmla="*/ 360 w 719"/>
                <a:gd name="T1" fmla="*/ 0 h 732"/>
                <a:gd name="T2" fmla="*/ 0 w 719"/>
                <a:gd name="T3" fmla="*/ 732 h 732"/>
                <a:gd name="T4" fmla="*/ 364 w 719"/>
                <a:gd name="T5" fmla="*/ 616 h 732"/>
                <a:gd name="T6" fmla="*/ 719 w 719"/>
                <a:gd name="T7" fmla="*/ 732 h 732"/>
                <a:gd name="T8" fmla="*/ 360 w 719"/>
                <a:gd name="T9" fmla="*/ 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9" h="732">
                  <a:moveTo>
                    <a:pt x="360" y="0"/>
                  </a:moveTo>
                  <a:lnTo>
                    <a:pt x="0" y="732"/>
                  </a:lnTo>
                  <a:lnTo>
                    <a:pt x="364" y="616"/>
                  </a:lnTo>
                  <a:lnTo>
                    <a:pt x="719" y="732"/>
                  </a:lnTo>
                  <a:lnTo>
                    <a:pt x="360" y="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" name="Rectangle 195"/>
            <p:cNvSpPr>
              <a:spLocks noChangeArrowheads="1"/>
            </p:cNvSpPr>
            <p:nvPr/>
          </p:nvSpPr>
          <p:spPr bwMode="auto">
            <a:xfrm>
              <a:off x="6164263" y="4171950"/>
              <a:ext cx="349250" cy="101600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Rectangle 196"/>
            <p:cNvSpPr>
              <a:spLocks noChangeArrowheads="1"/>
            </p:cNvSpPr>
            <p:nvPr/>
          </p:nvSpPr>
          <p:spPr bwMode="auto">
            <a:xfrm>
              <a:off x="6164263" y="3983038"/>
              <a:ext cx="349250" cy="117475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Rectangle 197"/>
            <p:cNvSpPr>
              <a:spLocks noChangeArrowheads="1"/>
            </p:cNvSpPr>
            <p:nvPr/>
          </p:nvSpPr>
          <p:spPr bwMode="auto">
            <a:xfrm>
              <a:off x="6164263" y="3790950"/>
              <a:ext cx="349250" cy="120650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Rectangle 198"/>
            <p:cNvSpPr>
              <a:spLocks noChangeArrowheads="1"/>
            </p:cNvSpPr>
            <p:nvPr/>
          </p:nvSpPr>
          <p:spPr bwMode="auto">
            <a:xfrm>
              <a:off x="6164263" y="3595688"/>
              <a:ext cx="349250" cy="123825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9" name="Rectangle 199"/>
            <p:cNvSpPr>
              <a:spLocks noChangeArrowheads="1"/>
            </p:cNvSpPr>
            <p:nvPr/>
          </p:nvSpPr>
          <p:spPr bwMode="auto">
            <a:xfrm>
              <a:off x="6164263" y="3408363"/>
              <a:ext cx="349250" cy="120650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Freeform 200"/>
            <p:cNvSpPr/>
            <p:nvPr/>
          </p:nvSpPr>
          <p:spPr bwMode="auto">
            <a:xfrm>
              <a:off x="6164263" y="3095625"/>
              <a:ext cx="349250" cy="241300"/>
            </a:xfrm>
            <a:custGeom>
              <a:avLst/>
              <a:gdLst>
                <a:gd name="T0" fmla="*/ 0 w 220"/>
                <a:gd name="T1" fmla="*/ 38 h 152"/>
                <a:gd name="T2" fmla="*/ 0 w 220"/>
                <a:gd name="T3" fmla="*/ 152 h 152"/>
                <a:gd name="T4" fmla="*/ 220 w 220"/>
                <a:gd name="T5" fmla="*/ 152 h 152"/>
                <a:gd name="T6" fmla="*/ 220 w 220"/>
                <a:gd name="T7" fmla="*/ 36 h 152"/>
                <a:gd name="T8" fmla="*/ 116 w 220"/>
                <a:gd name="T9" fmla="*/ 0 h 152"/>
                <a:gd name="T10" fmla="*/ 0 w 220"/>
                <a:gd name="T11" fmla="*/ 3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" h="152">
                  <a:moveTo>
                    <a:pt x="0" y="38"/>
                  </a:moveTo>
                  <a:lnTo>
                    <a:pt x="0" y="152"/>
                  </a:lnTo>
                  <a:lnTo>
                    <a:pt x="220" y="152"/>
                  </a:lnTo>
                  <a:lnTo>
                    <a:pt x="220" y="36"/>
                  </a:lnTo>
                  <a:lnTo>
                    <a:pt x="116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Freeform 201"/>
            <p:cNvSpPr/>
            <p:nvPr/>
          </p:nvSpPr>
          <p:spPr bwMode="auto">
            <a:xfrm>
              <a:off x="6870700" y="1108075"/>
              <a:ext cx="1143000" cy="1160463"/>
            </a:xfrm>
            <a:custGeom>
              <a:avLst/>
              <a:gdLst>
                <a:gd name="T0" fmla="*/ 360 w 720"/>
                <a:gd name="T1" fmla="*/ 0 h 731"/>
                <a:gd name="T2" fmla="*/ 0 w 720"/>
                <a:gd name="T3" fmla="*/ 731 h 731"/>
                <a:gd name="T4" fmla="*/ 364 w 720"/>
                <a:gd name="T5" fmla="*/ 615 h 731"/>
                <a:gd name="T6" fmla="*/ 720 w 720"/>
                <a:gd name="T7" fmla="*/ 731 h 731"/>
                <a:gd name="T8" fmla="*/ 360 w 720"/>
                <a:gd name="T9" fmla="*/ 0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0" h="731">
                  <a:moveTo>
                    <a:pt x="360" y="0"/>
                  </a:moveTo>
                  <a:lnTo>
                    <a:pt x="0" y="731"/>
                  </a:lnTo>
                  <a:lnTo>
                    <a:pt x="364" y="615"/>
                  </a:lnTo>
                  <a:lnTo>
                    <a:pt x="720" y="731"/>
                  </a:lnTo>
                  <a:lnTo>
                    <a:pt x="360" y="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Rectangle 202"/>
            <p:cNvSpPr>
              <a:spLocks noChangeArrowheads="1"/>
            </p:cNvSpPr>
            <p:nvPr/>
          </p:nvSpPr>
          <p:spPr bwMode="auto">
            <a:xfrm>
              <a:off x="7264400" y="4130675"/>
              <a:ext cx="354013" cy="142875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" name="Rectangle 203"/>
            <p:cNvSpPr>
              <a:spLocks noChangeArrowheads="1"/>
            </p:cNvSpPr>
            <p:nvPr/>
          </p:nvSpPr>
          <p:spPr bwMode="auto">
            <a:xfrm>
              <a:off x="7264400" y="3952875"/>
              <a:ext cx="354013" cy="106363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Rectangle 204"/>
            <p:cNvSpPr>
              <a:spLocks noChangeArrowheads="1"/>
            </p:cNvSpPr>
            <p:nvPr/>
          </p:nvSpPr>
          <p:spPr bwMode="auto">
            <a:xfrm>
              <a:off x="7264400" y="3760788"/>
              <a:ext cx="354013" cy="120650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5" name="Rectangle 205"/>
            <p:cNvSpPr>
              <a:spLocks noChangeArrowheads="1"/>
            </p:cNvSpPr>
            <p:nvPr/>
          </p:nvSpPr>
          <p:spPr bwMode="auto">
            <a:xfrm>
              <a:off x="7264400" y="3570288"/>
              <a:ext cx="354013" cy="119063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" name="Rectangle 206"/>
            <p:cNvSpPr>
              <a:spLocks noChangeArrowheads="1"/>
            </p:cNvSpPr>
            <p:nvPr/>
          </p:nvSpPr>
          <p:spPr bwMode="auto">
            <a:xfrm>
              <a:off x="7264400" y="3378200"/>
              <a:ext cx="354013" cy="120650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" name="Rectangle 207"/>
            <p:cNvSpPr>
              <a:spLocks noChangeArrowheads="1"/>
            </p:cNvSpPr>
            <p:nvPr/>
          </p:nvSpPr>
          <p:spPr bwMode="auto">
            <a:xfrm>
              <a:off x="7264400" y="3190875"/>
              <a:ext cx="354013" cy="115888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8" name="Rectangle 208"/>
            <p:cNvSpPr>
              <a:spLocks noChangeArrowheads="1"/>
            </p:cNvSpPr>
            <p:nvPr/>
          </p:nvSpPr>
          <p:spPr bwMode="auto">
            <a:xfrm>
              <a:off x="7264400" y="2998788"/>
              <a:ext cx="354013" cy="120650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9" name="Rectangle 209"/>
            <p:cNvSpPr>
              <a:spLocks noChangeArrowheads="1"/>
            </p:cNvSpPr>
            <p:nvPr/>
          </p:nvSpPr>
          <p:spPr bwMode="auto">
            <a:xfrm>
              <a:off x="7264400" y="2803525"/>
              <a:ext cx="354013" cy="123825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0" name="Rectangle 210"/>
            <p:cNvSpPr>
              <a:spLocks noChangeArrowheads="1"/>
            </p:cNvSpPr>
            <p:nvPr/>
          </p:nvSpPr>
          <p:spPr bwMode="auto">
            <a:xfrm>
              <a:off x="7264400" y="2614613"/>
              <a:ext cx="354013" cy="117475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1" name="Freeform 211"/>
            <p:cNvSpPr/>
            <p:nvPr/>
          </p:nvSpPr>
          <p:spPr bwMode="auto">
            <a:xfrm>
              <a:off x="7264400" y="2178050"/>
              <a:ext cx="354013" cy="365125"/>
            </a:xfrm>
            <a:custGeom>
              <a:avLst/>
              <a:gdLst>
                <a:gd name="T0" fmla="*/ 0 w 223"/>
                <a:gd name="T1" fmla="*/ 38 h 230"/>
                <a:gd name="T2" fmla="*/ 0 w 223"/>
                <a:gd name="T3" fmla="*/ 230 h 230"/>
                <a:gd name="T4" fmla="*/ 223 w 223"/>
                <a:gd name="T5" fmla="*/ 230 h 230"/>
                <a:gd name="T6" fmla="*/ 223 w 223"/>
                <a:gd name="T7" fmla="*/ 36 h 230"/>
                <a:gd name="T8" fmla="*/ 116 w 223"/>
                <a:gd name="T9" fmla="*/ 0 h 230"/>
                <a:gd name="T10" fmla="*/ 0 w 223"/>
                <a:gd name="T11" fmla="*/ 38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3" h="230">
                  <a:moveTo>
                    <a:pt x="0" y="38"/>
                  </a:moveTo>
                  <a:lnTo>
                    <a:pt x="0" y="230"/>
                  </a:lnTo>
                  <a:lnTo>
                    <a:pt x="223" y="230"/>
                  </a:lnTo>
                  <a:lnTo>
                    <a:pt x="223" y="36"/>
                  </a:lnTo>
                  <a:lnTo>
                    <a:pt x="116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02" name="Freeform 5"/>
          <p:cNvSpPr/>
          <p:nvPr/>
        </p:nvSpPr>
        <p:spPr bwMode="auto">
          <a:xfrm rot="5400000" flipH="1">
            <a:off x="511395" y="960257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800" dirty="0"/>
          </a:p>
        </p:txBody>
      </p:sp>
      <p:sp>
        <p:nvSpPr>
          <p:cNvPr id="103" name="矩形 102"/>
          <p:cNvSpPr/>
          <p:nvPr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8" name="矩形 7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349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849"/>
                            </p:stCondLst>
                            <p:childTnLst>
                              <p:par>
                                <p:cTn id="5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349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849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99"/>
                            </p:stCondLst>
                            <p:childTnLst>
                              <p:par>
                                <p:cTn id="6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99"/>
                            </p:stCondLst>
                            <p:childTnLst>
                              <p:par>
                                <p:cTn id="7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8" grpId="0" animBg="1"/>
      <p:bldP spid="39" grpId="0" animBg="1"/>
      <p:bldP spid="40" grpId="0" bldLvl="0" animBg="1"/>
      <p:bldP spid="51" grpId="0" animBg="1"/>
      <p:bldP spid="52" grpId="0" animBg="1"/>
      <p:bldP spid="59" grpId="0"/>
      <p:bldP spid="6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/>
        </p:nvGrpSpPr>
        <p:grpSpPr>
          <a:xfrm rot="800280">
            <a:off x="1173133" y="3240199"/>
            <a:ext cx="2190600" cy="960917"/>
            <a:chOff x="3492500" y="3565525"/>
            <a:chExt cx="2222500" cy="835025"/>
          </a:xfrm>
          <a:solidFill>
            <a:srgbClr val="99CCFF"/>
          </a:solidFill>
        </p:grpSpPr>
        <p:sp>
          <p:nvSpPr>
            <p:cNvPr id="58" name="任意多边形 57"/>
            <p:cNvSpPr/>
            <p:nvPr/>
          </p:nvSpPr>
          <p:spPr>
            <a:xfrm>
              <a:off x="3492500" y="4006850"/>
              <a:ext cx="161925" cy="393700"/>
            </a:xfrm>
            <a:custGeom>
              <a:avLst/>
              <a:gdLst>
                <a:gd name="connsiteX0" fmla="*/ 0 w 161925"/>
                <a:gd name="connsiteY0" fmla="*/ 0 h 393700"/>
                <a:gd name="connsiteX1" fmla="*/ 0 w 161925"/>
                <a:gd name="connsiteY1" fmla="*/ 161925 h 393700"/>
                <a:gd name="connsiteX2" fmla="*/ 155575 w 161925"/>
                <a:gd name="connsiteY2" fmla="*/ 393700 h 393700"/>
                <a:gd name="connsiteX3" fmla="*/ 161925 w 161925"/>
                <a:gd name="connsiteY3" fmla="*/ 231775 h 393700"/>
                <a:gd name="connsiteX4" fmla="*/ 0 w 161925"/>
                <a:gd name="connsiteY4" fmla="*/ 0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393700">
                  <a:moveTo>
                    <a:pt x="0" y="0"/>
                  </a:moveTo>
                  <a:lnTo>
                    <a:pt x="0" y="161925"/>
                  </a:lnTo>
                  <a:lnTo>
                    <a:pt x="155575" y="393700"/>
                  </a:lnTo>
                  <a:lnTo>
                    <a:pt x="161925" y="2317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5149850" y="3565525"/>
              <a:ext cx="330200" cy="609600"/>
            </a:xfrm>
            <a:custGeom>
              <a:avLst/>
              <a:gdLst>
                <a:gd name="connsiteX0" fmla="*/ 0 w 330200"/>
                <a:gd name="connsiteY0" fmla="*/ 0 h 609600"/>
                <a:gd name="connsiteX1" fmla="*/ 0 w 330200"/>
                <a:gd name="connsiteY1" fmla="*/ 155575 h 609600"/>
                <a:gd name="connsiteX2" fmla="*/ 327025 w 330200"/>
                <a:gd name="connsiteY2" fmla="*/ 609600 h 609600"/>
                <a:gd name="connsiteX3" fmla="*/ 330200 w 330200"/>
                <a:gd name="connsiteY3" fmla="*/ 450850 h 609600"/>
                <a:gd name="connsiteX4" fmla="*/ 0 w 330200"/>
                <a:gd name="connsiteY4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200" h="609600">
                  <a:moveTo>
                    <a:pt x="0" y="0"/>
                  </a:moveTo>
                  <a:lnTo>
                    <a:pt x="0" y="155575"/>
                  </a:lnTo>
                  <a:lnTo>
                    <a:pt x="327025" y="609600"/>
                  </a:lnTo>
                  <a:cubicBezTo>
                    <a:pt x="328083" y="556683"/>
                    <a:pt x="329142" y="503767"/>
                    <a:pt x="330200" y="45085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3498850" y="3571875"/>
              <a:ext cx="2209800" cy="663575"/>
            </a:xfrm>
            <a:custGeom>
              <a:avLst/>
              <a:gdLst>
                <a:gd name="connsiteX0" fmla="*/ 0 w 2209800"/>
                <a:gd name="connsiteY0" fmla="*/ 438150 h 663575"/>
                <a:gd name="connsiteX1" fmla="*/ 158750 w 2209800"/>
                <a:gd name="connsiteY1" fmla="*/ 663575 h 663575"/>
                <a:gd name="connsiteX2" fmla="*/ 1901825 w 2209800"/>
                <a:gd name="connsiteY2" fmla="*/ 339725 h 663575"/>
                <a:gd name="connsiteX3" fmla="*/ 1978025 w 2209800"/>
                <a:gd name="connsiteY3" fmla="*/ 450850 h 663575"/>
                <a:gd name="connsiteX4" fmla="*/ 2209800 w 2209800"/>
                <a:gd name="connsiteY4" fmla="*/ 142875 h 663575"/>
                <a:gd name="connsiteX5" fmla="*/ 1657350 w 2209800"/>
                <a:gd name="connsiteY5" fmla="*/ 0 h 663575"/>
                <a:gd name="connsiteX6" fmla="*/ 1736725 w 2209800"/>
                <a:gd name="connsiteY6" fmla="*/ 107950 h 663575"/>
                <a:gd name="connsiteX7" fmla="*/ 0 w 2209800"/>
                <a:gd name="connsiteY7" fmla="*/ 438150 h 66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9800" h="663575">
                  <a:moveTo>
                    <a:pt x="0" y="438150"/>
                  </a:moveTo>
                  <a:lnTo>
                    <a:pt x="158750" y="663575"/>
                  </a:lnTo>
                  <a:lnTo>
                    <a:pt x="1901825" y="339725"/>
                  </a:lnTo>
                  <a:lnTo>
                    <a:pt x="1978025" y="450850"/>
                  </a:lnTo>
                  <a:lnTo>
                    <a:pt x="2209800" y="142875"/>
                  </a:lnTo>
                  <a:lnTo>
                    <a:pt x="1657350" y="0"/>
                  </a:lnTo>
                  <a:lnTo>
                    <a:pt x="1736725" y="107950"/>
                  </a:lnTo>
                  <a:lnTo>
                    <a:pt x="0" y="43815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3653203" y="3911600"/>
              <a:ext cx="1750647" cy="488950"/>
            </a:xfrm>
            <a:custGeom>
              <a:avLst/>
              <a:gdLst>
                <a:gd name="connsiteX0" fmla="*/ 1222 w 1750647"/>
                <a:gd name="connsiteY0" fmla="*/ 488950 h 488950"/>
                <a:gd name="connsiteX1" fmla="*/ 1741122 w 1750647"/>
                <a:gd name="connsiteY1" fmla="*/ 152400 h 488950"/>
                <a:gd name="connsiteX2" fmla="*/ 1750647 w 1750647"/>
                <a:gd name="connsiteY2" fmla="*/ 0 h 488950"/>
                <a:gd name="connsiteX3" fmla="*/ 1222 w 1750647"/>
                <a:gd name="connsiteY3" fmla="*/ 333375 h 488950"/>
                <a:gd name="connsiteX4" fmla="*/ 1222 w 1750647"/>
                <a:gd name="connsiteY4" fmla="*/ 488950 h 48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0647" h="488950">
                  <a:moveTo>
                    <a:pt x="1222" y="488950"/>
                  </a:moveTo>
                  <a:lnTo>
                    <a:pt x="1741122" y="152400"/>
                  </a:lnTo>
                  <a:lnTo>
                    <a:pt x="1750647" y="0"/>
                  </a:lnTo>
                  <a:lnTo>
                    <a:pt x="1222" y="333375"/>
                  </a:lnTo>
                  <a:cubicBezTo>
                    <a:pt x="164" y="383117"/>
                    <a:pt x="-895" y="432858"/>
                    <a:pt x="1222" y="48895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5473700" y="3711575"/>
              <a:ext cx="241300" cy="466725"/>
            </a:xfrm>
            <a:custGeom>
              <a:avLst/>
              <a:gdLst>
                <a:gd name="connsiteX0" fmla="*/ 241300 w 241300"/>
                <a:gd name="connsiteY0" fmla="*/ 0 h 466725"/>
                <a:gd name="connsiteX1" fmla="*/ 228600 w 241300"/>
                <a:gd name="connsiteY1" fmla="*/ 177800 h 466725"/>
                <a:gd name="connsiteX2" fmla="*/ 3175 w 241300"/>
                <a:gd name="connsiteY2" fmla="*/ 466725 h 466725"/>
                <a:gd name="connsiteX3" fmla="*/ 0 w 241300"/>
                <a:gd name="connsiteY3" fmla="*/ 304800 h 466725"/>
                <a:gd name="connsiteX4" fmla="*/ 241300 w 241300"/>
                <a:gd name="connsiteY4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00" h="466725">
                  <a:moveTo>
                    <a:pt x="241300" y="0"/>
                  </a:moveTo>
                  <a:lnTo>
                    <a:pt x="228600" y="177800"/>
                  </a:lnTo>
                  <a:lnTo>
                    <a:pt x="3175" y="466725"/>
                  </a:lnTo>
                  <a:cubicBezTo>
                    <a:pt x="2117" y="412750"/>
                    <a:pt x="1058" y="358775"/>
                    <a:pt x="0" y="304800"/>
                  </a:cubicBezTo>
                  <a:lnTo>
                    <a:pt x="24130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91822" y="906150"/>
            <a:ext cx="266429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发展步骤</a:t>
            </a:r>
            <a:endParaRPr lang="zh-CN" altLang="en-US" sz="20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 rot="778515">
            <a:off x="3754581" y="3234554"/>
            <a:ext cx="2190600" cy="960917"/>
            <a:chOff x="3492500" y="3565525"/>
            <a:chExt cx="2222500" cy="835025"/>
          </a:xfrm>
          <a:solidFill>
            <a:srgbClr val="09C989"/>
          </a:solidFill>
        </p:grpSpPr>
        <p:sp>
          <p:nvSpPr>
            <p:cNvPr id="4" name="任意多边形 3"/>
            <p:cNvSpPr/>
            <p:nvPr/>
          </p:nvSpPr>
          <p:spPr>
            <a:xfrm>
              <a:off x="3492500" y="4006850"/>
              <a:ext cx="161925" cy="393700"/>
            </a:xfrm>
            <a:custGeom>
              <a:avLst/>
              <a:gdLst>
                <a:gd name="connsiteX0" fmla="*/ 0 w 161925"/>
                <a:gd name="connsiteY0" fmla="*/ 0 h 393700"/>
                <a:gd name="connsiteX1" fmla="*/ 0 w 161925"/>
                <a:gd name="connsiteY1" fmla="*/ 161925 h 393700"/>
                <a:gd name="connsiteX2" fmla="*/ 155575 w 161925"/>
                <a:gd name="connsiteY2" fmla="*/ 393700 h 393700"/>
                <a:gd name="connsiteX3" fmla="*/ 161925 w 161925"/>
                <a:gd name="connsiteY3" fmla="*/ 231775 h 393700"/>
                <a:gd name="connsiteX4" fmla="*/ 0 w 161925"/>
                <a:gd name="connsiteY4" fmla="*/ 0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393700">
                  <a:moveTo>
                    <a:pt x="0" y="0"/>
                  </a:moveTo>
                  <a:lnTo>
                    <a:pt x="0" y="161925"/>
                  </a:lnTo>
                  <a:lnTo>
                    <a:pt x="155575" y="393700"/>
                  </a:lnTo>
                  <a:lnTo>
                    <a:pt x="161925" y="231775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5149850" y="3565525"/>
              <a:ext cx="330200" cy="609600"/>
            </a:xfrm>
            <a:custGeom>
              <a:avLst/>
              <a:gdLst>
                <a:gd name="connsiteX0" fmla="*/ 0 w 330200"/>
                <a:gd name="connsiteY0" fmla="*/ 0 h 609600"/>
                <a:gd name="connsiteX1" fmla="*/ 0 w 330200"/>
                <a:gd name="connsiteY1" fmla="*/ 155575 h 609600"/>
                <a:gd name="connsiteX2" fmla="*/ 327025 w 330200"/>
                <a:gd name="connsiteY2" fmla="*/ 609600 h 609600"/>
                <a:gd name="connsiteX3" fmla="*/ 330200 w 330200"/>
                <a:gd name="connsiteY3" fmla="*/ 450850 h 609600"/>
                <a:gd name="connsiteX4" fmla="*/ 0 w 330200"/>
                <a:gd name="connsiteY4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200" h="609600">
                  <a:moveTo>
                    <a:pt x="0" y="0"/>
                  </a:moveTo>
                  <a:lnTo>
                    <a:pt x="0" y="155575"/>
                  </a:lnTo>
                  <a:lnTo>
                    <a:pt x="327025" y="609600"/>
                  </a:lnTo>
                  <a:cubicBezTo>
                    <a:pt x="328083" y="556683"/>
                    <a:pt x="329142" y="503767"/>
                    <a:pt x="330200" y="45085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3498850" y="3571875"/>
              <a:ext cx="2209800" cy="663575"/>
            </a:xfrm>
            <a:custGeom>
              <a:avLst/>
              <a:gdLst>
                <a:gd name="connsiteX0" fmla="*/ 0 w 2209800"/>
                <a:gd name="connsiteY0" fmla="*/ 438150 h 663575"/>
                <a:gd name="connsiteX1" fmla="*/ 158750 w 2209800"/>
                <a:gd name="connsiteY1" fmla="*/ 663575 h 663575"/>
                <a:gd name="connsiteX2" fmla="*/ 1901825 w 2209800"/>
                <a:gd name="connsiteY2" fmla="*/ 339725 h 663575"/>
                <a:gd name="connsiteX3" fmla="*/ 1978025 w 2209800"/>
                <a:gd name="connsiteY3" fmla="*/ 450850 h 663575"/>
                <a:gd name="connsiteX4" fmla="*/ 2209800 w 2209800"/>
                <a:gd name="connsiteY4" fmla="*/ 142875 h 663575"/>
                <a:gd name="connsiteX5" fmla="*/ 1657350 w 2209800"/>
                <a:gd name="connsiteY5" fmla="*/ 0 h 663575"/>
                <a:gd name="connsiteX6" fmla="*/ 1736725 w 2209800"/>
                <a:gd name="connsiteY6" fmla="*/ 107950 h 663575"/>
                <a:gd name="connsiteX7" fmla="*/ 0 w 2209800"/>
                <a:gd name="connsiteY7" fmla="*/ 438150 h 66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9800" h="663575">
                  <a:moveTo>
                    <a:pt x="0" y="438150"/>
                  </a:moveTo>
                  <a:lnTo>
                    <a:pt x="158750" y="663575"/>
                  </a:lnTo>
                  <a:lnTo>
                    <a:pt x="1901825" y="339725"/>
                  </a:lnTo>
                  <a:lnTo>
                    <a:pt x="1978025" y="450850"/>
                  </a:lnTo>
                  <a:lnTo>
                    <a:pt x="2209800" y="142875"/>
                  </a:lnTo>
                  <a:lnTo>
                    <a:pt x="1657350" y="0"/>
                  </a:lnTo>
                  <a:lnTo>
                    <a:pt x="1736725" y="107950"/>
                  </a:lnTo>
                  <a:lnTo>
                    <a:pt x="0" y="43815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3653203" y="3911600"/>
              <a:ext cx="1750647" cy="488950"/>
            </a:xfrm>
            <a:custGeom>
              <a:avLst/>
              <a:gdLst>
                <a:gd name="connsiteX0" fmla="*/ 1222 w 1750647"/>
                <a:gd name="connsiteY0" fmla="*/ 488950 h 488950"/>
                <a:gd name="connsiteX1" fmla="*/ 1741122 w 1750647"/>
                <a:gd name="connsiteY1" fmla="*/ 152400 h 488950"/>
                <a:gd name="connsiteX2" fmla="*/ 1750647 w 1750647"/>
                <a:gd name="connsiteY2" fmla="*/ 0 h 488950"/>
                <a:gd name="connsiteX3" fmla="*/ 1222 w 1750647"/>
                <a:gd name="connsiteY3" fmla="*/ 333375 h 488950"/>
                <a:gd name="connsiteX4" fmla="*/ 1222 w 1750647"/>
                <a:gd name="connsiteY4" fmla="*/ 488950 h 48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0647" h="488950">
                  <a:moveTo>
                    <a:pt x="1222" y="488950"/>
                  </a:moveTo>
                  <a:lnTo>
                    <a:pt x="1741122" y="152400"/>
                  </a:lnTo>
                  <a:lnTo>
                    <a:pt x="1750647" y="0"/>
                  </a:lnTo>
                  <a:lnTo>
                    <a:pt x="1222" y="333375"/>
                  </a:lnTo>
                  <a:cubicBezTo>
                    <a:pt x="164" y="383117"/>
                    <a:pt x="-895" y="432858"/>
                    <a:pt x="1222" y="48895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5473700" y="3711575"/>
              <a:ext cx="241300" cy="466725"/>
            </a:xfrm>
            <a:custGeom>
              <a:avLst/>
              <a:gdLst>
                <a:gd name="connsiteX0" fmla="*/ 241300 w 241300"/>
                <a:gd name="connsiteY0" fmla="*/ 0 h 466725"/>
                <a:gd name="connsiteX1" fmla="*/ 228600 w 241300"/>
                <a:gd name="connsiteY1" fmla="*/ 177800 h 466725"/>
                <a:gd name="connsiteX2" fmla="*/ 3175 w 241300"/>
                <a:gd name="connsiteY2" fmla="*/ 466725 h 466725"/>
                <a:gd name="connsiteX3" fmla="*/ 0 w 241300"/>
                <a:gd name="connsiteY3" fmla="*/ 304800 h 466725"/>
                <a:gd name="connsiteX4" fmla="*/ 241300 w 241300"/>
                <a:gd name="connsiteY4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00" h="466725">
                  <a:moveTo>
                    <a:pt x="241300" y="0"/>
                  </a:moveTo>
                  <a:lnTo>
                    <a:pt x="228600" y="177800"/>
                  </a:lnTo>
                  <a:lnTo>
                    <a:pt x="3175" y="466725"/>
                  </a:lnTo>
                  <a:cubicBezTo>
                    <a:pt x="2117" y="412750"/>
                    <a:pt x="1058" y="358775"/>
                    <a:pt x="0" y="304800"/>
                  </a:cubicBezTo>
                  <a:lnTo>
                    <a:pt x="2413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1308860" y="4000504"/>
            <a:ext cx="2134811" cy="1318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工厂扩建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审核量</a:t>
            </a:r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产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IATF16949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认证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171450" indent="-171450"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599262" y="1571612"/>
            <a:ext cx="1456258" cy="1933575"/>
            <a:chOff x="7259427" y="2016506"/>
            <a:chExt cx="1456258" cy="1933575"/>
          </a:xfrm>
        </p:grpSpPr>
        <p:sp>
          <p:nvSpPr>
            <p:cNvPr id="25" name="泪滴形 24"/>
            <p:cNvSpPr/>
            <p:nvPr/>
          </p:nvSpPr>
          <p:spPr bwMode="auto">
            <a:xfrm rot="8153283">
              <a:off x="7318765" y="2065718"/>
              <a:ext cx="1309688" cy="1309688"/>
            </a:xfrm>
            <a:prstGeom prst="teardrop">
              <a:avLst>
                <a:gd name="adj" fmla="val 118585"/>
              </a:avLst>
            </a:prstGeom>
            <a:solidFill>
              <a:srgbClr val="00A1DA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泪滴形 25"/>
            <p:cNvSpPr/>
            <p:nvPr/>
          </p:nvSpPr>
          <p:spPr bwMode="auto">
            <a:xfrm rot="8153283">
              <a:off x="7275903" y="2016506"/>
              <a:ext cx="1408112" cy="1408112"/>
            </a:xfrm>
            <a:prstGeom prst="teardrop">
              <a:avLst>
                <a:gd name="adj" fmla="val 118585"/>
              </a:avLst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椭圆 26"/>
            <p:cNvSpPr/>
            <p:nvPr/>
          </p:nvSpPr>
          <p:spPr bwMode="auto">
            <a:xfrm>
              <a:off x="7898203" y="3829431"/>
              <a:ext cx="120650" cy="1206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259427" y="2608779"/>
              <a:ext cx="1456258" cy="3683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2024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387"/>
            <p:cNvSpPr>
              <a:spLocks noEditPoints="1"/>
            </p:cNvSpPr>
            <p:nvPr/>
          </p:nvSpPr>
          <p:spPr bwMode="auto">
            <a:xfrm>
              <a:off x="7820645" y="2203568"/>
              <a:ext cx="318627" cy="295370"/>
            </a:xfrm>
            <a:custGeom>
              <a:avLst/>
              <a:gdLst>
                <a:gd name="T0" fmla="*/ 125 w 137"/>
                <a:gd name="T1" fmla="*/ 54 h 127"/>
                <a:gd name="T2" fmla="*/ 136 w 137"/>
                <a:gd name="T3" fmla="*/ 61 h 127"/>
                <a:gd name="T4" fmla="*/ 137 w 137"/>
                <a:gd name="T5" fmla="*/ 114 h 127"/>
                <a:gd name="T6" fmla="*/ 130 w 137"/>
                <a:gd name="T7" fmla="*/ 125 h 127"/>
                <a:gd name="T8" fmla="*/ 33 w 137"/>
                <a:gd name="T9" fmla="*/ 127 h 127"/>
                <a:gd name="T10" fmla="*/ 20 w 137"/>
                <a:gd name="T11" fmla="*/ 120 h 127"/>
                <a:gd name="T12" fmla="*/ 20 w 137"/>
                <a:gd name="T13" fmla="*/ 66 h 127"/>
                <a:gd name="T14" fmla="*/ 27 w 137"/>
                <a:gd name="T15" fmla="*/ 55 h 127"/>
                <a:gd name="T16" fmla="*/ 27 w 137"/>
                <a:gd name="T17" fmla="*/ 0 h 127"/>
                <a:gd name="T18" fmla="*/ 14 w 137"/>
                <a:gd name="T19" fmla="*/ 4 h 127"/>
                <a:gd name="T20" fmla="*/ 9 w 137"/>
                <a:gd name="T21" fmla="*/ 15 h 127"/>
                <a:gd name="T22" fmla="*/ 0 w 137"/>
                <a:gd name="T23" fmla="*/ 66 h 127"/>
                <a:gd name="T24" fmla="*/ 9 w 137"/>
                <a:gd name="T25" fmla="*/ 77 h 127"/>
                <a:gd name="T26" fmla="*/ 9 w 137"/>
                <a:gd name="T27" fmla="*/ 63 h 127"/>
                <a:gd name="T28" fmla="*/ 16 w 137"/>
                <a:gd name="T29" fmla="*/ 15 h 127"/>
                <a:gd name="T30" fmla="*/ 20 w 137"/>
                <a:gd name="T31" fmla="*/ 11 h 127"/>
                <a:gd name="T32" fmla="*/ 26 w 137"/>
                <a:gd name="T33" fmla="*/ 10 h 127"/>
                <a:gd name="T34" fmla="*/ 112 w 137"/>
                <a:gd name="T35" fmla="*/ 26 h 127"/>
                <a:gd name="T36" fmla="*/ 114 w 137"/>
                <a:gd name="T37" fmla="*/ 30 h 127"/>
                <a:gd name="T38" fmla="*/ 29 w 137"/>
                <a:gd name="T39" fmla="*/ 22 h 127"/>
                <a:gd name="T40" fmla="*/ 33 w 137"/>
                <a:gd name="T41" fmla="*/ 43 h 127"/>
                <a:gd name="T42" fmla="*/ 123 w 137"/>
                <a:gd name="T43" fmla="*/ 35 h 127"/>
                <a:gd name="T44" fmla="*/ 121 w 137"/>
                <a:gd name="T45" fmla="*/ 22 h 127"/>
                <a:gd name="T46" fmla="*/ 27 w 137"/>
                <a:gd name="T47" fmla="*/ 0 h 127"/>
                <a:gd name="T48" fmla="*/ 99 w 137"/>
                <a:gd name="T49" fmla="*/ 63 h 127"/>
                <a:gd name="T50" fmla="*/ 88 w 137"/>
                <a:gd name="T51" fmla="*/ 70 h 127"/>
                <a:gd name="T52" fmla="*/ 88 w 137"/>
                <a:gd name="T53" fmla="*/ 79 h 127"/>
                <a:gd name="T54" fmla="*/ 99 w 137"/>
                <a:gd name="T55" fmla="*/ 87 h 127"/>
                <a:gd name="T56" fmla="*/ 106 w 137"/>
                <a:gd name="T57" fmla="*/ 85 h 127"/>
                <a:gd name="T58" fmla="*/ 115 w 137"/>
                <a:gd name="T59" fmla="*/ 87 h 127"/>
                <a:gd name="T60" fmla="*/ 123 w 137"/>
                <a:gd name="T61" fmla="*/ 83 h 127"/>
                <a:gd name="T62" fmla="*/ 126 w 137"/>
                <a:gd name="T63" fmla="*/ 76 h 127"/>
                <a:gd name="T64" fmla="*/ 119 w 137"/>
                <a:gd name="T65" fmla="*/ 65 h 127"/>
                <a:gd name="T66" fmla="*/ 110 w 137"/>
                <a:gd name="T67" fmla="*/ 65 h 127"/>
                <a:gd name="T68" fmla="*/ 103 w 137"/>
                <a:gd name="T69" fmla="*/ 65 h 127"/>
                <a:gd name="T70" fmla="*/ 108 w 137"/>
                <a:gd name="T71" fmla="*/ 103 h 127"/>
                <a:gd name="T72" fmla="*/ 128 w 137"/>
                <a:gd name="T73" fmla="*/ 103 h 127"/>
                <a:gd name="T74" fmla="*/ 82 w 137"/>
                <a:gd name="T75" fmla="*/ 103 h 127"/>
                <a:gd name="T76" fmla="*/ 103 w 137"/>
                <a:gd name="T77" fmla="*/ 103 h 127"/>
                <a:gd name="T78" fmla="*/ 57 w 137"/>
                <a:gd name="T79" fmla="*/ 103 h 127"/>
                <a:gd name="T80" fmla="*/ 77 w 137"/>
                <a:gd name="T81" fmla="*/ 103 h 127"/>
                <a:gd name="T82" fmla="*/ 31 w 137"/>
                <a:gd name="T83" fmla="*/ 103 h 127"/>
                <a:gd name="T84" fmla="*/ 51 w 137"/>
                <a:gd name="T85" fmla="*/ 10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7" h="127">
                  <a:moveTo>
                    <a:pt x="33" y="54"/>
                  </a:moveTo>
                  <a:lnTo>
                    <a:pt x="125" y="54"/>
                  </a:lnTo>
                  <a:lnTo>
                    <a:pt x="125" y="54"/>
                  </a:lnTo>
                  <a:lnTo>
                    <a:pt x="130" y="55"/>
                  </a:lnTo>
                  <a:lnTo>
                    <a:pt x="134" y="57"/>
                  </a:lnTo>
                  <a:lnTo>
                    <a:pt x="136" y="61"/>
                  </a:lnTo>
                  <a:lnTo>
                    <a:pt x="137" y="66"/>
                  </a:lnTo>
                  <a:lnTo>
                    <a:pt x="137" y="114"/>
                  </a:lnTo>
                  <a:lnTo>
                    <a:pt x="137" y="114"/>
                  </a:lnTo>
                  <a:lnTo>
                    <a:pt x="136" y="120"/>
                  </a:lnTo>
                  <a:lnTo>
                    <a:pt x="134" y="123"/>
                  </a:lnTo>
                  <a:lnTo>
                    <a:pt x="130" y="125"/>
                  </a:lnTo>
                  <a:lnTo>
                    <a:pt x="125" y="127"/>
                  </a:lnTo>
                  <a:lnTo>
                    <a:pt x="33" y="127"/>
                  </a:lnTo>
                  <a:lnTo>
                    <a:pt x="33" y="127"/>
                  </a:lnTo>
                  <a:lnTo>
                    <a:pt x="27" y="125"/>
                  </a:lnTo>
                  <a:lnTo>
                    <a:pt x="24" y="123"/>
                  </a:lnTo>
                  <a:lnTo>
                    <a:pt x="20" y="120"/>
                  </a:lnTo>
                  <a:lnTo>
                    <a:pt x="20" y="114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20" y="61"/>
                  </a:lnTo>
                  <a:lnTo>
                    <a:pt x="24" y="57"/>
                  </a:lnTo>
                  <a:lnTo>
                    <a:pt x="27" y="55"/>
                  </a:lnTo>
                  <a:lnTo>
                    <a:pt x="33" y="54"/>
                  </a:lnTo>
                  <a:lnTo>
                    <a:pt x="33" y="54"/>
                  </a:lnTo>
                  <a:close/>
                  <a:moveTo>
                    <a:pt x="27" y="0"/>
                  </a:moveTo>
                  <a:lnTo>
                    <a:pt x="27" y="0"/>
                  </a:lnTo>
                  <a:lnTo>
                    <a:pt x="20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1" y="8"/>
                  </a:lnTo>
                  <a:lnTo>
                    <a:pt x="9" y="15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66"/>
                  </a:lnTo>
                  <a:lnTo>
                    <a:pt x="3" y="72"/>
                  </a:lnTo>
                  <a:lnTo>
                    <a:pt x="3" y="72"/>
                  </a:lnTo>
                  <a:lnTo>
                    <a:pt x="9" y="77"/>
                  </a:lnTo>
                  <a:lnTo>
                    <a:pt x="9" y="66"/>
                  </a:lnTo>
                  <a:lnTo>
                    <a:pt x="9" y="66"/>
                  </a:lnTo>
                  <a:lnTo>
                    <a:pt x="9" y="63"/>
                  </a:lnTo>
                  <a:lnTo>
                    <a:pt x="9" y="63"/>
                  </a:lnTo>
                  <a:lnTo>
                    <a:pt x="9" y="61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8" y="13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24" y="10"/>
                  </a:lnTo>
                  <a:lnTo>
                    <a:pt x="26" y="10"/>
                  </a:lnTo>
                  <a:lnTo>
                    <a:pt x="108" y="24"/>
                  </a:lnTo>
                  <a:lnTo>
                    <a:pt x="108" y="24"/>
                  </a:lnTo>
                  <a:lnTo>
                    <a:pt x="112" y="26"/>
                  </a:lnTo>
                  <a:lnTo>
                    <a:pt x="114" y="28"/>
                  </a:lnTo>
                  <a:lnTo>
                    <a:pt x="114" y="28"/>
                  </a:lnTo>
                  <a:lnTo>
                    <a:pt x="114" y="30"/>
                  </a:lnTo>
                  <a:lnTo>
                    <a:pt x="114" y="33"/>
                  </a:lnTo>
                  <a:lnTo>
                    <a:pt x="114" y="39"/>
                  </a:lnTo>
                  <a:lnTo>
                    <a:pt x="29" y="22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33" y="43"/>
                  </a:lnTo>
                  <a:lnTo>
                    <a:pt x="121" y="43"/>
                  </a:lnTo>
                  <a:lnTo>
                    <a:pt x="123" y="35"/>
                  </a:lnTo>
                  <a:lnTo>
                    <a:pt x="123" y="35"/>
                  </a:lnTo>
                  <a:lnTo>
                    <a:pt x="123" y="28"/>
                  </a:lnTo>
                  <a:lnTo>
                    <a:pt x="121" y="22"/>
                  </a:lnTo>
                  <a:lnTo>
                    <a:pt x="121" y="22"/>
                  </a:lnTo>
                  <a:lnTo>
                    <a:pt x="115" y="19"/>
                  </a:lnTo>
                  <a:lnTo>
                    <a:pt x="110" y="15"/>
                  </a:lnTo>
                  <a:lnTo>
                    <a:pt x="27" y="0"/>
                  </a:lnTo>
                  <a:lnTo>
                    <a:pt x="27" y="0"/>
                  </a:lnTo>
                  <a:close/>
                  <a:moveTo>
                    <a:pt x="99" y="63"/>
                  </a:moveTo>
                  <a:lnTo>
                    <a:pt x="99" y="63"/>
                  </a:lnTo>
                  <a:lnTo>
                    <a:pt x="93" y="65"/>
                  </a:lnTo>
                  <a:lnTo>
                    <a:pt x="90" y="66"/>
                  </a:lnTo>
                  <a:lnTo>
                    <a:pt x="88" y="70"/>
                  </a:lnTo>
                  <a:lnTo>
                    <a:pt x="86" y="76"/>
                  </a:lnTo>
                  <a:lnTo>
                    <a:pt x="86" y="76"/>
                  </a:lnTo>
                  <a:lnTo>
                    <a:pt x="88" y="79"/>
                  </a:lnTo>
                  <a:lnTo>
                    <a:pt x="90" y="83"/>
                  </a:lnTo>
                  <a:lnTo>
                    <a:pt x="93" y="87"/>
                  </a:lnTo>
                  <a:lnTo>
                    <a:pt x="99" y="87"/>
                  </a:lnTo>
                  <a:lnTo>
                    <a:pt x="99" y="87"/>
                  </a:lnTo>
                  <a:lnTo>
                    <a:pt x="103" y="87"/>
                  </a:lnTo>
                  <a:lnTo>
                    <a:pt x="106" y="85"/>
                  </a:lnTo>
                  <a:lnTo>
                    <a:pt x="106" y="85"/>
                  </a:lnTo>
                  <a:lnTo>
                    <a:pt x="110" y="87"/>
                  </a:lnTo>
                  <a:lnTo>
                    <a:pt x="115" y="87"/>
                  </a:lnTo>
                  <a:lnTo>
                    <a:pt x="115" y="87"/>
                  </a:lnTo>
                  <a:lnTo>
                    <a:pt x="119" y="87"/>
                  </a:lnTo>
                  <a:lnTo>
                    <a:pt x="123" y="83"/>
                  </a:lnTo>
                  <a:lnTo>
                    <a:pt x="126" y="79"/>
                  </a:lnTo>
                  <a:lnTo>
                    <a:pt x="126" y="76"/>
                  </a:lnTo>
                  <a:lnTo>
                    <a:pt x="126" y="76"/>
                  </a:lnTo>
                  <a:lnTo>
                    <a:pt x="126" y="70"/>
                  </a:lnTo>
                  <a:lnTo>
                    <a:pt x="123" y="66"/>
                  </a:lnTo>
                  <a:lnTo>
                    <a:pt x="119" y="65"/>
                  </a:lnTo>
                  <a:lnTo>
                    <a:pt x="115" y="63"/>
                  </a:lnTo>
                  <a:lnTo>
                    <a:pt x="115" y="63"/>
                  </a:lnTo>
                  <a:lnTo>
                    <a:pt x="110" y="65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3" y="65"/>
                  </a:lnTo>
                  <a:lnTo>
                    <a:pt x="99" y="63"/>
                  </a:lnTo>
                  <a:lnTo>
                    <a:pt x="99" y="63"/>
                  </a:lnTo>
                  <a:close/>
                  <a:moveTo>
                    <a:pt x="108" y="103"/>
                  </a:moveTo>
                  <a:lnTo>
                    <a:pt x="108" y="112"/>
                  </a:lnTo>
                  <a:lnTo>
                    <a:pt x="128" y="112"/>
                  </a:lnTo>
                  <a:lnTo>
                    <a:pt x="128" y="103"/>
                  </a:lnTo>
                  <a:lnTo>
                    <a:pt x="108" y="103"/>
                  </a:lnTo>
                  <a:lnTo>
                    <a:pt x="108" y="103"/>
                  </a:lnTo>
                  <a:close/>
                  <a:moveTo>
                    <a:pt x="82" y="103"/>
                  </a:moveTo>
                  <a:lnTo>
                    <a:pt x="82" y="112"/>
                  </a:lnTo>
                  <a:lnTo>
                    <a:pt x="103" y="112"/>
                  </a:lnTo>
                  <a:lnTo>
                    <a:pt x="103" y="103"/>
                  </a:lnTo>
                  <a:lnTo>
                    <a:pt x="82" y="103"/>
                  </a:lnTo>
                  <a:lnTo>
                    <a:pt x="82" y="103"/>
                  </a:lnTo>
                  <a:close/>
                  <a:moveTo>
                    <a:pt x="57" y="103"/>
                  </a:moveTo>
                  <a:lnTo>
                    <a:pt x="57" y="112"/>
                  </a:lnTo>
                  <a:lnTo>
                    <a:pt x="77" y="112"/>
                  </a:lnTo>
                  <a:lnTo>
                    <a:pt x="77" y="103"/>
                  </a:lnTo>
                  <a:lnTo>
                    <a:pt x="57" y="103"/>
                  </a:lnTo>
                  <a:lnTo>
                    <a:pt x="57" y="103"/>
                  </a:lnTo>
                  <a:close/>
                  <a:moveTo>
                    <a:pt x="31" y="103"/>
                  </a:moveTo>
                  <a:lnTo>
                    <a:pt x="31" y="112"/>
                  </a:lnTo>
                  <a:lnTo>
                    <a:pt x="51" y="112"/>
                  </a:lnTo>
                  <a:lnTo>
                    <a:pt x="51" y="103"/>
                  </a:lnTo>
                  <a:lnTo>
                    <a:pt x="31" y="103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075682" y="1556792"/>
            <a:ext cx="1456258" cy="1933575"/>
            <a:chOff x="4400724" y="1495425"/>
            <a:chExt cx="1456258" cy="1933575"/>
          </a:xfrm>
        </p:grpSpPr>
        <p:sp>
          <p:nvSpPr>
            <p:cNvPr id="31" name="泪滴形 30"/>
            <p:cNvSpPr/>
            <p:nvPr/>
          </p:nvSpPr>
          <p:spPr bwMode="auto">
            <a:xfrm rot="8153283">
              <a:off x="4490678" y="1546225"/>
              <a:ext cx="1308100" cy="1311275"/>
            </a:xfrm>
            <a:prstGeom prst="teardrop">
              <a:avLst>
                <a:gd name="adj" fmla="val 118585"/>
              </a:avLst>
            </a:prstGeom>
            <a:solidFill>
              <a:srgbClr val="0070C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泪滴形 31"/>
            <p:cNvSpPr/>
            <p:nvPr/>
          </p:nvSpPr>
          <p:spPr bwMode="auto">
            <a:xfrm rot="8153283">
              <a:off x="4443053" y="1495425"/>
              <a:ext cx="1408113" cy="1409700"/>
            </a:xfrm>
            <a:prstGeom prst="teardrop">
              <a:avLst>
                <a:gd name="adj" fmla="val 118585"/>
              </a:avLst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椭圆 32"/>
            <p:cNvSpPr/>
            <p:nvPr/>
          </p:nvSpPr>
          <p:spPr bwMode="auto">
            <a:xfrm>
              <a:off x="5068528" y="3308350"/>
              <a:ext cx="120650" cy="1206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400724" y="2208311"/>
              <a:ext cx="1456258" cy="368300"/>
            </a:xfrm>
            <a:prstGeom prst="rect">
              <a:avLst/>
            </a:prstGeom>
            <a:solidFill>
              <a:srgbClr val="0066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2023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399"/>
            <p:cNvSpPr>
              <a:spLocks noEditPoints="1"/>
            </p:cNvSpPr>
            <p:nvPr/>
          </p:nvSpPr>
          <p:spPr bwMode="auto">
            <a:xfrm>
              <a:off x="4955585" y="1730655"/>
              <a:ext cx="346536" cy="295370"/>
            </a:xfrm>
            <a:custGeom>
              <a:avLst/>
              <a:gdLst>
                <a:gd name="T0" fmla="*/ 63 w 149"/>
                <a:gd name="T1" fmla="*/ 16 h 127"/>
                <a:gd name="T2" fmla="*/ 15 w 149"/>
                <a:gd name="T3" fmla="*/ 31 h 127"/>
                <a:gd name="T4" fmla="*/ 103 w 149"/>
                <a:gd name="T5" fmla="*/ 94 h 127"/>
                <a:gd name="T6" fmla="*/ 120 w 149"/>
                <a:gd name="T7" fmla="*/ 70 h 127"/>
                <a:gd name="T8" fmla="*/ 120 w 149"/>
                <a:gd name="T9" fmla="*/ 95 h 127"/>
                <a:gd name="T10" fmla="*/ 116 w 149"/>
                <a:gd name="T11" fmla="*/ 105 h 127"/>
                <a:gd name="T12" fmla="*/ 107 w 149"/>
                <a:gd name="T13" fmla="*/ 110 h 127"/>
                <a:gd name="T14" fmla="*/ 78 w 149"/>
                <a:gd name="T15" fmla="*/ 119 h 127"/>
                <a:gd name="T16" fmla="*/ 103 w 149"/>
                <a:gd name="T17" fmla="*/ 127 h 127"/>
                <a:gd name="T18" fmla="*/ 19 w 149"/>
                <a:gd name="T19" fmla="*/ 119 h 127"/>
                <a:gd name="T20" fmla="*/ 44 w 149"/>
                <a:gd name="T21" fmla="*/ 110 h 127"/>
                <a:gd name="T22" fmla="*/ 13 w 149"/>
                <a:gd name="T23" fmla="*/ 110 h 127"/>
                <a:gd name="T24" fmla="*/ 4 w 149"/>
                <a:gd name="T25" fmla="*/ 105 h 127"/>
                <a:gd name="T26" fmla="*/ 0 w 149"/>
                <a:gd name="T27" fmla="*/ 95 h 127"/>
                <a:gd name="T28" fmla="*/ 0 w 149"/>
                <a:gd name="T29" fmla="*/ 31 h 127"/>
                <a:gd name="T30" fmla="*/ 4 w 149"/>
                <a:gd name="T31" fmla="*/ 20 h 127"/>
                <a:gd name="T32" fmla="*/ 13 w 149"/>
                <a:gd name="T33" fmla="*/ 16 h 127"/>
                <a:gd name="T34" fmla="*/ 127 w 149"/>
                <a:gd name="T35" fmla="*/ 0 h 127"/>
                <a:gd name="T36" fmla="*/ 90 w 149"/>
                <a:gd name="T37" fmla="*/ 33 h 127"/>
                <a:gd name="T38" fmla="*/ 90 w 149"/>
                <a:gd name="T39" fmla="*/ 33 h 127"/>
                <a:gd name="T40" fmla="*/ 100 w 149"/>
                <a:gd name="T41" fmla="*/ 35 h 127"/>
                <a:gd name="T42" fmla="*/ 127 w 149"/>
                <a:gd name="T43" fmla="*/ 0 h 127"/>
                <a:gd name="T44" fmla="*/ 133 w 149"/>
                <a:gd name="T45" fmla="*/ 2 h 127"/>
                <a:gd name="T46" fmla="*/ 103 w 149"/>
                <a:gd name="T47" fmla="*/ 38 h 127"/>
                <a:gd name="T48" fmla="*/ 101 w 149"/>
                <a:gd name="T49" fmla="*/ 40 h 127"/>
                <a:gd name="T50" fmla="*/ 52 w 149"/>
                <a:gd name="T51" fmla="*/ 31 h 127"/>
                <a:gd name="T52" fmla="*/ 52 w 149"/>
                <a:gd name="T53" fmla="*/ 35 h 127"/>
                <a:gd name="T54" fmla="*/ 67 w 149"/>
                <a:gd name="T55" fmla="*/ 73 h 127"/>
                <a:gd name="T56" fmla="*/ 79 w 149"/>
                <a:gd name="T57" fmla="*/ 53 h 127"/>
                <a:gd name="T58" fmla="*/ 81 w 149"/>
                <a:gd name="T59" fmla="*/ 53 h 127"/>
                <a:gd name="T60" fmla="*/ 83 w 149"/>
                <a:gd name="T61" fmla="*/ 53 h 127"/>
                <a:gd name="T62" fmla="*/ 85 w 149"/>
                <a:gd name="T63" fmla="*/ 55 h 127"/>
                <a:gd name="T64" fmla="*/ 74 w 149"/>
                <a:gd name="T65" fmla="*/ 79 h 127"/>
                <a:gd name="T66" fmla="*/ 78 w 149"/>
                <a:gd name="T67" fmla="*/ 79 h 127"/>
                <a:gd name="T68" fmla="*/ 144 w 149"/>
                <a:gd name="T69" fmla="*/ 53 h 127"/>
                <a:gd name="T70" fmla="*/ 122 w 149"/>
                <a:gd name="T71" fmla="*/ 42 h 127"/>
                <a:gd name="T72" fmla="*/ 122 w 149"/>
                <a:gd name="T73" fmla="*/ 40 h 127"/>
                <a:gd name="T74" fmla="*/ 122 w 149"/>
                <a:gd name="T75" fmla="*/ 38 h 127"/>
                <a:gd name="T76" fmla="*/ 123 w 149"/>
                <a:gd name="T77" fmla="*/ 37 h 127"/>
                <a:gd name="T78" fmla="*/ 149 w 149"/>
                <a:gd name="T79" fmla="*/ 48 h 127"/>
                <a:gd name="T80" fmla="*/ 149 w 149"/>
                <a:gd name="T81" fmla="*/ 42 h 127"/>
                <a:gd name="T82" fmla="*/ 134 w 149"/>
                <a:gd name="T83" fmla="*/ 5 h 127"/>
                <a:gd name="T84" fmla="*/ 133 w 149"/>
                <a:gd name="T85" fmla="*/ 2 h 127"/>
                <a:gd name="T86" fmla="*/ 103 w 149"/>
                <a:gd name="T87" fmla="*/ 101 h 127"/>
                <a:gd name="T88" fmla="*/ 100 w 149"/>
                <a:gd name="T89" fmla="*/ 105 h 127"/>
                <a:gd name="T90" fmla="*/ 101 w 149"/>
                <a:gd name="T91" fmla="*/ 106 h 127"/>
                <a:gd name="T92" fmla="*/ 103 w 149"/>
                <a:gd name="T93" fmla="*/ 108 h 127"/>
                <a:gd name="T94" fmla="*/ 107 w 149"/>
                <a:gd name="T95" fmla="*/ 105 h 127"/>
                <a:gd name="T96" fmla="*/ 105 w 149"/>
                <a:gd name="T97" fmla="*/ 103 h 127"/>
                <a:gd name="T98" fmla="*/ 103 w 149"/>
                <a:gd name="T99" fmla="*/ 101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9" h="127">
                  <a:moveTo>
                    <a:pt x="13" y="16"/>
                  </a:moveTo>
                  <a:lnTo>
                    <a:pt x="63" y="16"/>
                  </a:lnTo>
                  <a:lnTo>
                    <a:pt x="28" y="31"/>
                  </a:lnTo>
                  <a:lnTo>
                    <a:pt x="15" y="31"/>
                  </a:lnTo>
                  <a:lnTo>
                    <a:pt x="15" y="94"/>
                  </a:lnTo>
                  <a:lnTo>
                    <a:pt x="103" y="94"/>
                  </a:lnTo>
                  <a:lnTo>
                    <a:pt x="103" y="75"/>
                  </a:lnTo>
                  <a:lnTo>
                    <a:pt x="120" y="70"/>
                  </a:lnTo>
                  <a:lnTo>
                    <a:pt x="120" y="95"/>
                  </a:lnTo>
                  <a:lnTo>
                    <a:pt x="120" y="95"/>
                  </a:lnTo>
                  <a:lnTo>
                    <a:pt x="118" y="101"/>
                  </a:lnTo>
                  <a:lnTo>
                    <a:pt x="116" y="105"/>
                  </a:lnTo>
                  <a:lnTo>
                    <a:pt x="111" y="108"/>
                  </a:lnTo>
                  <a:lnTo>
                    <a:pt x="107" y="110"/>
                  </a:lnTo>
                  <a:lnTo>
                    <a:pt x="78" y="110"/>
                  </a:lnTo>
                  <a:lnTo>
                    <a:pt x="78" y="119"/>
                  </a:lnTo>
                  <a:lnTo>
                    <a:pt x="103" y="119"/>
                  </a:lnTo>
                  <a:lnTo>
                    <a:pt x="103" y="127"/>
                  </a:lnTo>
                  <a:lnTo>
                    <a:pt x="19" y="127"/>
                  </a:lnTo>
                  <a:lnTo>
                    <a:pt x="19" y="119"/>
                  </a:lnTo>
                  <a:lnTo>
                    <a:pt x="44" y="119"/>
                  </a:lnTo>
                  <a:lnTo>
                    <a:pt x="44" y="110"/>
                  </a:lnTo>
                  <a:lnTo>
                    <a:pt x="13" y="110"/>
                  </a:lnTo>
                  <a:lnTo>
                    <a:pt x="13" y="110"/>
                  </a:lnTo>
                  <a:lnTo>
                    <a:pt x="10" y="108"/>
                  </a:lnTo>
                  <a:lnTo>
                    <a:pt x="4" y="105"/>
                  </a:lnTo>
                  <a:lnTo>
                    <a:pt x="2" y="101"/>
                  </a:lnTo>
                  <a:lnTo>
                    <a:pt x="0" y="95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2" y="26"/>
                  </a:lnTo>
                  <a:lnTo>
                    <a:pt x="4" y="20"/>
                  </a:lnTo>
                  <a:lnTo>
                    <a:pt x="10" y="18"/>
                  </a:lnTo>
                  <a:lnTo>
                    <a:pt x="13" y="16"/>
                  </a:lnTo>
                  <a:lnTo>
                    <a:pt x="13" y="16"/>
                  </a:lnTo>
                  <a:close/>
                  <a:moveTo>
                    <a:pt x="127" y="0"/>
                  </a:moveTo>
                  <a:lnTo>
                    <a:pt x="54" y="26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100" y="35"/>
                  </a:lnTo>
                  <a:lnTo>
                    <a:pt x="100" y="35"/>
                  </a:lnTo>
                  <a:lnTo>
                    <a:pt x="100" y="35"/>
                  </a:lnTo>
                  <a:lnTo>
                    <a:pt x="127" y="0"/>
                  </a:lnTo>
                  <a:lnTo>
                    <a:pt x="127" y="0"/>
                  </a:lnTo>
                  <a:close/>
                  <a:moveTo>
                    <a:pt x="133" y="2"/>
                  </a:moveTo>
                  <a:lnTo>
                    <a:pt x="133" y="2"/>
                  </a:lnTo>
                  <a:lnTo>
                    <a:pt x="103" y="38"/>
                  </a:lnTo>
                  <a:lnTo>
                    <a:pt x="103" y="38"/>
                  </a:lnTo>
                  <a:lnTo>
                    <a:pt x="101" y="40"/>
                  </a:lnTo>
                  <a:lnTo>
                    <a:pt x="100" y="40"/>
                  </a:lnTo>
                  <a:lnTo>
                    <a:pt x="52" y="31"/>
                  </a:lnTo>
                  <a:lnTo>
                    <a:pt x="52" y="31"/>
                  </a:lnTo>
                  <a:lnTo>
                    <a:pt x="52" y="35"/>
                  </a:lnTo>
                  <a:lnTo>
                    <a:pt x="67" y="73"/>
                  </a:lnTo>
                  <a:lnTo>
                    <a:pt x="67" y="73"/>
                  </a:lnTo>
                  <a:lnTo>
                    <a:pt x="68" y="77"/>
                  </a:lnTo>
                  <a:lnTo>
                    <a:pt x="79" y="53"/>
                  </a:lnTo>
                  <a:lnTo>
                    <a:pt x="79" y="53"/>
                  </a:lnTo>
                  <a:lnTo>
                    <a:pt x="81" y="53"/>
                  </a:lnTo>
                  <a:lnTo>
                    <a:pt x="83" y="53"/>
                  </a:lnTo>
                  <a:lnTo>
                    <a:pt x="83" y="53"/>
                  </a:lnTo>
                  <a:lnTo>
                    <a:pt x="83" y="53"/>
                  </a:lnTo>
                  <a:lnTo>
                    <a:pt x="85" y="55"/>
                  </a:lnTo>
                  <a:lnTo>
                    <a:pt x="85" y="57"/>
                  </a:lnTo>
                  <a:lnTo>
                    <a:pt x="74" y="79"/>
                  </a:lnTo>
                  <a:lnTo>
                    <a:pt x="74" y="79"/>
                  </a:lnTo>
                  <a:lnTo>
                    <a:pt x="78" y="79"/>
                  </a:lnTo>
                  <a:lnTo>
                    <a:pt x="144" y="53"/>
                  </a:lnTo>
                  <a:lnTo>
                    <a:pt x="144" y="53"/>
                  </a:lnTo>
                  <a:lnTo>
                    <a:pt x="145" y="53"/>
                  </a:lnTo>
                  <a:lnTo>
                    <a:pt x="122" y="42"/>
                  </a:lnTo>
                  <a:lnTo>
                    <a:pt x="122" y="42"/>
                  </a:lnTo>
                  <a:lnTo>
                    <a:pt x="122" y="40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123" y="37"/>
                  </a:lnTo>
                  <a:lnTo>
                    <a:pt x="125" y="37"/>
                  </a:lnTo>
                  <a:lnTo>
                    <a:pt x="149" y="48"/>
                  </a:lnTo>
                  <a:lnTo>
                    <a:pt x="149" y="48"/>
                  </a:lnTo>
                  <a:lnTo>
                    <a:pt x="149" y="42"/>
                  </a:lnTo>
                  <a:lnTo>
                    <a:pt x="134" y="5"/>
                  </a:lnTo>
                  <a:lnTo>
                    <a:pt x="134" y="5"/>
                  </a:lnTo>
                  <a:lnTo>
                    <a:pt x="133" y="2"/>
                  </a:lnTo>
                  <a:lnTo>
                    <a:pt x="133" y="2"/>
                  </a:lnTo>
                  <a:close/>
                  <a:moveTo>
                    <a:pt x="103" y="101"/>
                  </a:moveTo>
                  <a:lnTo>
                    <a:pt x="103" y="101"/>
                  </a:lnTo>
                  <a:lnTo>
                    <a:pt x="101" y="103"/>
                  </a:lnTo>
                  <a:lnTo>
                    <a:pt x="100" y="105"/>
                  </a:lnTo>
                  <a:lnTo>
                    <a:pt x="100" y="105"/>
                  </a:lnTo>
                  <a:lnTo>
                    <a:pt x="101" y="106"/>
                  </a:lnTo>
                  <a:lnTo>
                    <a:pt x="103" y="108"/>
                  </a:lnTo>
                  <a:lnTo>
                    <a:pt x="103" y="108"/>
                  </a:lnTo>
                  <a:lnTo>
                    <a:pt x="105" y="106"/>
                  </a:lnTo>
                  <a:lnTo>
                    <a:pt x="107" y="105"/>
                  </a:lnTo>
                  <a:lnTo>
                    <a:pt x="107" y="105"/>
                  </a:lnTo>
                  <a:lnTo>
                    <a:pt x="105" y="103"/>
                  </a:lnTo>
                  <a:lnTo>
                    <a:pt x="103" y="101"/>
                  </a:lnTo>
                  <a:lnTo>
                    <a:pt x="103" y="10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191550" y="1571612"/>
            <a:ext cx="1456258" cy="1936750"/>
            <a:chOff x="9463484" y="1699018"/>
            <a:chExt cx="1456258" cy="1936750"/>
          </a:xfrm>
          <a:solidFill>
            <a:srgbClr val="FF9966"/>
          </a:solidFill>
        </p:grpSpPr>
        <p:sp>
          <p:nvSpPr>
            <p:cNvPr id="37" name="泪滴形 36"/>
            <p:cNvSpPr/>
            <p:nvPr/>
          </p:nvSpPr>
          <p:spPr bwMode="auto">
            <a:xfrm rot="8153283">
              <a:off x="9557364" y="1749818"/>
              <a:ext cx="1309687" cy="1311275"/>
            </a:xfrm>
            <a:prstGeom prst="teardrop">
              <a:avLst>
                <a:gd name="adj" fmla="val 118585"/>
              </a:avLst>
            </a:prstGeom>
            <a:grp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泪滴形 37"/>
            <p:cNvSpPr/>
            <p:nvPr/>
          </p:nvSpPr>
          <p:spPr bwMode="auto">
            <a:xfrm rot="8153283">
              <a:off x="9508151" y="1699018"/>
              <a:ext cx="1408113" cy="1408112"/>
            </a:xfrm>
            <a:prstGeom prst="teardrop">
              <a:avLst>
                <a:gd name="adj" fmla="val 118585"/>
              </a:avLst>
            </a:prstGeom>
            <a:grp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椭圆 38"/>
            <p:cNvSpPr/>
            <p:nvPr/>
          </p:nvSpPr>
          <p:spPr bwMode="auto">
            <a:xfrm>
              <a:off x="10127654" y="3515118"/>
              <a:ext cx="120650" cy="1206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9463484" y="2348880"/>
              <a:ext cx="1456258" cy="368300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2025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411"/>
            <p:cNvSpPr>
              <a:spLocks noEditPoints="1"/>
            </p:cNvSpPr>
            <p:nvPr/>
          </p:nvSpPr>
          <p:spPr bwMode="auto">
            <a:xfrm>
              <a:off x="10055646" y="1938291"/>
              <a:ext cx="337233" cy="346536"/>
            </a:xfrm>
            <a:custGeom>
              <a:avLst/>
              <a:gdLst>
                <a:gd name="T0" fmla="*/ 68 w 145"/>
                <a:gd name="T1" fmla="*/ 75 h 149"/>
                <a:gd name="T2" fmla="*/ 86 w 145"/>
                <a:gd name="T3" fmla="*/ 86 h 149"/>
                <a:gd name="T4" fmla="*/ 81 w 145"/>
                <a:gd name="T5" fmla="*/ 110 h 149"/>
                <a:gd name="T6" fmla="*/ 73 w 145"/>
                <a:gd name="T7" fmla="*/ 129 h 149"/>
                <a:gd name="T8" fmla="*/ 57 w 145"/>
                <a:gd name="T9" fmla="*/ 140 h 149"/>
                <a:gd name="T10" fmla="*/ 38 w 145"/>
                <a:gd name="T11" fmla="*/ 141 h 149"/>
                <a:gd name="T12" fmla="*/ 18 w 145"/>
                <a:gd name="T13" fmla="*/ 130 h 149"/>
                <a:gd name="T14" fmla="*/ 9 w 145"/>
                <a:gd name="T15" fmla="*/ 118 h 149"/>
                <a:gd name="T16" fmla="*/ 9 w 145"/>
                <a:gd name="T17" fmla="*/ 90 h 149"/>
                <a:gd name="T18" fmla="*/ 18 w 145"/>
                <a:gd name="T19" fmla="*/ 77 h 149"/>
                <a:gd name="T20" fmla="*/ 38 w 145"/>
                <a:gd name="T21" fmla="*/ 68 h 149"/>
                <a:gd name="T22" fmla="*/ 121 w 145"/>
                <a:gd name="T23" fmla="*/ 30 h 149"/>
                <a:gd name="T24" fmla="*/ 99 w 145"/>
                <a:gd name="T25" fmla="*/ 33 h 149"/>
                <a:gd name="T26" fmla="*/ 88 w 145"/>
                <a:gd name="T27" fmla="*/ 44 h 149"/>
                <a:gd name="T28" fmla="*/ 88 w 145"/>
                <a:gd name="T29" fmla="*/ 63 h 149"/>
                <a:gd name="T30" fmla="*/ 93 w 145"/>
                <a:gd name="T31" fmla="*/ 77 h 149"/>
                <a:gd name="T32" fmla="*/ 106 w 145"/>
                <a:gd name="T33" fmla="*/ 90 h 149"/>
                <a:gd name="T34" fmla="*/ 130 w 145"/>
                <a:gd name="T35" fmla="*/ 86 h 149"/>
                <a:gd name="T36" fmla="*/ 141 w 145"/>
                <a:gd name="T37" fmla="*/ 75 h 149"/>
                <a:gd name="T38" fmla="*/ 139 w 145"/>
                <a:gd name="T39" fmla="*/ 59 h 149"/>
                <a:gd name="T40" fmla="*/ 134 w 145"/>
                <a:gd name="T41" fmla="*/ 44 h 149"/>
                <a:gd name="T42" fmla="*/ 121 w 145"/>
                <a:gd name="T43" fmla="*/ 35 h 149"/>
                <a:gd name="T44" fmla="*/ 125 w 145"/>
                <a:gd name="T45" fmla="*/ 61 h 149"/>
                <a:gd name="T46" fmla="*/ 104 w 145"/>
                <a:gd name="T47" fmla="*/ 68 h 149"/>
                <a:gd name="T48" fmla="*/ 110 w 145"/>
                <a:gd name="T49" fmla="*/ 50 h 149"/>
                <a:gd name="T50" fmla="*/ 117 w 145"/>
                <a:gd name="T51" fmla="*/ 64 h 149"/>
                <a:gd name="T52" fmla="*/ 110 w 145"/>
                <a:gd name="T53" fmla="*/ 57 h 149"/>
                <a:gd name="T54" fmla="*/ 132 w 145"/>
                <a:gd name="T55" fmla="*/ 63 h 149"/>
                <a:gd name="T56" fmla="*/ 106 w 145"/>
                <a:gd name="T57" fmla="*/ 75 h 149"/>
                <a:gd name="T58" fmla="*/ 103 w 145"/>
                <a:gd name="T59" fmla="*/ 46 h 149"/>
                <a:gd name="T60" fmla="*/ 66 w 145"/>
                <a:gd name="T61" fmla="*/ 0 h 149"/>
                <a:gd name="T62" fmla="*/ 44 w 145"/>
                <a:gd name="T63" fmla="*/ 4 h 149"/>
                <a:gd name="T64" fmla="*/ 33 w 145"/>
                <a:gd name="T65" fmla="*/ 17 h 149"/>
                <a:gd name="T66" fmla="*/ 33 w 145"/>
                <a:gd name="T67" fmla="*/ 33 h 149"/>
                <a:gd name="T68" fmla="*/ 40 w 145"/>
                <a:gd name="T69" fmla="*/ 48 h 149"/>
                <a:gd name="T70" fmla="*/ 53 w 145"/>
                <a:gd name="T71" fmla="*/ 61 h 149"/>
                <a:gd name="T72" fmla="*/ 75 w 145"/>
                <a:gd name="T73" fmla="*/ 57 h 149"/>
                <a:gd name="T74" fmla="*/ 86 w 145"/>
                <a:gd name="T75" fmla="*/ 46 h 149"/>
                <a:gd name="T76" fmla="*/ 86 w 145"/>
                <a:gd name="T77" fmla="*/ 30 h 149"/>
                <a:gd name="T78" fmla="*/ 81 w 145"/>
                <a:gd name="T79" fmla="*/ 15 h 149"/>
                <a:gd name="T80" fmla="*/ 66 w 145"/>
                <a:gd name="T81" fmla="*/ 6 h 149"/>
                <a:gd name="T82" fmla="*/ 71 w 145"/>
                <a:gd name="T83" fmla="*/ 33 h 149"/>
                <a:gd name="T84" fmla="*/ 51 w 145"/>
                <a:gd name="T85" fmla="*/ 39 h 149"/>
                <a:gd name="T86" fmla="*/ 57 w 145"/>
                <a:gd name="T87" fmla="*/ 20 h 149"/>
                <a:gd name="T88" fmla="*/ 62 w 145"/>
                <a:gd name="T89" fmla="*/ 35 h 149"/>
                <a:gd name="T90" fmla="*/ 57 w 145"/>
                <a:gd name="T91" fmla="*/ 28 h 149"/>
                <a:gd name="T92" fmla="*/ 77 w 145"/>
                <a:gd name="T93" fmla="*/ 33 h 149"/>
                <a:gd name="T94" fmla="*/ 51 w 145"/>
                <a:gd name="T95" fmla="*/ 46 h 149"/>
                <a:gd name="T96" fmla="*/ 49 w 145"/>
                <a:gd name="T97" fmla="*/ 19 h 149"/>
                <a:gd name="T98" fmla="*/ 44 w 145"/>
                <a:gd name="T99" fmla="*/ 88 h 149"/>
                <a:gd name="T100" fmla="*/ 33 w 145"/>
                <a:gd name="T101" fmla="*/ 116 h 149"/>
                <a:gd name="T102" fmla="*/ 59 w 145"/>
                <a:gd name="T103" fmla="*/ 110 h 149"/>
                <a:gd name="T104" fmla="*/ 44 w 145"/>
                <a:gd name="T105" fmla="*/ 88 h 149"/>
                <a:gd name="T106" fmla="*/ 38 w 145"/>
                <a:gd name="T107" fmla="*/ 99 h 149"/>
                <a:gd name="T108" fmla="*/ 44 w 145"/>
                <a:gd name="T109" fmla="*/ 112 h 149"/>
                <a:gd name="T110" fmla="*/ 51 w 145"/>
                <a:gd name="T111" fmla="*/ 101 h 149"/>
                <a:gd name="T112" fmla="*/ 35 w 145"/>
                <a:gd name="T113" fmla="*/ 81 h 149"/>
                <a:gd name="T114" fmla="*/ 27 w 145"/>
                <a:gd name="T115" fmla="*/ 121 h 149"/>
                <a:gd name="T116" fmla="*/ 70 w 145"/>
                <a:gd name="T117" fmla="*/ 10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5" h="149">
                  <a:moveTo>
                    <a:pt x="51" y="68"/>
                  </a:moveTo>
                  <a:lnTo>
                    <a:pt x="51" y="68"/>
                  </a:lnTo>
                  <a:lnTo>
                    <a:pt x="59" y="70"/>
                  </a:lnTo>
                  <a:lnTo>
                    <a:pt x="62" y="63"/>
                  </a:lnTo>
                  <a:lnTo>
                    <a:pt x="62" y="63"/>
                  </a:lnTo>
                  <a:lnTo>
                    <a:pt x="68" y="64"/>
                  </a:lnTo>
                  <a:lnTo>
                    <a:pt x="71" y="68"/>
                  </a:lnTo>
                  <a:lnTo>
                    <a:pt x="68" y="75"/>
                  </a:lnTo>
                  <a:lnTo>
                    <a:pt x="68" y="75"/>
                  </a:lnTo>
                  <a:lnTo>
                    <a:pt x="71" y="77"/>
                  </a:lnTo>
                  <a:lnTo>
                    <a:pt x="71" y="77"/>
                  </a:lnTo>
                  <a:lnTo>
                    <a:pt x="73" y="81"/>
                  </a:lnTo>
                  <a:lnTo>
                    <a:pt x="81" y="77"/>
                  </a:lnTo>
                  <a:lnTo>
                    <a:pt x="81" y="77"/>
                  </a:lnTo>
                  <a:lnTo>
                    <a:pt x="84" y="83"/>
                  </a:lnTo>
                  <a:lnTo>
                    <a:pt x="86" y="86"/>
                  </a:lnTo>
                  <a:lnTo>
                    <a:pt x="79" y="92"/>
                  </a:lnTo>
                  <a:lnTo>
                    <a:pt x="79" y="92"/>
                  </a:lnTo>
                  <a:lnTo>
                    <a:pt x="81" y="97"/>
                  </a:lnTo>
                  <a:lnTo>
                    <a:pt x="88" y="99"/>
                  </a:lnTo>
                  <a:lnTo>
                    <a:pt x="88" y="99"/>
                  </a:lnTo>
                  <a:lnTo>
                    <a:pt x="90" y="105"/>
                  </a:lnTo>
                  <a:lnTo>
                    <a:pt x="88" y="110"/>
                  </a:lnTo>
                  <a:lnTo>
                    <a:pt x="81" y="110"/>
                  </a:lnTo>
                  <a:lnTo>
                    <a:pt x="81" y="110"/>
                  </a:lnTo>
                  <a:lnTo>
                    <a:pt x="79" y="118"/>
                  </a:lnTo>
                  <a:lnTo>
                    <a:pt x="86" y="121"/>
                  </a:lnTo>
                  <a:lnTo>
                    <a:pt x="86" y="121"/>
                  </a:lnTo>
                  <a:lnTo>
                    <a:pt x="82" y="127"/>
                  </a:lnTo>
                  <a:lnTo>
                    <a:pt x="81" y="130"/>
                  </a:lnTo>
                  <a:lnTo>
                    <a:pt x="73" y="129"/>
                  </a:lnTo>
                  <a:lnTo>
                    <a:pt x="73" y="129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68" y="134"/>
                  </a:lnTo>
                  <a:lnTo>
                    <a:pt x="71" y="140"/>
                  </a:lnTo>
                  <a:lnTo>
                    <a:pt x="71" y="140"/>
                  </a:lnTo>
                  <a:lnTo>
                    <a:pt x="66" y="143"/>
                  </a:lnTo>
                  <a:lnTo>
                    <a:pt x="62" y="145"/>
                  </a:lnTo>
                  <a:lnTo>
                    <a:pt x="57" y="140"/>
                  </a:lnTo>
                  <a:lnTo>
                    <a:pt x="57" y="140"/>
                  </a:lnTo>
                  <a:lnTo>
                    <a:pt x="51" y="141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44" y="149"/>
                  </a:lnTo>
                  <a:lnTo>
                    <a:pt x="38" y="149"/>
                  </a:lnTo>
                  <a:lnTo>
                    <a:pt x="38" y="141"/>
                  </a:lnTo>
                  <a:lnTo>
                    <a:pt x="38" y="141"/>
                  </a:lnTo>
                  <a:lnTo>
                    <a:pt x="31" y="140"/>
                  </a:lnTo>
                  <a:lnTo>
                    <a:pt x="27" y="145"/>
                  </a:lnTo>
                  <a:lnTo>
                    <a:pt x="27" y="145"/>
                  </a:lnTo>
                  <a:lnTo>
                    <a:pt x="22" y="143"/>
                  </a:lnTo>
                  <a:lnTo>
                    <a:pt x="18" y="140"/>
                  </a:lnTo>
                  <a:lnTo>
                    <a:pt x="20" y="132"/>
                  </a:lnTo>
                  <a:lnTo>
                    <a:pt x="20" y="132"/>
                  </a:lnTo>
                  <a:lnTo>
                    <a:pt x="18" y="130"/>
                  </a:lnTo>
                  <a:lnTo>
                    <a:pt x="18" y="130"/>
                  </a:lnTo>
                  <a:lnTo>
                    <a:pt x="15" y="129"/>
                  </a:lnTo>
                  <a:lnTo>
                    <a:pt x="9" y="130"/>
                  </a:lnTo>
                  <a:lnTo>
                    <a:pt x="9" y="130"/>
                  </a:lnTo>
                  <a:lnTo>
                    <a:pt x="5" y="127"/>
                  </a:lnTo>
                  <a:lnTo>
                    <a:pt x="3" y="121"/>
                  </a:lnTo>
                  <a:lnTo>
                    <a:pt x="9" y="118"/>
                  </a:lnTo>
                  <a:lnTo>
                    <a:pt x="9" y="118"/>
                  </a:lnTo>
                  <a:lnTo>
                    <a:pt x="7" y="110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03"/>
                  </a:lnTo>
                  <a:lnTo>
                    <a:pt x="0" y="99"/>
                  </a:lnTo>
                  <a:lnTo>
                    <a:pt x="7" y="97"/>
                  </a:lnTo>
                  <a:lnTo>
                    <a:pt x="7" y="97"/>
                  </a:lnTo>
                  <a:lnTo>
                    <a:pt x="9" y="90"/>
                  </a:lnTo>
                  <a:lnTo>
                    <a:pt x="3" y="86"/>
                  </a:lnTo>
                  <a:lnTo>
                    <a:pt x="3" y="86"/>
                  </a:lnTo>
                  <a:lnTo>
                    <a:pt x="5" y="81"/>
                  </a:lnTo>
                  <a:lnTo>
                    <a:pt x="9" y="77"/>
                  </a:lnTo>
                  <a:lnTo>
                    <a:pt x="16" y="81"/>
                  </a:lnTo>
                  <a:lnTo>
                    <a:pt x="16" y="81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20" y="75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22" y="64"/>
                  </a:lnTo>
                  <a:lnTo>
                    <a:pt x="27" y="63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38" y="68"/>
                  </a:lnTo>
                  <a:lnTo>
                    <a:pt x="38" y="61"/>
                  </a:lnTo>
                  <a:lnTo>
                    <a:pt x="38" y="61"/>
                  </a:lnTo>
                  <a:lnTo>
                    <a:pt x="44" y="59"/>
                  </a:lnTo>
                  <a:lnTo>
                    <a:pt x="49" y="61"/>
                  </a:lnTo>
                  <a:lnTo>
                    <a:pt x="51" y="68"/>
                  </a:lnTo>
                  <a:lnTo>
                    <a:pt x="51" y="68"/>
                  </a:lnTo>
                  <a:close/>
                  <a:moveTo>
                    <a:pt x="121" y="35"/>
                  </a:moveTo>
                  <a:lnTo>
                    <a:pt x="121" y="30"/>
                  </a:lnTo>
                  <a:lnTo>
                    <a:pt x="121" y="30"/>
                  </a:lnTo>
                  <a:lnTo>
                    <a:pt x="114" y="30"/>
                  </a:lnTo>
                  <a:lnTo>
                    <a:pt x="112" y="35"/>
                  </a:lnTo>
                  <a:lnTo>
                    <a:pt x="112" y="35"/>
                  </a:lnTo>
                  <a:lnTo>
                    <a:pt x="108" y="35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99" y="33"/>
                  </a:lnTo>
                  <a:lnTo>
                    <a:pt x="101" y="39"/>
                  </a:lnTo>
                  <a:lnTo>
                    <a:pt x="101" y="39"/>
                  </a:lnTo>
                  <a:lnTo>
                    <a:pt x="97" y="41"/>
                  </a:lnTo>
                  <a:lnTo>
                    <a:pt x="97" y="41"/>
                  </a:lnTo>
                  <a:lnTo>
                    <a:pt x="95" y="42"/>
                  </a:lnTo>
                  <a:lnTo>
                    <a:pt x="92" y="39"/>
                  </a:lnTo>
                  <a:lnTo>
                    <a:pt x="92" y="39"/>
                  </a:lnTo>
                  <a:lnTo>
                    <a:pt x="88" y="44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90" y="53"/>
                  </a:lnTo>
                  <a:lnTo>
                    <a:pt x="84" y="53"/>
                  </a:lnTo>
                  <a:lnTo>
                    <a:pt x="84" y="53"/>
                  </a:lnTo>
                  <a:lnTo>
                    <a:pt x="82" y="61"/>
                  </a:lnTo>
                  <a:lnTo>
                    <a:pt x="88" y="63"/>
                  </a:lnTo>
                  <a:lnTo>
                    <a:pt x="88" y="63"/>
                  </a:lnTo>
                  <a:lnTo>
                    <a:pt x="90" y="66"/>
                  </a:lnTo>
                  <a:lnTo>
                    <a:pt x="84" y="70"/>
                  </a:lnTo>
                  <a:lnTo>
                    <a:pt x="84" y="70"/>
                  </a:lnTo>
                  <a:lnTo>
                    <a:pt x="88" y="75"/>
                  </a:lnTo>
                  <a:lnTo>
                    <a:pt x="92" y="75"/>
                  </a:lnTo>
                  <a:lnTo>
                    <a:pt x="92" y="75"/>
                  </a:lnTo>
                  <a:lnTo>
                    <a:pt x="93" y="77"/>
                  </a:lnTo>
                  <a:lnTo>
                    <a:pt x="93" y="77"/>
                  </a:lnTo>
                  <a:lnTo>
                    <a:pt x="95" y="79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9" y="86"/>
                  </a:lnTo>
                  <a:lnTo>
                    <a:pt x="103" y="83"/>
                  </a:lnTo>
                  <a:lnTo>
                    <a:pt x="103" y="83"/>
                  </a:lnTo>
                  <a:lnTo>
                    <a:pt x="106" y="85"/>
                  </a:lnTo>
                  <a:lnTo>
                    <a:pt x="106" y="90"/>
                  </a:lnTo>
                  <a:lnTo>
                    <a:pt x="106" y="90"/>
                  </a:lnTo>
                  <a:lnTo>
                    <a:pt x="114" y="92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21" y="86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30" y="86"/>
                  </a:lnTo>
                  <a:lnTo>
                    <a:pt x="128" y="83"/>
                  </a:lnTo>
                  <a:lnTo>
                    <a:pt x="128" y="83"/>
                  </a:lnTo>
                  <a:lnTo>
                    <a:pt x="130" y="81"/>
                  </a:lnTo>
                  <a:lnTo>
                    <a:pt x="130" y="81"/>
                  </a:lnTo>
                  <a:lnTo>
                    <a:pt x="132" y="79"/>
                  </a:lnTo>
                  <a:lnTo>
                    <a:pt x="137" y="81"/>
                  </a:lnTo>
                  <a:lnTo>
                    <a:pt x="137" y="81"/>
                  </a:lnTo>
                  <a:lnTo>
                    <a:pt x="141" y="75"/>
                  </a:lnTo>
                  <a:lnTo>
                    <a:pt x="137" y="72"/>
                  </a:lnTo>
                  <a:lnTo>
                    <a:pt x="137" y="72"/>
                  </a:lnTo>
                  <a:lnTo>
                    <a:pt x="139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1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3"/>
                  </a:lnTo>
                  <a:lnTo>
                    <a:pt x="143" y="52"/>
                  </a:lnTo>
                  <a:lnTo>
                    <a:pt x="143" y="52"/>
                  </a:lnTo>
                  <a:lnTo>
                    <a:pt x="141" y="44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4" y="44"/>
                  </a:lnTo>
                  <a:lnTo>
                    <a:pt x="134" y="44"/>
                  </a:lnTo>
                  <a:lnTo>
                    <a:pt x="132" y="42"/>
                  </a:lnTo>
                  <a:lnTo>
                    <a:pt x="136" y="37"/>
                  </a:lnTo>
                  <a:lnTo>
                    <a:pt x="136" y="37"/>
                  </a:lnTo>
                  <a:lnTo>
                    <a:pt x="130" y="33"/>
                  </a:lnTo>
                  <a:lnTo>
                    <a:pt x="126" y="37"/>
                  </a:lnTo>
                  <a:lnTo>
                    <a:pt x="126" y="37"/>
                  </a:lnTo>
                  <a:lnTo>
                    <a:pt x="121" y="35"/>
                  </a:lnTo>
                  <a:lnTo>
                    <a:pt x="121" y="35"/>
                  </a:lnTo>
                  <a:close/>
                  <a:moveTo>
                    <a:pt x="115" y="50"/>
                  </a:moveTo>
                  <a:lnTo>
                    <a:pt x="115" y="50"/>
                  </a:lnTo>
                  <a:lnTo>
                    <a:pt x="119" y="50"/>
                  </a:lnTo>
                  <a:lnTo>
                    <a:pt x="123" y="53"/>
                  </a:lnTo>
                  <a:lnTo>
                    <a:pt x="123" y="53"/>
                  </a:lnTo>
                  <a:lnTo>
                    <a:pt x="125" y="57"/>
                  </a:lnTo>
                  <a:lnTo>
                    <a:pt x="125" y="61"/>
                  </a:lnTo>
                  <a:lnTo>
                    <a:pt x="125" y="61"/>
                  </a:lnTo>
                  <a:lnTo>
                    <a:pt x="125" y="66"/>
                  </a:lnTo>
                  <a:lnTo>
                    <a:pt x="121" y="70"/>
                  </a:lnTo>
                  <a:lnTo>
                    <a:pt x="121" y="70"/>
                  </a:lnTo>
                  <a:lnTo>
                    <a:pt x="117" y="72"/>
                  </a:lnTo>
                  <a:lnTo>
                    <a:pt x="114" y="72"/>
                  </a:lnTo>
                  <a:lnTo>
                    <a:pt x="114" y="72"/>
                  </a:lnTo>
                  <a:lnTo>
                    <a:pt x="108" y="70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3" y="64"/>
                  </a:lnTo>
                  <a:lnTo>
                    <a:pt x="103" y="59"/>
                  </a:lnTo>
                  <a:lnTo>
                    <a:pt x="103" y="59"/>
                  </a:lnTo>
                  <a:lnTo>
                    <a:pt x="104" y="55"/>
                  </a:lnTo>
                  <a:lnTo>
                    <a:pt x="106" y="52"/>
                  </a:lnTo>
                  <a:lnTo>
                    <a:pt x="106" y="52"/>
                  </a:lnTo>
                  <a:lnTo>
                    <a:pt x="110" y="50"/>
                  </a:lnTo>
                  <a:lnTo>
                    <a:pt x="115" y="50"/>
                  </a:lnTo>
                  <a:lnTo>
                    <a:pt x="115" y="50"/>
                  </a:lnTo>
                  <a:close/>
                  <a:moveTo>
                    <a:pt x="117" y="57"/>
                  </a:moveTo>
                  <a:lnTo>
                    <a:pt x="117" y="57"/>
                  </a:lnTo>
                  <a:lnTo>
                    <a:pt x="119" y="61"/>
                  </a:lnTo>
                  <a:lnTo>
                    <a:pt x="119" y="61"/>
                  </a:lnTo>
                  <a:lnTo>
                    <a:pt x="117" y="64"/>
                  </a:lnTo>
                  <a:lnTo>
                    <a:pt x="117" y="64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0" y="64"/>
                  </a:lnTo>
                  <a:lnTo>
                    <a:pt x="110" y="64"/>
                  </a:lnTo>
                  <a:lnTo>
                    <a:pt x="108" y="59"/>
                  </a:lnTo>
                  <a:lnTo>
                    <a:pt x="108" y="59"/>
                  </a:lnTo>
                  <a:lnTo>
                    <a:pt x="110" y="57"/>
                  </a:lnTo>
                  <a:lnTo>
                    <a:pt x="110" y="57"/>
                  </a:lnTo>
                  <a:lnTo>
                    <a:pt x="115" y="55"/>
                  </a:lnTo>
                  <a:lnTo>
                    <a:pt x="115" y="55"/>
                  </a:lnTo>
                  <a:lnTo>
                    <a:pt x="117" y="57"/>
                  </a:lnTo>
                  <a:lnTo>
                    <a:pt x="117" y="57"/>
                  </a:lnTo>
                  <a:close/>
                  <a:moveTo>
                    <a:pt x="128" y="50"/>
                  </a:moveTo>
                  <a:lnTo>
                    <a:pt x="128" y="50"/>
                  </a:lnTo>
                  <a:lnTo>
                    <a:pt x="130" y="55"/>
                  </a:lnTo>
                  <a:lnTo>
                    <a:pt x="132" y="63"/>
                  </a:lnTo>
                  <a:lnTo>
                    <a:pt x="132" y="63"/>
                  </a:lnTo>
                  <a:lnTo>
                    <a:pt x="128" y="68"/>
                  </a:lnTo>
                  <a:lnTo>
                    <a:pt x="125" y="74"/>
                  </a:lnTo>
                  <a:lnTo>
                    <a:pt x="125" y="74"/>
                  </a:lnTo>
                  <a:lnTo>
                    <a:pt x="119" y="77"/>
                  </a:lnTo>
                  <a:lnTo>
                    <a:pt x="112" y="77"/>
                  </a:lnTo>
                  <a:lnTo>
                    <a:pt x="112" y="77"/>
                  </a:lnTo>
                  <a:lnTo>
                    <a:pt x="106" y="75"/>
                  </a:lnTo>
                  <a:lnTo>
                    <a:pt x="101" y="72"/>
                  </a:lnTo>
                  <a:lnTo>
                    <a:pt x="101" y="72"/>
                  </a:lnTo>
                  <a:lnTo>
                    <a:pt x="97" y="64"/>
                  </a:lnTo>
                  <a:lnTo>
                    <a:pt x="97" y="59"/>
                  </a:lnTo>
                  <a:lnTo>
                    <a:pt x="97" y="59"/>
                  </a:lnTo>
                  <a:lnTo>
                    <a:pt x="99" y="52"/>
                  </a:lnTo>
                  <a:lnTo>
                    <a:pt x="103" y="46"/>
                  </a:lnTo>
                  <a:lnTo>
                    <a:pt x="103" y="46"/>
                  </a:lnTo>
                  <a:lnTo>
                    <a:pt x="110" y="44"/>
                  </a:lnTo>
                  <a:lnTo>
                    <a:pt x="115" y="42"/>
                  </a:lnTo>
                  <a:lnTo>
                    <a:pt x="115" y="42"/>
                  </a:lnTo>
                  <a:lnTo>
                    <a:pt x="123" y="46"/>
                  </a:lnTo>
                  <a:lnTo>
                    <a:pt x="128" y="50"/>
                  </a:lnTo>
                  <a:lnTo>
                    <a:pt x="128" y="50"/>
                  </a:lnTo>
                  <a:close/>
                  <a:moveTo>
                    <a:pt x="66" y="6"/>
                  </a:moveTo>
                  <a:lnTo>
                    <a:pt x="66" y="0"/>
                  </a:lnTo>
                  <a:lnTo>
                    <a:pt x="66" y="0"/>
                  </a:lnTo>
                  <a:lnTo>
                    <a:pt x="59" y="0"/>
                  </a:lnTo>
                  <a:lnTo>
                    <a:pt x="59" y="6"/>
                  </a:lnTo>
                  <a:lnTo>
                    <a:pt x="59" y="6"/>
                  </a:lnTo>
                  <a:lnTo>
                    <a:pt x="53" y="6"/>
                  </a:lnTo>
                  <a:lnTo>
                    <a:pt x="51" y="2"/>
                  </a:lnTo>
                  <a:lnTo>
                    <a:pt x="51" y="2"/>
                  </a:lnTo>
                  <a:lnTo>
                    <a:pt x="44" y="4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2" y="13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3" y="17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5" y="24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31"/>
                  </a:lnTo>
                  <a:lnTo>
                    <a:pt x="33" y="33"/>
                  </a:lnTo>
                  <a:lnTo>
                    <a:pt x="33" y="33"/>
                  </a:lnTo>
                  <a:lnTo>
                    <a:pt x="35" y="37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33" y="46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40" y="50"/>
                  </a:lnTo>
                  <a:lnTo>
                    <a:pt x="38" y="53"/>
                  </a:lnTo>
                  <a:lnTo>
                    <a:pt x="38" y="53"/>
                  </a:lnTo>
                  <a:lnTo>
                    <a:pt x="44" y="59"/>
                  </a:lnTo>
                  <a:lnTo>
                    <a:pt x="48" y="55"/>
                  </a:lnTo>
                  <a:lnTo>
                    <a:pt x="48" y="55"/>
                  </a:lnTo>
                  <a:lnTo>
                    <a:pt x="53" y="57"/>
                  </a:lnTo>
                  <a:lnTo>
                    <a:pt x="53" y="61"/>
                  </a:lnTo>
                  <a:lnTo>
                    <a:pt x="53" y="61"/>
                  </a:lnTo>
                  <a:lnTo>
                    <a:pt x="60" y="63"/>
                  </a:lnTo>
                  <a:lnTo>
                    <a:pt x="60" y="57"/>
                  </a:lnTo>
                  <a:lnTo>
                    <a:pt x="60" y="57"/>
                  </a:lnTo>
                  <a:lnTo>
                    <a:pt x="66" y="57"/>
                  </a:lnTo>
                  <a:lnTo>
                    <a:pt x="68" y="61"/>
                  </a:lnTo>
                  <a:lnTo>
                    <a:pt x="68" y="61"/>
                  </a:lnTo>
                  <a:lnTo>
                    <a:pt x="75" y="57"/>
                  </a:lnTo>
                  <a:lnTo>
                    <a:pt x="73" y="53"/>
                  </a:lnTo>
                  <a:lnTo>
                    <a:pt x="73" y="53"/>
                  </a:lnTo>
                  <a:lnTo>
                    <a:pt x="75" y="52"/>
                  </a:lnTo>
                  <a:lnTo>
                    <a:pt x="75" y="52"/>
                  </a:lnTo>
                  <a:lnTo>
                    <a:pt x="79" y="50"/>
                  </a:lnTo>
                  <a:lnTo>
                    <a:pt x="82" y="53"/>
                  </a:lnTo>
                  <a:lnTo>
                    <a:pt x="82" y="53"/>
                  </a:lnTo>
                  <a:lnTo>
                    <a:pt x="86" y="46"/>
                  </a:lnTo>
                  <a:lnTo>
                    <a:pt x="82" y="42"/>
                  </a:lnTo>
                  <a:lnTo>
                    <a:pt x="82" y="42"/>
                  </a:lnTo>
                  <a:lnTo>
                    <a:pt x="84" y="39"/>
                  </a:lnTo>
                  <a:lnTo>
                    <a:pt x="90" y="39"/>
                  </a:lnTo>
                  <a:lnTo>
                    <a:pt x="90" y="39"/>
                  </a:lnTo>
                  <a:lnTo>
                    <a:pt x="90" y="31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4" y="24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86" y="15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79" y="13"/>
                  </a:lnTo>
                  <a:lnTo>
                    <a:pt x="81" y="9"/>
                  </a:lnTo>
                  <a:lnTo>
                    <a:pt x="81" y="9"/>
                  </a:lnTo>
                  <a:lnTo>
                    <a:pt x="75" y="4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66" y="6"/>
                  </a:lnTo>
                  <a:lnTo>
                    <a:pt x="66" y="6"/>
                  </a:lnTo>
                  <a:close/>
                  <a:moveTo>
                    <a:pt x="60" y="20"/>
                  </a:moveTo>
                  <a:lnTo>
                    <a:pt x="60" y="20"/>
                  </a:lnTo>
                  <a:lnTo>
                    <a:pt x="66" y="22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70" y="28"/>
                  </a:lnTo>
                  <a:lnTo>
                    <a:pt x="71" y="33"/>
                  </a:lnTo>
                  <a:lnTo>
                    <a:pt x="71" y="33"/>
                  </a:lnTo>
                  <a:lnTo>
                    <a:pt x="70" y="37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2" y="42"/>
                  </a:lnTo>
                  <a:lnTo>
                    <a:pt x="59" y="42"/>
                  </a:lnTo>
                  <a:lnTo>
                    <a:pt x="59" y="42"/>
                  </a:lnTo>
                  <a:lnTo>
                    <a:pt x="55" y="41"/>
                  </a:lnTo>
                  <a:lnTo>
                    <a:pt x="51" y="39"/>
                  </a:lnTo>
                  <a:lnTo>
                    <a:pt x="51" y="39"/>
                  </a:lnTo>
                  <a:lnTo>
                    <a:pt x="49" y="35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9" y="26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57" y="20"/>
                  </a:lnTo>
                  <a:lnTo>
                    <a:pt x="60" y="20"/>
                  </a:lnTo>
                  <a:lnTo>
                    <a:pt x="60" y="20"/>
                  </a:lnTo>
                  <a:close/>
                  <a:moveTo>
                    <a:pt x="64" y="28"/>
                  </a:moveTo>
                  <a:lnTo>
                    <a:pt x="64" y="28"/>
                  </a:lnTo>
                  <a:lnTo>
                    <a:pt x="64" y="31"/>
                  </a:lnTo>
                  <a:lnTo>
                    <a:pt x="64" y="31"/>
                  </a:lnTo>
                  <a:lnTo>
                    <a:pt x="62" y="35"/>
                  </a:lnTo>
                  <a:lnTo>
                    <a:pt x="62" y="35"/>
                  </a:lnTo>
                  <a:lnTo>
                    <a:pt x="59" y="37"/>
                  </a:lnTo>
                  <a:lnTo>
                    <a:pt x="59" y="37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1"/>
                  </a:lnTo>
                  <a:lnTo>
                    <a:pt x="55" y="31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4" y="28"/>
                  </a:lnTo>
                  <a:lnTo>
                    <a:pt x="64" y="28"/>
                  </a:lnTo>
                  <a:close/>
                  <a:moveTo>
                    <a:pt x="73" y="20"/>
                  </a:moveTo>
                  <a:lnTo>
                    <a:pt x="73" y="20"/>
                  </a:lnTo>
                  <a:lnTo>
                    <a:pt x="77" y="26"/>
                  </a:lnTo>
                  <a:lnTo>
                    <a:pt x="77" y="33"/>
                  </a:lnTo>
                  <a:lnTo>
                    <a:pt x="77" y="33"/>
                  </a:lnTo>
                  <a:lnTo>
                    <a:pt x="75" y="39"/>
                  </a:lnTo>
                  <a:lnTo>
                    <a:pt x="70" y="44"/>
                  </a:lnTo>
                  <a:lnTo>
                    <a:pt x="70" y="44"/>
                  </a:lnTo>
                  <a:lnTo>
                    <a:pt x="64" y="48"/>
                  </a:lnTo>
                  <a:lnTo>
                    <a:pt x="59" y="48"/>
                  </a:lnTo>
                  <a:lnTo>
                    <a:pt x="59" y="48"/>
                  </a:lnTo>
                  <a:lnTo>
                    <a:pt x="51" y="46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44" y="37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44" y="22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55" y="15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8" y="17"/>
                  </a:lnTo>
                  <a:lnTo>
                    <a:pt x="73" y="20"/>
                  </a:lnTo>
                  <a:lnTo>
                    <a:pt x="73" y="20"/>
                  </a:lnTo>
                  <a:close/>
                  <a:moveTo>
                    <a:pt x="44" y="88"/>
                  </a:moveTo>
                  <a:lnTo>
                    <a:pt x="44" y="88"/>
                  </a:lnTo>
                  <a:lnTo>
                    <a:pt x="38" y="90"/>
                  </a:lnTo>
                  <a:lnTo>
                    <a:pt x="33" y="92"/>
                  </a:lnTo>
                  <a:lnTo>
                    <a:pt x="33" y="92"/>
                  </a:lnTo>
                  <a:lnTo>
                    <a:pt x="29" y="97"/>
                  </a:lnTo>
                  <a:lnTo>
                    <a:pt x="27" y="105"/>
                  </a:lnTo>
                  <a:lnTo>
                    <a:pt x="27" y="105"/>
                  </a:lnTo>
                  <a:lnTo>
                    <a:pt x="29" y="110"/>
                  </a:lnTo>
                  <a:lnTo>
                    <a:pt x="33" y="116"/>
                  </a:lnTo>
                  <a:lnTo>
                    <a:pt x="33" y="116"/>
                  </a:lnTo>
                  <a:lnTo>
                    <a:pt x="38" y="119"/>
                  </a:lnTo>
                  <a:lnTo>
                    <a:pt x="44" y="119"/>
                  </a:lnTo>
                  <a:lnTo>
                    <a:pt x="44" y="119"/>
                  </a:lnTo>
                  <a:lnTo>
                    <a:pt x="51" y="119"/>
                  </a:lnTo>
                  <a:lnTo>
                    <a:pt x="55" y="116"/>
                  </a:lnTo>
                  <a:lnTo>
                    <a:pt x="55" y="116"/>
                  </a:lnTo>
                  <a:lnTo>
                    <a:pt x="59" y="110"/>
                  </a:lnTo>
                  <a:lnTo>
                    <a:pt x="60" y="105"/>
                  </a:lnTo>
                  <a:lnTo>
                    <a:pt x="60" y="105"/>
                  </a:lnTo>
                  <a:lnTo>
                    <a:pt x="59" y="97"/>
                  </a:lnTo>
                  <a:lnTo>
                    <a:pt x="55" y="92"/>
                  </a:lnTo>
                  <a:lnTo>
                    <a:pt x="55" y="92"/>
                  </a:lnTo>
                  <a:lnTo>
                    <a:pt x="51" y="90"/>
                  </a:lnTo>
                  <a:lnTo>
                    <a:pt x="44" y="88"/>
                  </a:lnTo>
                  <a:lnTo>
                    <a:pt x="44" y="88"/>
                  </a:lnTo>
                  <a:close/>
                  <a:moveTo>
                    <a:pt x="49" y="99"/>
                  </a:moveTo>
                  <a:lnTo>
                    <a:pt x="49" y="99"/>
                  </a:lnTo>
                  <a:lnTo>
                    <a:pt x="48" y="97"/>
                  </a:lnTo>
                  <a:lnTo>
                    <a:pt x="44" y="97"/>
                  </a:lnTo>
                  <a:lnTo>
                    <a:pt x="44" y="97"/>
                  </a:lnTo>
                  <a:lnTo>
                    <a:pt x="42" y="97"/>
                  </a:lnTo>
                  <a:lnTo>
                    <a:pt x="38" y="99"/>
                  </a:lnTo>
                  <a:lnTo>
                    <a:pt x="38" y="99"/>
                  </a:lnTo>
                  <a:lnTo>
                    <a:pt x="38" y="101"/>
                  </a:lnTo>
                  <a:lnTo>
                    <a:pt x="37" y="105"/>
                  </a:lnTo>
                  <a:lnTo>
                    <a:pt x="37" y="105"/>
                  </a:lnTo>
                  <a:lnTo>
                    <a:pt x="38" y="107"/>
                  </a:lnTo>
                  <a:lnTo>
                    <a:pt x="38" y="110"/>
                  </a:lnTo>
                  <a:lnTo>
                    <a:pt x="38" y="110"/>
                  </a:lnTo>
                  <a:lnTo>
                    <a:pt x="42" y="110"/>
                  </a:lnTo>
                  <a:lnTo>
                    <a:pt x="44" y="112"/>
                  </a:lnTo>
                  <a:lnTo>
                    <a:pt x="44" y="112"/>
                  </a:lnTo>
                  <a:lnTo>
                    <a:pt x="48" y="110"/>
                  </a:lnTo>
                  <a:lnTo>
                    <a:pt x="49" y="110"/>
                  </a:lnTo>
                  <a:lnTo>
                    <a:pt x="49" y="110"/>
                  </a:lnTo>
                  <a:lnTo>
                    <a:pt x="51" y="107"/>
                  </a:lnTo>
                  <a:lnTo>
                    <a:pt x="51" y="105"/>
                  </a:lnTo>
                  <a:lnTo>
                    <a:pt x="51" y="105"/>
                  </a:lnTo>
                  <a:lnTo>
                    <a:pt x="51" y="101"/>
                  </a:lnTo>
                  <a:lnTo>
                    <a:pt x="49" y="99"/>
                  </a:lnTo>
                  <a:lnTo>
                    <a:pt x="49" y="99"/>
                  </a:lnTo>
                  <a:close/>
                  <a:moveTo>
                    <a:pt x="62" y="86"/>
                  </a:moveTo>
                  <a:lnTo>
                    <a:pt x="62" y="86"/>
                  </a:lnTo>
                  <a:lnTo>
                    <a:pt x="55" y="81"/>
                  </a:lnTo>
                  <a:lnTo>
                    <a:pt x="44" y="79"/>
                  </a:lnTo>
                  <a:lnTo>
                    <a:pt x="44" y="79"/>
                  </a:lnTo>
                  <a:lnTo>
                    <a:pt x="35" y="81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22" y="94"/>
                  </a:lnTo>
                  <a:lnTo>
                    <a:pt x="20" y="105"/>
                  </a:lnTo>
                  <a:lnTo>
                    <a:pt x="20" y="105"/>
                  </a:lnTo>
                  <a:lnTo>
                    <a:pt x="22" y="114"/>
                  </a:lnTo>
                  <a:lnTo>
                    <a:pt x="27" y="121"/>
                  </a:lnTo>
                  <a:lnTo>
                    <a:pt x="27" y="121"/>
                  </a:lnTo>
                  <a:lnTo>
                    <a:pt x="35" y="127"/>
                  </a:lnTo>
                  <a:lnTo>
                    <a:pt x="44" y="129"/>
                  </a:lnTo>
                  <a:lnTo>
                    <a:pt x="44" y="129"/>
                  </a:lnTo>
                  <a:lnTo>
                    <a:pt x="55" y="127"/>
                  </a:lnTo>
                  <a:lnTo>
                    <a:pt x="62" y="121"/>
                  </a:lnTo>
                  <a:lnTo>
                    <a:pt x="62" y="121"/>
                  </a:lnTo>
                  <a:lnTo>
                    <a:pt x="68" y="114"/>
                  </a:lnTo>
                  <a:lnTo>
                    <a:pt x="70" y="105"/>
                  </a:lnTo>
                  <a:lnTo>
                    <a:pt x="70" y="105"/>
                  </a:lnTo>
                  <a:lnTo>
                    <a:pt x="68" y="94"/>
                  </a:lnTo>
                  <a:lnTo>
                    <a:pt x="62" y="86"/>
                  </a:lnTo>
                  <a:lnTo>
                    <a:pt x="62" y="86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558702" y="1565845"/>
            <a:ext cx="1456258" cy="1935163"/>
            <a:chOff x="2330196" y="1816081"/>
            <a:chExt cx="1456258" cy="1935163"/>
          </a:xfrm>
          <a:solidFill>
            <a:srgbClr val="99CCFF"/>
          </a:solidFill>
        </p:grpSpPr>
        <p:sp>
          <p:nvSpPr>
            <p:cNvPr id="43" name="泪滴形 42"/>
            <p:cNvSpPr/>
            <p:nvPr/>
          </p:nvSpPr>
          <p:spPr bwMode="auto">
            <a:xfrm rot="8153283">
              <a:off x="2403481" y="1873231"/>
              <a:ext cx="1309688" cy="1308100"/>
            </a:xfrm>
            <a:prstGeom prst="teardrop">
              <a:avLst>
                <a:gd name="adj" fmla="val 118585"/>
              </a:avLst>
            </a:prstGeom>
            <a:grp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2330196" y="1816081"/>
              <a:ext cx="1456258" cy="1935163"/>
              <a:chOff x="2330196" y="1816081"/>
              <a:chExt cx="1456258" cy="1935163"/>
            </a:xfrm>
            <a:grpFill/>
          </p:grpSpPr>
          <p:sp>
            <p:nvSpPr>
              <p:cNvPr id="45" name="泪滴形 44"/>
              <p:cNvSpPr/>
              <p:nvPr/>
            </p:nvSpPr>
            <p:spPr bwMode="auto">
              <a:xfrm rot="8153283">
                <a:off x="2354269" y="1816081"/>
                <a:ext cx="1408112" cy="1408113"/>
              </a:xfrm>
              <a:prstGeom prst="teardrop">
                <a:avLst>
                  <a:gd name="adj" fmla="val 118585"/>
                </a:avLst>
              </a:pr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 bwMode="auto">
              <a:xfrm>
                <a:off x="2979744" y="3630594"/>
                <a:ext cx="120650" cy="12065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2330196" y="2518766"/>
                <a:ext cx="1456258" cy="368300"/>
              </a:xfrm>
              <a:prstGeom prst="rect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2022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Freeform 420"/>
              <p:cNvSpPr>
                <a:spLocks noEditPoints="1"/>
              </p:cNvSpPr>
              <p:nvPr/>
            </p:nvSpPr>
            <p:spPr bwMode="auto">
              <a:xfrm>
                <a:off x="2858480" y="2072346"/>
                <a:ext cx="332583" cy="323280"/>
              </a:xfrm>
              <a:custGeom>
                <a:avLst/>
                <a:gdLst>
                  <a:gd name="T0" fmla="*/ 92 w 143"/>
                  <a:gd name="T1" fmla="*/ 139 h 139"/>
                  <a:gd name="T2" fmla="*/ 92 w 143"/>
                  <a:gd name="T3" fmla="*/ 86 h 139"/>
                  <a:gd name="T4" fmla="*/ 92 w 143"/>
                  <a:gd name="T5" fmla="*/ 86 h 139"/>
                  <a:gd name="T6" fmla="*/ 103 w 143"/>
                  <a:gd name="T7" fmla="*/ 80 h 139"/>
                  <a:gd name="T8" fmla="*/ 114 w 143"/>
                  <a:gd name="T9" fmla="*/ 77 h 139"/>
                  <a:gd name="T10" fmla="*/ 129 w 143"/>
                  <a:gd name="T11" fmla="*/ 75 h 139"/>
                  <a:gd name="T12" fmla="*/ 143 w 143"/>
                  <a:gd name="T13" fmla="*/ 75 h 139"/>
                  <a:gd name="T14" fmla="*/ 143 w 143"/>
                  <a:gd name="T15" fmla="*/ 75 h 139"/>
                  <a:gd name="T16" fmla="*/ 143 w 143"/>
                  <a:gd name="T17" fmla="*/ 86 h 139"/>
                  <a:gd name="T18" fmla="*/ 142 w 143"/>
                  <a:gd name="T19" fmla="*/ 95 h 139"/>
                  <a:gd name="T20" fmla="*/ 138 w 143"/>
                  <a:gd name="T21" fmla="*/ 104 h 139"/>
                  <a:gd name="T22" fmla="*/ 132 w 143"/>
                  <a:gd name="T23" fmla="*/ 113 h 139"/>
                  <a:gd name="T24" fmla="*/ 125 w 143"/>
                  <a:gd name="T25" fmla="*/ 121 h 139"/>
                  <a:gd name="T26" fmla="*/ 118 w 143"/>
                  <a:gd name="T27" fmla="*/ 128 h 139"/>
                  <a:gd name="T28" fmla="*/ 110 w 143"/>
                  <a:gd name="T29" fmla="*/ 133 h 139"/>
                  <a:gd name="T30" fmla="*/ 99 w 143"/>
                  <a:gd name="T31" fmla="*/ 139 h 139"/>
                  <a:gd name="T32" fmla="*/ 92 w 143"/>
                  <a:gd name="T33" fmla="*/ 139 h 139"/>
                  <a:gd name="T34" fmla="*/ 92 w 143"/>
                  <a:gd name="T35" fmla="*/ 139 h 139"/>
                  <a:gd name="T36" fmla="*/ 55 w 143"/>
                  <a:gd name="T37" fmla="*/ 139 h 139"/>
                  <a:gd name="T38" fmla="*/ 81 w 143"/>
                  <a:gd name="T39" fmla="*/ 139 h 139"/>
                  <a:gd name="T40" fmla="*/ 81 w 143"/>
                  <a:gd name="T41" fmla="*/ 73 h 139"/>
                  <a:gd name="T42" fmla="*/ 81 w 143"/>
                  <a:gd name="T43" fmla="*/ 73 h 139"/>
                  <a:gd name="T44" fmla="*/ 94 w 143"/>
                  <a:gd name="T45" fmla="*/ 67 h 139"/>
                  <a:gd name="T46" fmla="*/ 101 w 143"/>
                  <a:gd name="T47" fmla="*/ 58 h 139"/>
                  <a:gd name="T48" fmla="*/ 108 w 143"/>
                  <a:gd name="T49" fmla="*/ 49 h 139"/>
                  <a:gd name="T50" fmla="*/ 110 w 143"/>
                  <a:gd name="T51" fmla="*/ 38 h 139"/>
                  <a:gd name="T52" fmla="*/ 112 w 143"/>
                  <a:gd name="T53" fmla="*/ 27 h 139"/>
                  <a:gd name="T54" fmla="*/ 108 w 143"/>
                  <a:gd name="T55" fmla="*/ 16 h 139"/>
                  <a:gd name="T56" fmla="*/ 103 w 143"/>
                  <a:gd name="T57" fmla="*/ 7 h 139"/>
                  <a:gd name="T58" fmla="*/ 94 w 143"/>
                  <a:gd name="T59" fmla="*/ 0 h 139"/>
                  <a:gd name="T60" fmla="*/ 86 w 143"/>
                  <a:gd name="T61" fmla="*/ 20 h 139"/>
                  <a:gd name="T62" fmla="*/ 74 w 143"/>
                  <a:gd name="T63" fmla="*/ 1 h 139"/>
                  <a:gd name="T64" fmla="*/ 61 w 143"/>
                  <a:gd name="T65" fmla="*/ 20 h 139"/>
                  <a:gd name="T66" fmla="*/ 53 w 143"/>
                  <a:gd name="T67" fmla="*/ 0 h 139"/>
                  <a:gd name="T68" fmla="*/ 53 w 143"/>
                  <a:gd name="T69" fmla="*/ 0 h 139"/>
                  <a:gd name="T70" fmla="*/ 44 w 143"/>
                  <a:gd name="T71" fmla="*/ 7 h 139"/>
                  <a:gd name="T72" fmla="*/ 39 w 143"/>
                  <a:gd name="T73" fmla="*/ 16 h 139"/>
                  <a:gd name="T74" fmla="*/ 35 w 143"/>
                  <a:gd name="T75" fmla="*/ 27 h 139"/>
                  <a:gd name="T76" fmla="*/ 37 w 143"/>
                  <a:gd name="T77" fmla="*/ 38 h 139"/>
                  <a:gd name="T78" fmla="*/ 41 w 143"/>
                  <a:gd name="T79" fmla="*/ 49 h 139"/>
                  <a:gd name="T80" fmla="*/ 46 w 143"/>
                  <a:gd name="T81" fmla="*/ 58 h 139"/>
                  <a:gd name="T82" fmla="*/ 55 w 143"/>
                  <a:gd name="T83" fmla="*/ 67 h 139"/>
                  <a:gd name="T84" fmla="*/ 66 w 143"/>
                  <a:gd name="T85" fmla="*/ 73 h 139"/>
                  <a:gd name="T86" fmla="*/ 66 w 143"/>
                  <a:gd name="T87" fmla="*/ 100 h 139"/>
                  <a:gd name="T88" fmla="*/ 66 w 143"/>
                  <a:gd name="T89" fmla="*/ 100 h 139"/>
                  <a:gd name="T90" fmla="*/ 63 w 143"/>
                  <a:gd name="T91" fmla="*/ 93 h 139"/>
                  <a:gd name="T92" fmla="*/ 55 w 143"/>
                  <a:gd name="T93" fmla="*/ 88 h 139"/>
                  <a:gd name="T94" fmla="*/ 50 w 143"/>
                  <a:gd name="T95" fmla="*/ 82 h 139"/>
                  <a:gd name="T96" fmla="*/ 41 w 143"/>
                  <a:gd name="T97" fmla="*/ 78 h 139"/>
                  <a:gd name="T98" fmla="*/ 31 w 143"/>
                  <a:gd name="T99" fmla="*/ 75 h 139"/>
                  <a:gd name="T100" fmla="*/ 22 w 143"/>
                  <a:gd name="T101" fmla="*/ 73 h 139"/>
                  <a:gd name="T102" fmla="*/ 13 w 143"/>
                  <a:gd name="T103" fmla="*/ 73 h 139"/>
                  <a:gd name="T104" fmla="*/ 2 w 143"/>
                  <a:gd name="T105" fmla="*/ 73 h 139"/>
                  <a:gd name="T106" fmla="*/ 2 w 143"/>
                  <a:gd name="T107" fmla="*/ 73 h 139"/>
                  <a:gd name="T108" fmla="*/ 0 w 143"/>
                  <a:gd name="T109" fmla="*/ 86 h 139"/>
                  <a:gd name="T110" fmla="*/ 4 w 143"/>
                  <a:gd name="T111" fmla="*/ 99 h 139"/>
                  <a:gd name="T112" fmla="*/ 8 w 143"/>
                  <a:gd name="T113" fmla="*/ 108 h 139"/>
                  <a:gd name="T114" fmla="*/ 15 w 143"/>
                  <a:gd name="T115" fmla="*/ 117 h 139"/>
                  <a:gd name="T116" fmla="*/ 24 w 143"/>
                  <a:gd name="T117" fmla="*/ 124 h 139"/>
                  <a:gd name="T118" fmla="*/ 33 w 143"/>
                  <a:gd name="T119" fmla="*/ 130 h 139"/>
                  <a:gd name="T120" fmla="*/ 44 w 143"/>
                  <a:gd name="T121" fmla="*/ 135 h 139"/>
                  <a:gd name="T122" fmla="*/ 55 w 143"/>
                  <a:gd name="T123" fmla="*/ 139 h 139"/>
                  <a:gd name="T124" fmla="*/ 55 w 143"/>
                  <a:gd name="T125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3" h="139">
                    <a:moveTo>
                      <a:pt x="92" y="139"/>
                    </a:moveTo>
                    <a:lnTo>
                      <a:pt x="92" y="86"/>
                    </a:lnTo>
                    <a:lnTo>
                      <a:pt x="92" y="86"/>
                    </a:lnTo>
                    <a:lnTo>
                      <a:pt x="103" y="80"/>
                    </a:lnTo>
                    <a:lnTo>
                      <a:pt x="114" y="77"/>
                    </a:lnTo>
                    <a:lnTo>
                      <a:pt x="129" y="75"/>
                    </a:lnTo>
                    <a:lnTo>
                      <a:pt x="143" y="75"/>
                    </a:lnTo>
                    <a:lnTo>
                      <a:pt x="143" y="75"/>
                    </a:lnTo>
                    <a:lnTo>
                      <a:pt x="143" y="86"/>
                    </a:lnTo>
                    <a:lnTo>
                      <a:pt x="142" y="95"/>
                    </a:lnTo>
                    <a:lnTo>
                      <a:pt x="138" y="104"/>
                    </a:lnTo>
                    <a:lnTo>
                      <a:pt x="132" y="113"/>
                    </a:lnTo>
                    <a:lnTo>
                      <a:pt x="125" y="121"/>
                    </a:lnTo>
                    <a:lnTo>
                      <a:pt x="118" y="128"/>
                    </a:lnTo>
                    <a:lnTo>
                      <a:pt x="110" y="133"/>
                    </a:lnTo>
                    <a:lnTo>
                      <a:pt x="99" y="139"/>
                    </a:lnTo>
                    <a:lnTo>
                      <a:pt x="92" y="139"/>
                    </a:lnTo>
                    <a:lnTo>
                      <a:pt x="92" y="139"/>
                    </a:lnTo>
                    <a:close/>
                    <a:moveTo>
                      <a:pt x="55" y="139"/>
                    </a:moveTo>
                    <a:lnTo>
                      <a:pt x="81" y="139"/>
                    </a:lnTo>
                    <a:lnTo>
                      <a:pt x="81" y="73"/>
                    </a:lnTo>
                    <a:lnTo>
                      <a:pt x="81" y="73"/>
                    </a:lnTo>
                    <a:lnTo>
                      <a:pt x="94" y="67"/>
                    </a:lnTo>
                    <a:lnTo>
                      <a:pt x="101" y="58"/>
                    </a:lnTo>
                    <a:lnTo>
                      <a:pt x="108" y="49"/>
                    </a:lnTo>
                    <a:lnTo>
                      <a:pt x="110" y="38"/>
                    </a:lnTo>
                    <a:lnTo>
                      <a:pt x="112" y="27"/>
                    </a:lnTo>
                    <a:lnTo>
                      <a:pt x="108" y="16"/>
                    </a:lnTo>
                    <a:lnTo>
                      <a:pt x="103" y="7"/>
                    </a:lnTo>
                    <a:lnTo>
                      <a:pt x="94" y="0"/>
                    </a:lnTo>
                    <a:lnTo>
                      <a:pt x="86" y="20"/>
                    </a:lnTo>
                    <a:lnTo>
                      <a:pt x="74" y="1"/>
                    </a:lnTo>
                    <a:lnTo>
                      <a:pt x="61" y="2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44" y="7"/>
                    </a:lnTo>
                    <a:lnTo>
                      <a:pt x="39" y="16"/>
                    </a:lnTo>
                    <a:lnTo>
                      <a:pt x="35" y="27"/>
                    </a:lnTo>
                    <a:lnTo>
                      <a:pt x="37" y="38"/>
                    </a:lnTo>
                    <a:lnTo>
                      <a:pt x="41" y="49"/>
                    </a:lnTo>
                    <a:lnTo>
                      <a:pt x="46" y="58"/>
                    </a:lnTo>
                    <a:lnTo>
                      <a:pt x="55" y="67"/>
                    </a:lnTo>
                    <a:lnTo>
                      <a:pt x="66" y="73"/>
                    </a:lnTo>
                    <a:lnTo>
                      <a:pt x="66" y="100"/>
                    </a:lnTo>
                    <a:lnTo>
                      <a:pt x="66" y="100"/>
                    </a:lnTo>
                    <a:lnTo>
                      <a:pt x="63" y="93"/>
                    </a:lnTo>
                    <a:lnTo>
                      <a:pt x="55" y="88"/>
                    </a:lnTo>
                    <a:lnTo>
                      <a:pt x="50" y="82"/>
                    </a:lnTo>
                    <a:lnTo>
                      <a:pt x="41" y="78"/>
                    </a:lnTo>
                    <a:lnTo>
                      <a:pt x="31" y="75"/>
                    </a:lnTo>
                    <a:lnTo>
                      <a:pt x="22" y="73"/>
                    </a:lnTo>
                    <a:lnTo>
                      <a:pt x="13" y="73"/>
                    </a:lnTo>
                    <a:lnTo>
                      <a:pt x="2" y="73"/>
                    </a:lnTo>
                    <a:lnTo>
                      <a:pt x="2" y="73"/>
                    </a:lnTo>
                    <a:lnTo>
                      <a:pt x="0" y="86"/>
                    </a:lnTo>
                    <a:lnTo>
                      <a:pt x="4" y="99"/>
                    </a:lnTo>
                    <a:lnTo>
                      <a:pt x="8" y="108"/>
                    </a:lnTo>
                    <a:lnTo>
                      <a:pt x="15" y="117"/>
                    </a:lnTo>
                    <a:lnTo>
                      <a:pt x="24" y="124"/>
                    </a:lnTo>
                    <a:lnTo>
                      <a:pt x="33" y="130"/>
                    </a:lnTo>
                    <a:lnTo>
                      <a:pt x="44" y="135"/>
                    </a:lnTo>
                    <a:lnTo>
                      <a:pt x="55" y="139"/>
                    </a:lnTo>
                    <a:lnTo>
                      <a:pt x="55" y="13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61" name="矩形 60"/>
          <p:cNvSpPr/>
          <p:nvPr/>
        </p:nvSpPr>
        <p:spPr>
          <a:xfrm>
            <a:off x="3888957" y="4071315"/>
            <a:ext cx="2134811" cy="1320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冲压设备安装调试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冲压工厂投产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工程建设环保验收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171450" indent="-171450"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523834" y="4071942"/>
            <a:ext cx="2134811" cy="1320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新项目导入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新客户导入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产值实现预定目标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171450" indent="-171450">
              <a:lnSpc>
                <a:spcPct val="120000"/>
              </a:lnSpc>
              <a:buFont typeface="Wingdings" panose="05000000000000000000" charset="0"/>
              <a:buChar char="Ø"/>
            </a:pP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9167040" y="4071942"/>
            <a:ext cx="213481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交易所上市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产值规模化增长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171450" indent="-1714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客户多元化发展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5"/>
          <p:cNvSpPr/>
          <p:nvPr/>
        </p:nvSpPr>
        <p:spPr bwMode="auto">
          <a:xfrm rot="5400000" flipH="1">
            <a:off x="511395" y="990058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800" dirty="0"/>
          </a:p>
        </p:txBody>
      </p:sp>
      <p:sp>
        <p:nvSpPr>
          <p:cNvPr id="53" name="矩形 52"/>
          <p:cNvSpPr/>
          <p:nvPr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66" name="组合 65"/>
          <p:cNvGrpSpPr/>
          <p:nvPr/>
        </p:nvGrpSpPr>
        <p:grpSpPr>
          <a:xfrm rot="794627">
            <a:off x="6322284" y="3253467"/>
            <a:ext cx="2190600" cy="960917"/>
            <a:chOff x="3492500" y="3565525"/>
            <a:chExt cx="2222500" cy="835025"/>
          </a:xfrm>
          <a:solidFill>
            <a:srgbClr val="00B0F0"/>
          </a:solidFill>
        </p:grpSpPr>
        <p:sp>
          <p:nvSpPr>
            <p:cNvPr id="67" name="任意多边形 66"/>
            <p:cNvSpPr/>
            <p:nvPr/>
          </p:nvSpPr>
          <p:spPr>
            <a:xfrm>
              <a:off x="3492500" y="4006850"/>
              <a:ext cx="161925" cy="393700"/>
            </a:xfrm>
            <a:custGeom>
              <a:avLst/>
              <a:gdLst>
                <a:gd name="connsiteX0" fmla="*/ 0 w 161925"/>
                <a:gd name="connsiteY0" fmla="*/ 0 h 393700"/>
                <a:gd name="connsiteX1" fmla="*/ 0 w 161925"/>
                <a:gd name="connsiteY1" fmla="*/ 161925 h 393700"/>
                <a:gd name="connsiteX2" fmla="*/ 155575 w 161925"/>
                <a:gd name="connsiteY2" fmla="*/ 393700 h 393700"/>
                <a:gd name="connsiteX3" fmla="*/ 161925 w 161925"/>
                <a:gd name="connsiteY3" fmla="*/ 231775 h 393700"/>
                <a:gd name="connsiteX4" fmla="*/ 0 w 161925"/>
                <a:gd name="connsiteY4" fmla="*/ 0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393700">
                  <a:moveTo>
                    <a:pt x="0" y="0"/>
                  </a:moveTo>
                  <a:lnTo>
                    <a:pt x="0" y="161925"/>
                  </a:lnTo>
                  <a:lnTo>
                    <a:pt x="155575" y="393700"/>
                  </a:lnTo>
                  <a:lnTo>
                    <a:pt x="161925" y="2317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5149850" y="3565525"/>
              <a:ext cx="330200" cy="609600"/>
            </a:xfrm>
            <a:custGeom>
              <a:avLst/>
              <a:gdLst>
                <a:gd name="connsiteX0" fmla="*/ 0 w 330200"/>
                <a:gd name="connsiteY0" fmla="*/ 0 h 609600"/>
                <a:gd name="connsiteX1" fmla="*/ 0 w 330200"/>
                <a:gd name="connsiteY1" fmla="*/ 155575 h 609600"/>
                <a:gd name="connsiteX2" fmla="*/ 327025 w 330200"/>
                <a:gd name="connsiteY2" fmla="*/ 609600 h 609600"/>
                <a:gd name="connsiteX3" fmla="*/ 330200 w 330200"/>
                <a:gd name="connsiteY3" fmla="*/ 450850 h 609600"/>
                <a:gd name="connsiteX4" fmla="*/ 0 w 330200"/>
                <a:gd name="connsiteY4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200" h="609600">
                  <a:moveTo>
                    <a:pt x="0" y="0"/>
                  </a:moveTo>
                  <a:lnTo>
                    <a:pt x="0" y="155575"/>
                  </a:lnTo>
                  <a:lnTo>
                    <a:pt x="327025" y="609600"/>
                  </a:lnTo>
                  <a:cubicBezTo>
                    <a:pt x="328083" y="556683"/>
                    <a:pt x="329142" y="503767"/>
                    <a:pt x="330200" y="45085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3498850" y="3571875"/>
              <a:ext cx="2209800" cy="663575"/>
            </a:xfrm>
            <a:custGeom>
              <a:avLst/>
              <a:gdLst>
                <a:gd name="connsiteX0" fmla="*/ 0 w 2209800"/>
                <a:gd name="connsiteY0" fmla="*/ 438150 h 663575"/>
                <a:gd name="connsiteX1" fmla="*/ 158750 w 2209800"/>
                <a:gd name="connsiteY1" fmla="*/ 663575 h 663575"/>
                <a:gd name="connsiteX2" fmla="*/ 1901825 w 2209800"/>
                <a:gd name="connsiteY2" fmla="*/ 339725 h 663575"/>
                <a:gd name="connsiteX3" fmla="*/ 1978025 w 2209800"/>
                <a:gd name="connsiteY3" fmla="*/ 450850 h 663575"/>
                <a:gd name="connsiteX4" fmla="*/ 2209800 w 2209800"/>
                <a:gd name="connsiteY4" fmla="*/ 142875 h 663575"/>
                <a:gd name="connsiteX5" fmla="*/ 1657350 w 2209800"/>
                <a:gd name="connsiteY5" fmla="*/ 0 h 663575"/>
                <a:gd name="connsiteX6" fmla="*/ 1736725 w 2209800"/>
                <a:gd name="connsiteY6" fmla="*/ 107950 h 663575"/>
                <a:gd name="connsiteX7" fmla="*/ 0 w 2209800"/>
                <a:gd name="connsiteY7" fmla="*/ 438150 h 66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9800" h="663575">
                  <a:moveTo>
                    <a:pt x="0" y="438150"/>
                  </a:moveTo>
                  <a:lnTo>
                    <a:pt x="158750" y="663575"/>
                  </a:lnTo>
                  <a:lnTo>
                    <a:pt x="1901825" y="339725"/>
                  </a:lnTo>
                  <a:lnTo>
                    <a:pt x="1978025" y="450850"/>
                  </a:lnTo>
                  <a:lnTo>
                    <a:pt x="2209800" y="142875"/>
                  </a:lnTo>
                  <a:lnTo>
                    <a:pt x="1657350" y="0"/>
                  </a:lnTo>
                  <a:lnTo>
                    <a:pt x="1736725" y="107950"/>
                  </a:lnTo>
                  <a:lnTo>
                    <a:pt x="0" y="43815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3653203" y="3911600"/>
              <a:ext cx="1750647" cy="488950"/>
            </a:xfrm>
            <a:custGeom>
              <a:avLst/>
              <a:gdLst>
                <a:gd name="connsiteX0" fmla="*/ 1222 w 1750647"/>
                <a:gd name="connsiteY0" fmla="*/ 488950 h 488950"/>
                <a:gd name="connsiteX1" fmla="*/ 1741122 w 1750647"/>
                <a:gd name="connsiteY1" fmla="*/ 152400 h 488950"/>
                <a:gd name="connsiteX2" fmla="*/ 1750647 w 1750647"/>
                <a:gd name="connsiteY2" fmla="*/ 0 h 488950"/>
                <a:gd name="connsiteX3" fmla="*/ 1222 w 1750647"/>
                <a:gd name="connsiteY3" fmla="*/ 333375 h 488950"/>
                <a:gd name="connsiteX4" fmla="*/ 1222 w 1750647"/>
                <a:gd name="connsiteY4" fmla="*/ 488950 h 48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0647" h="488950">
                  <a:moveTo>
                    <a:pt x="1222" y="488950"/>
                  </a:moveTo>
                  <a:lnTo>
                    <a:pt x="1741122" y="152400"/>
                  </a:lnTo>
                  <a:lnTo>
                    <a:pt x="1750647" y="0"/>
                  </a:lnTo>
                  <a:lnTo>
                    <a:pt x="1222" y="333375"/>
                  </a:lnTo>
                  <a:cubicBezTo>
                    <a:pt x="164" y="383117"/>
                    <a:pt x="-895" y="432858"/>
                    <a:pt x="1222" y="48895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5473700" y="3711575"/>
              <a:ext cx="241300" cy="466725"/>
            </a:xfrm>
            <a:custGeom>
              <a:avLst/>
              <a:gdLst>
                <a:gd name="connsiteX0" fmla="*/ 241300 w 241300"/>
                <a:gd name="connsiteY0" fmla="*/ 0 h 466725"/>
                <a:gd name="connsiteX1" fmla="*/ 228600 w 241300"/>
                <a:gd name="connsiteY1" fmla="*/ 177800 h 466725"/>
                <a:gd name="connsiteX2" fmla="*/ 3175 w 241300"/>
                <a:gd name="connsiteY2" fmla="*/ 466725 h 466725"/>
                <a:gd name="connsiteX3" fmla="*/ 0 w 241300"/>
                <a:gd name="connsiteY3" fmla="*/ 304800 h 466725"/>
                <a:gd name="connsiteX4" fmla="*/ 241300 w 241300"/>
                <a:gd name="connsiteY4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00" h="466725">
                  <a:moveTo>
                    <a:pt x="241300" y="0"/>
                  </a:moveTo>
                  <a:lnTo>
                    <a:pt x="228600" y="177800"/>
                  </a:lnTo>
                  <a:lnTo>
                    <a:pt x="3175" y="466725"/>
                  </a:lnTo>
                  <a:cubicBezTo>
                    <a:pt x="2117" y="412750"/>
                    <a:pt x="1058" y="358775"/>
                    <a:pt x="0" y="304800"/>
                  </a:cubicBezTo>
                  <a:lnTo>
                    <a:pt x="24130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 rot="770177">
            <a:off x="8894052" y="3253466"/>
            <a:ext cx="2190600" cy="960917"/>
            <a:chOff x="3492500" y="3565525"/>
            <a:chExt cx="2222500" cy="835025"/>
          </a:xfrm>
          <a:solidFill>
            <a:srgbClr val="FF9966"/>
          </a:solidFill>
        </p:grpSpPr>
        <p:sp>
          <p:nvSpPr>
            <p:cNvPr id="73" name="任意多边形 72"/>
            <p:cNvSpPr/>
            <p:nvPr/>
          </p:nvSpPr>
          <p:spPr>
            <a:xfrm>
              <a:off x="3492500" y="4006850"/>
              <a:ext cx="161925" cy="393700"/>
            </a:xfrm>
            <a:custGeom>
              <a:avLst/>
              <a:gdLst>
                <a:gd name="connsiteX0" fmla="*/ 0 w 161925"/>
                <a:gd name="connsiteY0" fmla="*/ 0 h 393700"/>
                <a:gd name="connsiteX1" fmla="*/ 0 w 161925"/>
                <a:gd name="connsiteY1" fmla="*/ 161925 h 393700"/>
                <a:gd name="connsiteX2" fmla="*/ 155575 w 161925"/>
                <a:gd name="connsiteY2" fmla="*/ 393700 h 393700"/>
                <a:gd name="connsiteX3" fmla="*/ 161925 w 161925"/>
                <a:gd name="connsiteY3" fmla="*/ 231775 h 393700"/>
                <a:gd name="connsiteX4" fmla="*/ 0 w 161925"/>
                <a:gd name="connsiteY4" fmla="*/ 0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393700">
                  <a:moveTo>
                    <a:pt x="0" y="0"/>
                  </a:moveTo>
                  <a:lnTo>
                    <a:pt x="0" y="161925"/>
                  </a:lnTo>
                  <a:lnTo>
                    <a:pt x="155575" y="393700"/>
                  </a:lnTo>
                  <a:lnTo>
                    <a:pt x="161925" y="2317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任意多边形 73"/>
            <p:cNvSpPr/>
            <p:nvPr/>
          </p:nvSpPr>
          <p:spPr>
            <a:xfrm>
              <a:off x="5149850" y="3565525"/>
              <a:ext cx="330200" cy="609600"/>
            </a:xfrm>
            <a:custGeom>
              <a:avLst/>
              <a:gdLst>
                <a:gd name="connsiteX0" fmla="*/ 0 w 330200"/>
                <a:gd name="connsiteY0" fmla="*/ 0 h 609600"/>
                <a:gd name="connsiteX1" fmla="*/ 0 w 330200"/>
                <a:gd name="connsiteY1" fmla="*/ 155575 h 609600"/>
                <a:gd name="connsiteX2" fmla="*/ 327025 w 330200"/>
                <a:gd name="connsiteY2" fmla="*/ 609600 h 609600"/>
                <a:gd name="connsiteX3" fmla="*/ 330200 w 330200"/>
                <a:gd name="connsiteY3" fmla="*/ 450850 h 609600"/>
                <a:gd name="connsiteX4" fmla="*/ 0 w 330200"/>
                <a:gd name="connsiteY4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200" h="609600">
                  <a:moveTo>
                    <a:pt x="0" y="0"/>
                  </a:moveTo>
                  <a:lnTo>
                    <a:pt x="0" y="155575"/>
                  </a:lnTo>
                  <a:lnTo>
                    <a:pt x="327025" y="609600"/>
                  </a:lnTo>
                  <a:cubicBezTo>
                    <a:pt x="328083" y="556683"/>
                    <a:pt x="329142" y="503767"/>
                    <a:pt x="330200" y="45085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任意多边形 74"/>
            <p:cNvSpPr/>
            <p:nvPr/>
          </p:nvSpPr>
          <p:spPr>
            <a:xfrm>
              <a:off x="3498850" y="3571875"/>
              <a:ext cx="2209800" cy="663575"/>
            </a:xfrm>
            <a:custGeom>
              <a:avLst/>
              <a:gdLst>
                <a:gd name="connsiteX0" fmla="*/ 0 w 2209800"/>
                <a:gd name="connsiteY0" fmla="*/ 438150 h 663575"/>
                <a:gd name="connsiteX1" fmla="*/ 158750 w 2209800"/>
                <a:gd name="connsiteY1" fmla="*/ 663575 h 663575"/>
                <a:gd name="connsiteX2" fmla="*/ 1901825 w 2209800"/>
                <a:gd name="connsiteY2" fmla="*/ 339725 h 663575"/>
                <a:gd name="connsiteX3" fmla="*/ 1978025 w 2209800"/>
                <a:gd name="connsiteY3" fmla="*/ 450850 h 663575"/>
                <a:gd name="connsiteX4" fmla="*/ 2209800 w 2209800"/>
                <a:gd name="connsiteY4" fmla="*/ 142875 h 663575"/>
                <a:gd name="connsiteX5" fmla="*/ 1657350 w 2209800"/>
                <a:gd name="connsiteY5" fmla="*/ 0 h 663575"/>
                <a:gd name="connsiteX6" fmla="*/ 1736725 w 2209800"/>
                <a:gd name="connsiteY6" fmla="*/ 107950 h 663575"/>
                <a:gd name="connsiteX7" fmla="*/ 0 w 2209800"/>
                <a:gd name="connsiteY7" fmla="*/ 438150 h 66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9800" h="663575">
                  <a:moveTo>
                    <a:pt x="0" y="438150"/>
                  </a:moveTo>
                  <a:lnTo>
                    <a:pt x="158750" y="663575"/>
                  </a:lnTo>
                  <a:lnTo>
                    <a:pt x="1901825" y="339725"/>
                  </a:lnTo>
                  <a:lnTo>
                    <a:pt x="1978025" y="450850"/>
                  </a:lnTo>
                  <a:lnTo>
                    <a:pt x="2209800" y="142875"/>
                  </a:lnTo>
                  <a:lnTo>
                    <a:pt x="1657350" y="0"/>
                  </a:lnTo>
                  <a:lnTo>
                    <a:pt x="1736725" y="107950"/>
                  </a:lnTo>
                  <a:lnTo>
                    <a:pt x="0" y="43815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任意多边形 75"/>
            <p:cNvSpPr/>
            <p:nvPr/>
          </p:nvSpPr>
          <p:spPr>
            <a:xfrm>
              <a:off x="3653203" y="3911600"/>
              <a:ext cx="1750647" cy="488950"/>
            </a:xfrm>
            <a:custGeom>
              <a:avLst/>
              <a:gdLst>
                <a:gd name="connsiteX0" fmla="*/ 1222 w 1750647"/>
                <a:gd name="connsiteY0" fmla="*/ 488950 h 488950"/>
                <a:gd name="connsiteX1" fmla="*/ 1741122 w 1750647"/>
                <a:gd name="connsiteY1" fmla="*/ 152400 h 488950"/>
                <a:gd name="connsiteX2" fmla="*/ 1750647 w 1750647"/>
                <a:gd name="connsiteY2" fmla="*/ 0 h 488950"/>
                <a:gd name="connsiteX3" fmla="*/ 1222 w 1750647"/>
                <a:gd name="connsiteY3" fmla="*/ 333375 h 488950"/>
                <a:gd name="connsiteX4" fmla="*/ 1222 w 1750647"/>
                <a:gd name="connsiteY4" fmla="*/ 488950 h 48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0647" h="488950">
                  <a:moveTo>
                    <a:pt x="1222" y="488950"/>
                  </a:moveTo>
                  <a:lnTo>
                    <a:pt x="1741122" y="152400"/>
                  </a:lnTo>
                  <a:lnTo>
                    <a:pt x="1750647" y="0"/>
                  </a:lnTo>
                  <a:lnTo>
                    <a:pt x="1222" y="333375"/>
                  </a:lnTo>
                  <a:cubicBezTo>
                    <a:pt x="164" y="383117"/>
                    <a:pt x="-895" y="432858"/>
                    <a:pt x="1222" y="48895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任意多边形 76"/>
            <p:cNvSpPr/>
            <p:nvPr/>
          </p:nvSpPr>
          <p:spPr>
            <a:xfrm>
              <a:off x="5473700" y="3711575"/>
              <a:ext cx="241300" cy="466725"/>
            </a:xfrm>
            <a:custGeom>
              <a:avLst/>
              <a:gdLst>
                <a:gd name="connsiteX0" fmla="*/ 241300 w 241300"/>
                <a:gd name="connsiteY0" fmla="*/ 0 h 466725"/>
                <a:gd name="connsiteX1" fmla="*/ 228600 w 241300"/>
                <a:gd name="connsiteY1" fmla="*/ 177800 h 466725"/>
                <a:gd name="connsiteX2" fmla="*/ 3175 w 241300"/>
                <a:gd name="connsiteY2" fmla="*/ 466725 h 466725"/>
                <a:gd name="connsiteX3" fmla="*/ 0 w 241300"/>
                <a:gd name="connsiteY3" fmla="*/ 304800 h 466725"/>
                <a:gd name="connsiteX4" fmla="*/ 241300 w 241300"/>
                <a:gd name="connsiteY4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00" h="466725">
                  <a:moveTo>
                    <a:pt x="241300" y="0"/>
                  </a:moveTo>
                  <a:lnTo>
                    <a:pt x="228600" y="177800"/>
                  </a:lnTo>
                  <a:lnTo>
                    <a:pt x="3175" y="466725"/>
                  </a:lnTo>
                  <a:cubicBezTo>
                    <a:pt x="2117" y="412750"/>
                    <a:pt x="1058" y="358775"/>
                    <a:pt x="0" y="304800"/>
                  </a:cubicBezTo>
                  <a:lnTo>
                    <a:pt x="24130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10" name="矩形 9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000"/>
                            </p:stCondLst>
                            <p:childTnLst>
                              <p:par>
                                <p:cTn id="5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000"/>
                            </p:stCondLst>
                            <p:childTnLst>
                              <p:par>
                                <p:cTn id="6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  <p:bldP spid="61" grpId="0"/>
      <p:bldP spid="62" grpId="0"/>
      <p:bldP spid="6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1749743" y="1384935"/>
            <a:ext cx="9220200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400" b="1" i="1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欣业品质</a:t>
            </a:r>
            <a:endParaRPr lang="zh-CN" altLang="en-US" sz="5400" b="1" i="1">
              <a:ln w="12700">
                <a:solidFill>
                  <a:schemeClr val="tx1"/>
                </a:solidFill>
                <a:prstDash val="solid"/>
              </a:ln>
              <a:solidFill>
                <a:srgbClr val="FFC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63500" dist="508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5400" b="1" i="1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创新致远 </a:t>
            </a:r>
            <a:endParaRPr lang="zh-CN" altLang="en-US" sz="5400" b="1" i="1">
              <a:ln w="12700">
                <a:solidFill>
                  <a:schemeClr val="tx1"/>
                </a:solidFill>
                <a:prstDash val="solid"/>
              </a:ln>
              <a:solidFill>
                <a:srgbClr val="FFC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63500" dist="508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5400" b="1" i="1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诚信立足</a:t>
            </a:r>
            <a:endParaRPr lang="zh-CN" altLang="en-US" sz="5400" b="1" i="1">
              <a:ln w="12700">
                <a:solidFill>
                  <a:schemeClr val="tx1"/>
                </a:solidFill>
                <a:prstDash val="solid"/>
              </a:ln>
              <a:solidFill>
                <a:srgbClr val="FFC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63500" dist="508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5400" b="1" i="1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满足客户需求 </a:t>
            </a:r>
            <a:endParaRPr lang="zh-CN" altLang="en-US" sz="5400" b="1" i="1">
              <a:ln w="12700">
                <a:solidFill>
                  <a:schemeClr val="tx1"/>
                </a:solidFill>
                <a:prstDash val="solid"/>
              </a:ln>
              <a:solidFill>
                <a:srgbClr val="FFC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63500" dist="508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5400" b="1" i="1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超越客户期望</a:t>
            </a:r>
            <a:endParaRPr lang="zh-CN" altLang="en-US" sz="5400" b="1" i="1">
              <a:ln w="12700">
                <a:solidFill>
                  <a:schemeClr val="tx1"/>
                </a:solidFill>
                <a:prstDash val="solid"/>
              </a:ln>
              <a:solidFill>
                <a:srgbClr val="FFC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63500" dist="508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10" name="矩形 9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791822" y="906150"/>
            <a:ext cx="266429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思想理念</a:t>
            </a:r>
            <a:endParaRPr lang="zh-CN" altLang="en-US" sz="20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Freeform 5"/>
          <p:cNvSpPr/>
          <p:nvPr/>
        </p:nvSpPr>
        <p:spPr bwMode="auto">
          <a:xfrm rot="5400000" flipH="1">
            <a:off x="511395" y="990058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 sz="4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1592707"/>
            <a:ext cx="12190413" cy="3479367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 bwMode="auto">
          <a:xfrm>
            <a:off x="1737487" y="1071546"/>
            <a:ext cx="3622803" cy="4429156"/>
            <a:chOff x="0" y="0"/>
            <a:chExt cx="4013321" cy="4966128"/>
          </a:xfrm>
        </p:grpSpPr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1" cstate="screen"/>
            <a:srcRect/>
            <a:stretch>
              <a:fillRect/>
            </a:stretch>
          </p:blipFill>
          <p:spPr bwMode="auto">
            <a:xfrm>
              <a:off x="0" y="0"/>
              <a:ext cx="4013321" cy="4966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4"/>
            <p:cNvSpPr>
              <a:spLocks noChangeArrowheads="1"/>
            </p:cNvSpPr>
            <p:nvPr/>
          </p:nvSpPr>
          <p:spPr bwMode="auto">
            <a:xfrm>
              <a:off x="589697" y="589534"/>
              <a:ext cx="2838784" cy="3697941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21" name="文本框 43"/>
          <p:cNvSpPr txBox="1"/>
          <p:nvPr/>
        </p:nvSpPr>
        <p:spPr>
          <a:xfrm>
            <a:off x="5666740" y="2559685"/>
            <a:ext cx="621982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展望未来，我们信心百倍，砥砺奋进。浙江欣业必将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牢牢紧扣时代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的脉搏，坚持以质量求信誉，以服务拓市场，以发展促效益，不断开拓创新，实现长期稳定的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梦在前方，路在脚下。怀着新的梦想，踏上新的征程，我们将不断追求卓越，自我超越，努力开创浙江欣业更加美好的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明天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0216205" y="5184055"/>
            <a:ext cx="847553" cy="868132"/>
            <a:chOff x="9911629" y="5483247"/>
            <a:chExt cx="847553" cy="810090"/>
          </a:xfrm>
        </p:grpSpPr>
        <p:sp>
          <p:nvSpPr>
            <p:cNvPr id="23" name="椭圆 22"/>
            <p:cNvSpPr/>
            <p:nvPr/>
          </p:nvSpPr>
          <p:spPr>
            <a:xfrm rot="10800000" flipH="1" flipV="1">
              <a:off x="9911629" y="5483247"/>
              <a:ext cx="847553" cy="81009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177800" dist="1143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lIns="107527" tIns="53764" rIns="107527" bIns="5376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210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24" name="Freeform 338"/>
            <p:cNvSpPr>
              <a:spLocks noEditPoints="1"/>
            </p:cNvSpPr>
            <p:nvPr/>
          </p:nvSpPr>
          <p:spPr bwMode="auto">
            <a:xfrm>
              <a:off x="10176030" y="5720268"/>
              <a:ext cx="356849" cy="305505"/>
            </a:xfrm>
            <a:custGeom>
              <a:avLst/>
              <a:gdLst>
                <a:gd name="T0" fmla="*/ 105 w 139"/>
                <a:gd name="T1" fmla="*/ 1 h 119"/>
                <a:gd name="T2" fmla="*/ 125 w 139"/>
                <a:gd name="T3" fmla="*/ 3 h 119"/>
                <a:gd name="T4" fmla="*/ 128 w 139"/>
                <a:gd name="T5" fmla="*/ 3 h 119"/>
                <a:gd name="T6" fmla="*/ 136 w 139"/>
                <a:gd name="T7" fmla="*/ 5 h 119"/>
                <a:gd name="T8" fmla="*/ 139 w 139"/>
                <a:gd name="T9" fmla="*/ 16 h 119"/>
                <a:gd name="T10" fmla="*/ 139 w 139"/>
                <a:gd name="T11" fmla="*/ 113 h 119"/>
                <a:gd name="T12" fmla="*/ 138 w 139"/>
                <a:gd name="T13" fmla="*/ 117 h 119"/>
                <a:gd name="T14" fmla="*/ 26 w 139"/>
                <a:gd name="T15" fmla="*/ 117 h 119"/>
                <a:gd name="T16" fmla="*/ 22 w 139"/>
                <a:gd name="T17" fmla="*/ 106 h 119"/>
                <a:gd name="T18" fmla="*/ 15 w 139"/>
                <a:gd name="T19" fmla="*/ 106 h 119"/>
                <a:gd name="T20" fmla="*/ 0 w 139"/>
                <a:gd name="T21" fmla="*/ 93 h 119"/>
                <a:gd name="T22" fmla="*/ 0 w 139"/>
                <a:gd name="T23" fmla="*/ 5 h 119"/>
                <a:gd name="T24" fmla="*/ 18 w 139"/>
                <a:gd name="T25" fmla="*/ 86 h 119"/>
                <a:gd name="T26" fmla="*/ 18 w 139"/>
                <a:gd name="T27" fmla="*/ 86 h 119"/>
                <a:gd name="T28" fmla="*/ 90 w 139"/>
                <a:gd name="T29" fmla="*/ 80 h 119"/>
                <a:gd name="T30" fmla="*/ 18 w 139"/>
                <a:gd name="T31" fmla="*/ 66 h 119"/>
                <a:gd name="T32" fmla="*/ 18 w 139"/>
                <a:gd name="T33" fmla="*/ 66 h 119"/>
                <a:gd name="T34" fmla="*/ 90 w 139"/>
                <a:gd name="T35" fmla="*/ 60 h 119"/>
                <a:gd name="T36" fmla="*/ 77 w 139"/>
                <a:gd name="T37" fmla="*/ 36 h 119"/>
                <a:gd name="T38" fmla="*/ 79 w 139"/>
                <a:gd name="T39" fmla="*/ 47 h 119"/>
                <a:gd name="T40" fmla="*/ 92 w 139"/>
                <a:gd name="T41" fmla="*/ 45 h 119"/>
                <a:gd name="T42" fmla="*/ 90 w 139"/>
                <a:gd name="T43" fmla="*/ 34 h 119"/>
                <a:gd name="T44" fmla="*/ 83 w 139"/>
                <a:gd name="T45" fmla="*/ 25 h 119"/>
                <a:gd name="T46" fmla="*/ 84 w 139"/>
                <a:gd name="T47" fmla="*/ 22 h 119"/>
                <a:gd name="T48" fmla="*/ 92 w 139"/>
                <a:gd name="T49" fmla="*/ 22 h 119"/>
                <a:gd name="T50" fmla="*/ 84 w 139"/>
                <a:gd name="T51" fmla="*/ 18 h 119"/>
                <a:gd name="T52" fmla="*/ 77 w 139"/>
                <a:gd name="T53" fmla="*/ 27 h 119"/>
                <a:gd name="T54" fmla="*/ 83 w 139"/>
                <a:gd name="T55" fmla="*/ 34 h 119"/>
                <a:gd name="T56" fmla="*/ 84 w 139"/>
                <a:gd name="T57" fmla="*/ 42 h 119"/>
                <a:gd name="T58" fmla="*/ 83 w 139"/>
                <a:gd name="T59" fmla="*/ 36 h 119"/>
                <a:gd name="T60" fmla="*/ 33 w 139"/>
                <a:gd name="T61" fmla="*/ 18 h 119"/>
                <a:gd name="T62" fmla="*/ 17 w 139"/>
                <a:gd name="T63" fmla="*/ 18 h 119"/>
                <a:gd name="T64" fmla="*/ 28 w 139"/>
                <a:gd name="T65" fmla="*/ 47 h 119"/>
                <a:gd name="T66" fmla="*/ 48 w 139"/>
                <a:gd name="T67" fmla="*/ 44 h 119"/>
                <a:gd name="T68" fmla="*/ 48 w 139"/>
                <a:gd name="T69" fmla="*/ 29 h 119"/>
                <a:gd name="T70" fmla="*/ 48 w 139"/>
                <a:gd name="T71" fmla="*/ 18 h 119"/>
                <a:gd name="T72" fmla="*/ 48 w 139"/>
                <a:gd name="T73" fmla="*/ 47 h 119"/>
                <a:gd name="T74" fmla="*/ 66 w 139"/>
                <a:gd name="T75" fmla="*/ 18 h 119"/>
                <a:gd name="T76" fmla="*/ 48 w 139"/>
                <a:gd name="T77" fmla="*/ 18 h 119"/>
                <a:gd name="T78" fmla="*/ 64 w 139"/>
                <a:gd name="T79" fmla="*/ 47 h 119"/>
                <a:gd name="T80" fmla="*/ 106 w 139"/>
                <a:gd name="T81" fmla="*/ 12 h 119"/>
                <a:gd name="T82" fmla="*/ 106 w 139"/>
                <a:gd name="T83" fmla="*/ 82 h 119"/>
                <a:gd name="T84" fmla="*/ 112 w 139"/>
                <a:gd name="T85" fmla="*/ 97 h 119"/>
                <a:gd name="T86" fmla="*/ 114 w 139"/>
                <a:gd name="T87" fmla="*/ 93 h 119"/>
                <a:gd name="T88" fmla="*/ 116 w 139"/>
                <a:gd name="T89" fmla="*/ 14 h 119"/>
                <a:gd name="T90" fmla="*/ 116 w 139"/>
                <a:gd name="T91" fmla="*/ 12 h 119"/>
                <a:gd name="T92" fmla="*/ 106 w 139"/>
                <a:gd name="T93" fmla="*/ 12 h 119"/>
                <a:gd name="T94" fmla="*/ 125 w 139"/>
                <a:gd name="T95" fmla="*/ 12 h 119"/>
                <a:gd name="T96" fmla="*/ 125 w 139"/>
                <a:gd name="T97" fmla="*/ 14 h 119"/>
                <a:gd name="T98" fmla="*/ 125 w 139"/>
                <a:gd name="T99" fmla="*/ 80 h 119"/>
                <a:gd name="T100" fmla="*/ 119 w 139"/>
                <a:gd name="T101" fmla="*/ 102 h 119"/>
                <a:gd name="T102" fmla="*/ 114 w 139"/>
                <a:gd name="T103" fmla="*/ 106 h 119"/>
                <a:gd name="T104" fmla="*/ 130 w 139"/>
                <a:gd name="T105" fmla="*/ 16 h 119"/>
                <a:gd name="T106" fmla="*/ 130 w 139"/>
                <a:gd name="T107" fmla="*/ 14 h 119"/>
                <a:gd name="T108" fmla="*/ 127 w 139"/>
                <a:gd name="T109" fmla="*/ 12 h 119"/>
                <a:gd name="T110" fmla="*/ 97 w 139"/>
                <a:gd name="T111" fmla="*/ 9 h 119"/>
                <a:gd name="T112" fmla="*/ 9 w 139"/>
                <a:gd name="T113" fmla="*/ 82 h 119"/>
                <a:gd name="T114" fmla="*/ 11 w 139"/>
                <a:gd name="T115" fmla="*/ 93 h 119"/>
                <a:gd name="T116" fmla="*/ 99 w 139"/>
                <a:gd name="T117" fmla="*/ 97 h 119"/>
                <a:gd name="T118" fmla="*/ 97 w 139"/>
                <a:gd name="T119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9" h="119">
                  <a:moveTo>
                    <a:pt x="4" y="0"/>
                  </a:moveTo>
                  <a:lnTo>
                    <a:pt x="101" y="0"/>
                  </a:lnTo>
                  <a:lnTo>
                    <a:pt x="101" y="0"/>
                  </a:lnTo>
                  <a:lnTo>
                    <a:pt x="105" y="1"/>
                  </a:lnTo>
                  <a:lnTo>
                    <a:pt x="106" y="3"/>
                  </a:lnTo>
                  <a:lnTo>
                    <a:pt x="106" y="3"/>
                  </a:lnTo>
                  <a:lnTo>
                    <a:pt x="108" y="3"/>
                  </a:lnTo>
                  <a:lnTo>
                    <a:pt x="125" y="3"/>
                  </a:lnTo>
                  <a:lnTo>
                    <a:pt x="125" y="3"/>
                  </a:lnTo>
                  <a:lnTo>
                    <a:pt x="127" y="3"/>
                  </a:lnTo>
                  <a:lnTo>
                    <a:pt x="127" y="3"/>
                  </a:lnTo>
                  <a:lnTo>
                    <a:pt x="128" y="3"/>
                  </a:lnTo>
                  <a:lnTo>
                    <a:pt x="128" y="3"/>
                  </a:lnTo>
                  <a:lnTo>
                    <a:pt x="132" y="3"/>
                  </a:lnTo>
                  <a:lnTo>
                    <a:pt x="136" y="5"/>
                  </a:lnTo>
                  <a:lnTo>
                    <a:pt x="136" y="5"/>
                  </a:lnTo>
                  <a:lnTo>
                    <a:pt x="138" y="9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6"/>
                  </a:lnTo>
                  <a:lnTo>
                    <a:pt x="139" y="16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8" y="117"/>
                  </a:lnTo>
                  <a:lnTo>
                    <a:pt x="134" y="119"/>
                  </a:lnTo>
                  <a:lnTo>
                    <a:pt x="134" y="119"/>
                  </a:lnTo>
                  <a:lnTo>
                    <a:pt x="132" y="117"/>
                  </a:lnTo>
                  <a:lnTo>
                    <a:pt x="26" y="117"/>
                  </a:lnTo>
                  <a:lnTo>
                    <a:pt x="26" y="117"/>
                  </a:lnTo>
                  <a:lnTo>
                    <a:pt x="22" y="117"/>
                  </a:lnTo>
                  <a:lnTo>
                    <a:pt x="22" y="113"/>
                  </a:lnTo>
                  <a:lnTo>
                    <a:pt x="22" y="106"/>
                  </a:lnTo>
                  <a:lnTo>
                    <a:pt x="15" y="106"/>
                  </a:lnTo>
                  <a:lnTo>
                    <a:pt x="15" y="106"/>
                  </a:lnTo>
                  <a:lnTo>
                    <a:pt x="15" y="106"/>
                  </a:lnTo>
                  <a:lnTo>
                    <a:pt x="15" y="106"/>
                  </a:lnTo>
                  <a:lnTo>
                    <a:pt x="9" y="104"/>
                  </a:lnTo>
                  <a:lnTo>
                    <a:pt x="4" y="99"/>
                  </a:lnTo>
                  <a:lnTo>
                    <a:pt x="4" y="99"/>
                  </a:lnTo>
                  <a:lnTo>
                    <a:pt x="0" y="93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"/>
                  </a:lnTo>
                  <a:lnTo>
                    <a:pt x="4" y="0"/>
                  </a:lnTo>
                  <a:lnTo>
                    <a:pt x="4" y="0"/>
                  </a:lnTo>
                  <a:close/>
                  <a:moveTo>
                    <a:pt x="18" y="86"/>
                  </a:moveTo>
                  <a:lnTo>
                    <a:pt x="18" y="89"/>
                  </a:lnTo>
                  <a:lnTo>
                    <a:pt x="90" y="89"/>
                  </a:lnTo>
                  <a:lnTo>
                    <a:pt x="90" y="86"/>
                  </a:lnTo>
                  <a:lnTo>
                    <a:pt x="18" y="86"/>
                  </a:lnTo>
                  <a:lnTo>
                    <a:pt x="18" y="86"/>
                  </a:lnTo>
                  <a:close/>
                  <a:moveTo>
                    <a:pt x="18" y="75"/>
                  </a:moveTo>
                  <a:lnTo>
                    <a:pt x="18" y="80"/>
                  </a:lnTo>
                  <a:lnTo>
                    <a:pt x="90" y="80"/>
                  </a:lnTo>
                  <a:lnTo>
                    <a:pt x="90" y="75"/>
                  </a:lnTo>
                  <a:lnTo>
                    <a:pt x="18" y="75"/>
                  </a:lnTo>
                  <a:lnTo>
                    <a:pt x="18" y="75"/>
                  </a:lnTo>
                  <a:close/>
                  <a:moveTo>
                    <a:pt x="18" y="66"/>
                  </a:moveTo>
                  <a:lnTo>
                    <a:pt x="18" y="71"/>
                  </a:lnTo>
                  <a:lnTo>
                    <a:pt x="90" y="71"/>
                  </a:lnTo>
                  <a:lnTo>
                    <a:pt x="90" y="66"/>
                  </a:lnTo>
                  <a:lnTo>
                    <a:pt x="18" y="66"/>
                  </a:lnTo>
                  <a:lnTo>
                    <a:pt x="18" y="66"/>
                  </a:lnTo>
                  <a:close/>
                  <a:moveTo>
                    <a:pt x="18" y="56"/>
                  </a:moveTo>
                  <a:lnTo>
                    <a:pt x="18" y="60"/>
                  </a:lnTo>
                  <a:lnTo>
                    <a:pt x="90" y="60"/>
                  </a:lnTo>
                  <a:lnTo>
                    <a:pt x="90" y="56"/>
                  </a:lnTo>
                  <a:lnTo>
                    <a:pt x="18" y="56"/>
                  </a:lnTo>
                  <a:lnTo>
                    <a:pt x="18" y="56"/>
                  </a:lnTo>
                  <a:close/>
                  <a:moveTo>
                    <a:pt x="77" y="36"/>
                  </a:moveTo>
                  <a:lnTo>
                    <a:pt x="77" y="42"/>
                  </a:lnTo>
                  <a:lnTo>
                    <a:pt x="77" y="42"/>
                  </a:lnTo>
                  <a:lnTo>
                    <a:pt x="77" y="45"/>
                  </a:lnTo>
                  <a:lnTo>
                    <a:pt x="79" y="47"/>
                  </a:lnTo>
                  <a:lnTo>
                    <a:pt x="84" y="47"/>
                  </a:lnTo>
                  <a:lnTo>
                    <a:pt x="84" y="47"/>
                  </a:lnTo>
                  <a:lnTo>
                    <a:pt x="90" y="47"/>
                  </a:lnTo>
                  <a:lnTo>
                    <a:pt x="92" y="45"/>
                  </a:lnTo>
                  <a:lnTo>
                    <a:pt x="92" y="42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84" y="29"/>
                  </a:lnTo>
                  <a:lnTo>
                    <a:pt x="84" y="29"/>
                  </a:lnTo>
                  <a:lnTo>
                    <a:pt x="83" y="25"/>
                  </a:lnTo>
                  <a:lnTo>
                    <a:pt x="83" y="23"/>
                  </a:lnTo>
                  <a:lnTo>
                    <a:pt x="83" y="23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4" y="27"/>
                  </a:lnTo>
                  <a:lnTo>
                    <a:pt x="92" y="27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0" y="18"/>
                  </a:lnTo>
                  <a:lnTo>
                    <a:pt x="84" y="18"/>
                  </a:lnTo>
                  <a:lnTo>
                    <a:pt x="84" y="18"/>
                  </a:lnTo>
                  <a:lnTo>
                    <a:pt x="79" y="18"/>
                  </a:lnTo>
                  <a:lnTo>
                    <a:pt x="77" y="20"/>
                  </a:lnTo>
                  <a:lnTo>
                    <a:pt x="77" y="23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29"/>
                  </a:lnTo>
                  <a:lnTo>
                    <a:pt x="77" y="29"/>
                  </a:lnTo>
                  <a:lnTo>
                    <a:pt x="83" y="34"/>
                  </a:lnTo>
                  <a:lnTo>
                    <a:pt x="83" y="34"/>
                  </a:lnTo>
                  <a:lnTo>
                    <a:pt x="84" y="38"/>
                  </a:lnTo>
                  <a:lnTo>
                    <a:pt x="84" y="42"/>
                  </a:lnTo>
                  <a:lnTo>
                    <a:pt x="84" y="42"/>
                  </a:lnTo>
                  <a:lnTo>
                    <a:pt x="84" y="44"/>
                  </a:lnTo>
                  <a:lnTo>
                    <a:pt x="84" y="44"/>
                  </a:lnTo>
                  <a:lnTo>
                    <a:pt x="83" y="42"/>
                  </a:lnTo>
                  <a:lnTo>
                    <a:pt x="83" y="36"/>
                  </a:lnTo>
                  <a:lnTo>
                    <a:pt x="77" y="36"/>
                  </a:lnTo>
                  <a:lnTo>
                    <a:pt x="77" y="36"/>
                  </a:lnTo>
                  <a:close/>
                  <a:moveTo>
                    <a:pt x="33" y="47"/>
                  </a:moveTo>
                  <a:lnTo>
                    <a:pt x="33" y="18"/>
                  </a:lnTo>
                  <a:lnTo>
                    <a:pt x="28" y="18"/>
                  </a:lnTo>
                  <a:lnTo>
                    <a:pt x="28" y="31"/>
                  </a:lnTo>
                  <a:lnTo>
                    <a:pt x="24" y="18"/>
                  </a:lnTo>
                  <a:lnTo>
                    <a:pt x="17" y="18"/>
                  </a:lnTo>
                  <a:lnTo>
                    <a:pt x="17" y="47"/>
                  </a:lnTo>
                  <a:lnTo>
                    <a:pt x="22" y="47"/>
                  </a:lnTo>
                  <a:lnTo>
                    <a:pt x="22" y="31"/>
                  </a:lnTo>
                  <a:lnTo>
                    <a:pt x="28" y="47"/>
                  </a:lnTo>
                  <a:lnTo>
                    <a:pt x="33" y="47"/>
                  </a:lnTo>
                  <a:lnTo>
                    <a:pt x="33" y="47"/>
                  </a:lnTo>
                  <a:close/>
                  <a:moveTo>
                    <a:pt x="48" y="47"/>
                  </a:moveTo>
                  <a:lnTo>
                    <a:pt x="48" y="44"/>
                  </a:lnTo>
                  <a:lnTo>
                    <a:pt x="42" y="44"/>
                  </a:lnTo>
                  <a:lnTo>
                    <a:pt x="42" y="33"/>
                  </a:lnTo>
                  <a:lnTo>
                    <a:pt x="48" y="33"/>
                  </a:lnTo>
                  <a:lnTo>
                    <a:pt x="48" y="29"/>
                  </a:lnTo>
                  <a:lnTo>
                    <a:pt x="42" y="29"/>
                  </a:lnTo>
                  <a:lnTo>
                    <a:pt x="42" y="22"/>
                  </a:lnTo>
                  <a:lnTo>
                    <a:pt x="48" y="22"/>
                  </a:lnTo>
                  <a:lnTo>
                    <a:pt x="48" y="18"/>
                  </a:lnTo>
                  <a:lnTo>
                    <a:pt x="35" y="18"/>
                  </a:lnTo>
                  <a:lnTo>
                    <a:pt x="35" y="47"/>
                  </a:lnTo>
                  <a:lnTo>
                    <a:pt x="48" y="47"/>
                  </a:lnTo>
                  <a:lnTo>
                    <a:pt x="48" y="47"/>
                  </a:lnTo>
                  <a:close/>
                  <a:moveTo>
                    <a:pt x="75" y="18"/>
                  </a:moveTo>
                  <a:lnTo>
                    <a:pt x="70" y="18"/>
                  </a:lnTo>
                  <a:lnTo>
                    <a:pt x="68" y="31"/>
                  </a:lnTo>
                  <a:lnTo>
                    <a:pt x="66" y="18"/>
                  </a:lnTo>
                  <a:lnTo>
                    <a:pt x="59" y="18"/>
                  </a:lnTo>
                  <a:lnTo>
                    <a:pt x="57" y="31"/>
                  </a:lnTo>
                  <a:lnTo>
                    <a:pt x="55" y="18"/>
                  </a:lnTo>
                  <a:lnTo>
                    <a:pt x="48" y="18"/>
                  </a:lnTo>
                  <a:lnTo>
                    <a:pt x="53" y="47"/>
                  </a:lnTo>
                  <a:lnTo>
                    <a:pt x="59" y="47"/>
                  </a:lnTo>
                  <a:lnTo>
                    <a:pt x="61" y="31"/>
                  </a:lnTo>
                  <a:lnTo>
                    <a:pt x="64" y="47"/>
                  </a:lnTo>
                  <a:lnTo>
                    <a:pt x="72" y="47"/>
                  </a:lnTo>
                  <a:lnTo>
                    <a:pt x="75" y="18"/>
                  </a:lnTo>
                  <a:lnTo>
                    <a:pt x="75" y="18"/>
                  </a:lnTo>
                  <a:close/>
                  <a:moveTo>
                    <a:pt x="106" y="12"/>
                  </a:moveTo>
                  <a:lnTo>
                    <a:pt x="106" y="80"/>
                  </a:lnTo>
                  <a:lnTo>
                    <a:pt x="106" y="80"/>
                  </a:lnTo>
                  <a:lnTo>
                    <a:pt x="106" y="82"/>
                  </a:lnTo>
                  <a:lnTo>
                    <a:pt x="106" y="82"/>
                  </a:lnTo>
                  <a:lnTo>
                    <a:pt x="106" y="89"/>
                  </a:lnTo>
                  <a:lnTo>
                    <a:pt x="108" y="95"/>
                  </a:lnTo>
                  <a:lnTo>
                    <a:pt x="108" y="95"/>
                  </a:lnTo>
                  <a:lnTo>
                    <a:pt x="112" y="97"/>
                  </a:lnTo>
                  <a:lnTo>
                    <a:pt x="112" y="97"/>
                  </a:lnTo>
                  <a:lnTo>
                    <a:pt x="112" y="97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6" y="80"/>
                  </a:lnTo>
                  <a:lnTo>
                    <a:pt x="116" y="80"/>
                  </a:lnTo>
                  <a:lnTo>
                    <a:pt x="116" y="80"/>
                  </a:lnTo>
                  <a:lnTo>
                    <a:pt x="116" y="14"/>
                  </a:lnTo>
                  <a:lnTo>
                    <a:pt x="116" y="14"/>
                  </a:lnTo>
                  <a:lnTo>
                    <a:pt x="116" y="14"/>
                  </a:lnTo>
                  <a:lnTo>
                    <a:pt x="116" y="14"/>
                  </a:lnTo>
                  <a:lnTo>
                    <a:pt x="116" y="12"/>
                  </a:lnTo>
                  <a:lnTo>
                    <a:pt x="108" y="12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2"/>
                  </a:lnTo>
                  <a:close/>
                  <a:moveTo>
                    <a:pt x="127" y="12"/>
                  </a:moveTo>
                  <a:lnTo>
                    <a:pt x="127" y="12"/>
                  </a:lnTo>
                  <a:lnTo>
                    <a:pt x="125" y="12"/>
                  </a:lnTo>
                  <a:lnTo>
                    <a:pt x="125" y="12"/>
                  </a:lnTo>
                  <a:lnTo>
                    <a:pt x="125" y="12"/>
                  </a:lnTo>
                  <a:lnTo>
                    <a:pt x="125" y="12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80"/>
                  </a:lnTo>
                  <a:lnTo>
                    <a:pt x="125" y="80"/>
                  </a:lnTo>
                  <a:lnTo>
                    <a:pt x="125" y="80"/>
                  </a:lnTo>
                  <a:lnTo>
                    <a:pt x="123" y="89"/>
                  </a:lnTo>
                  <a:lnTo>
                    <a:pt x="123" y="97"/>
                  </a:lnTo>
                  <a:lnTo>
                    <a:pt x="123" y="97"/>
                  </a:lnTo>
                  <a:lnTo>
                    <a:pt x="119" y="102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31" y="106"/>
                  </a:lnTo>
                  <a:lnTo>
                    <a:pt x="31" y="108"/>
                  </a:lnTo>
                  <a:lnTo>
                    <a:pt x="130" y="108"/>
                  </a:lnTo>
                  <a:lnTo>
                    <a:pt x="130" y="16"/>
                  </a:lnTo>
                  <a:lnTo>
                    <a:pt x="130" y="16"/>
                  </a:lnTo>
                  <a:lnTo>
                    <a:pt x="130" y="14"/>
                  </a:lnTo>
                  <a:lnTo>
                    <a:pt x="130" y="14"/>
                  </a:lnTo>
                  <a:lnTo>
                    <a:pt x="130" y="14"/>
                  </a:lnTo>
                  <a:lnTo>
                    <a:pt x="128" y="12"/>
                  </a:lnTo>
                  <a:lnTo>
                    <a:pt x="128" y="12"/>
                  </a:lnTo>
                  <a:lnTo>
                    <a:pt x="127" y="12"/>
                  </a:lnTo>
                  <a:lnTo>
                    <a:pt x="127" y="12"/>
                  </a:lnTo>
                  <a:lnTo>
                    <a:pt x="127" y="12"/>
                  </a:lnTo>
                  <a:lnTo>
                    <a:pt x="127" y="12"/>
                  </a:lnTo>
                  <a:lnTo>
                    <a:pt x="127" y="12"/>
                  </a:lnTo>
                  <a:close/>
                  <a:moveTo>
                    <a:pt x="97" y="9"/>
                  </a:moveTo>
                  <a:lnTo>
                    <a:pt x="9" y="9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9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7" y="97"/>
                  </a:lnTo>
                  <a:lnTo>
                    <a:pt x="99" y="97"/>
                  </a:lnTo>
                  <a:lnTo>
                    <a:pt x="99" y="97"/>
                  </a:lnTo>
                  <a:lnTo>
                    <a:pt x="97" y="89"/>
                  </a:lnTo>
                  <a:lnTo>
                    <a:pt x="97" y="80"/>
                  </a:lnTo>
                  <a:lnTo>
                    <a:pt x="97" y="80"/>
                  </a:lnTo>
                  <a:lnTo>
                    <a:pt x="97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920061" y="5204074"/>
            <a:ext cx="847553" cy="868132"/>
            <a:chOff x="8615485" y="5503266"/>
            <a:chExt cx="847553" cy="810090"/>
          </a:xfrm>
        </p:grpSpPr>
        <p:sp>
          <p:nvSpPr>
            <p:cNvPr id="26" name="椭圆 25"/>
            <p:cNvSpPr/>
            <p:nvPr/>
          </p:nvSpPr>
          <p:spPr>
            <a:xfrm rot="10800000" flipH="1" flipV="1">
              <a:off x="8615485" y="5503266"/>
              <a:ext cx="847553" cy="81009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177800" dist="1143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lIns="107527" tIns="53764" rIns="107527" bIns="5376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210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27" name="Freeform 440"/>
            <p:cNvSpPr>
              <a:spLocks noEditPoints="1"/>
            </p:cNvSpPr>
            <p:nvPr/>
          </p:nvSpPr>
          <p:spPr bwMode="auto">
            <a:xfrm>
              <a:off x="8860612" y="5763043"/>
              <a:ext cx="395357" cy="277264"/>
            </a:xfrm>
            <a:custGeom>
              <a:avLst/>
              <a:gdLst>
                <a:gd name="T0" fmla="*/ 35 w 154"/>
                <a:gd name="T1" fmla="*/ 97 h 108"/>
                <a:gd name="T2" fmla="*/ 35 w 154"/>
                <a:gd name="T3" fmla="*/ 5 h 108"/>
                <a:gd name="T4" fmla="*/ 7 w 154"/>
                <a:gd name="T5" fmla="*/ 5 h 108"/>
                <a:gd name="T6" fmla="*/ 7 w 154"/>
                <a:gd name="T7" fmla="*/ 97 h 108"/>
                <a:gd name="T8" fmla="*/ 0 w 154"/>
                <a:gd name="T9" fmla="*/ 97 h 108"/>
                <a:gd name="T10" fmla="*/ 0 w 154"/>
                <a:gd name="T11" fmla="*/ 108 h 108"/>
                <a:gd name="T12" fmla="*/ 154 w 154"/>
                <a:gd name="T13" fmla="*/ 108 h 108"/>
                <a:gd name="T14" fmla="*/ 154 w 154"/>
                <a:gd name="T15" fmla="*/ 97 h 108"/>
                <a:gd name="T16" fmla="*/ 149 w 154"/>
                <a:gd name="T17" fmla="*/ 97 h 108"/>
                <a:gd name="T18" fmla="*/ 149 w 154"/>
                <a:gd name="T19" fmla="*/ 44 h 108"/>
                <a:gd name="T20" fmla="*/ 121 w 154"/>
                <a:gd name="T21" fmla="*/ 44 h 108"/>
                <a:gd name="T22" fmla="*/ 121 w 154"/>
                <a:gd name="T23" fmla="*/ 97 h 108"/>
                <a:gd name="T24" fmla="*/ 110 w 154"/>
                <a:gd name="T25" fmla="*/ 97 h 108"/>
                <a:gd name="T26" fmla="*/ 110 w 154"/>
                <a:gd name="T27" fmla="*/ 64 h 108"/>
                <a:gd name="T28" fmla="*/ 83 w 154"/>
                <a:gd name="T29" fmla="*/ 64 h 108"/>
                <a:gd name="T30" fmla="*/ 83 w 154"/>
                <a:gd name="T31" fmla="*/ 97 h 108"/>
                <a:gd name="T32" fmla="*/ 73 w 154"/>
                <a:gd name="T33" fmla="*/ 97 h 108"/>
                <a:gd name="T34" fmla="*/ 73 w 154"/>
                <a:gd name="T35" fmla="*/ 29 h 108"/>
                <a:gd name="T36" fmla="*/ 46 w 154"/>
                <a:gd name="T37" fmla="*/ 29 h 108"/>
                <a:gd name="T38" fmla="*/ 46 w 154"/>
                <a:gd name="T39" fmla="*/ 97 h 108"/>
                <a:gd name="T40" fmla="*/ 35 w 154"/>
                <a:gd name="T41" fmla="*/ 97 h 108"/>
                <a:gd name="T42" fmla="*/ 35 w 154"/>
                <a:gd name="T43" fmla="*/ 97 h 108"/>
                <a:gd name="T44" fmla="*/ 83 w 154"/>
                <a:gd name="T45" fmla="*/ 25 h 108"/>
                <a:gd name="T46" fmla="*/ 83 w 154"/>
                <a:gd name="T47" fmla="*/ 9 h 108"/>
                <a:gd name="T48" fmla="*/ 112 w 154"/>
                <a:gd name="T49" fmla="*/ 9 h 108"/>
                <a:gd name="T50" fmla="*/ 112 w 154"/>
                <a:gd name="T51" fmla="*/ 0 h 108"/>
                <a:gd name="T52" fmla="*/ 139 w 154"/>
                <a:gd name="T53" fmla="*/ 16 h 108"/>
                <a:gd name="T54" fmla="*/ 112 w 154"/>
                <a:gd name="T55" fmla="*/ 35 h 108"/>
                <a:gd name="T56" fmla="*/ 112 w 154"/>
                <a:gd name="T57" fmla="*/ 25 h 108"/>
                <a:gd name="T58" fmla="*/ 83 w 154"/>
                <a:gd name="T59" fmla="*/ 2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" h="108">
                  <a:moveTo>
                    <a:pt x="35" y="97"/>
                  </a:moveTo>
                  <a:lnTo>
                    <a:pt x="35" y="5"/>
                  </a:lnTo>
                  <a:lnTo>
                    <a:pt x="7" y="5"/>
                  </a:lnTo>
                  <a:lnTo>
                    <a:pt x="7" y="97"/>
                  </a:lnTo>
                  <a:lnTo>
                    <a:pt x="0" y="97"/>
                  </a:lnTo>
                  <a:lnTo>
                    <a:pt x="0" y="108"/>
                  </a:lnTo>
                  <a:lnTo>
                    <a:pt x="154" y="108"/>
                  </a:lnTo>
                  <a:lnTo>
                    <a:pt x="154" y="97"/>
                  </a:lnTo>
                  <a:lnTo>
                    <a:pt x="149" y="97"/>
                  </a:lnTo>
                  <a:lnTo>
                    <a:pt x="149" y="44"/>
                  </a:lnTo>
                  <a:lnTo>
                    <a:pt x="121" y="44"/>
                  </a:lnTo>
                  <a:lnTo>
                    <a:pt x="121" y="97"/>
                  </a:lnTo>
                  <a:lnTo>
                    <a:pt x="110" y="97"/>
                  </a:lnTo>
                  <a:lnTo>
                    <a:pt x="110" y="64"/>
                  </a:lnTo>
                  <a:lnTo>
                    <a:pt x="83" y="64"/>
                  </a:lnTo>
                  <a:lnTo>
                    <a:pt x="83" y="97"/>
                  </a:lnTo>
                  <a:lnTo>
                    <a:pt x="73" y="97"/>
                  </a:lnTo>
                  <a:lnTo>
                    <a:pt x="73" y="29"/>
                  </a:lnTo>
                  <a:lnTo>
                    <a:pt x="46" y="29"/>
                  </a:lnTo>
                  <a:lnTo>
                    <a:pt x="46" y="97"/>
                  </a:lnTo>
                  <a:lnTo>
                    <a:pt x="35" y="97"/>
                  </a:lnTo>
                  <a:lnTo>
                    <a:pt x="35" y="97"/>
                  </a:lnTo>
                  <a:close/>
                  <a:moveTo>
                    <a:pt x="83" y="25"/>
                  </a:moveTo>
                  <a:lnTo>
                    <a:pt x="83" y="9"/>
                  </a:lnTo>
                  <a:lnTo>
                    <a:pt x="112" y="9"/>
                  </a:lnTo>
                  <a:lnTo>
                    <a:pt x="112" y="0"/>
                  </a:lnTo>
                  <a:lnTo>
                    <a:pt x="139" y="16"/>
                  </a:lnTo>
                  <a:lnTo>
                    <a:pt x="112" y="35"/>
                  </a:lnTo>
                  <a:lnTo>
                    <a:pt x="112" y="25"/>
                  </a:lnTo>
                  <a:lnTo>
                    <a:pt x="83" y="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572936" y="5184054"/>
            <a:ext cx="847553" cy="868132"/>
            <a:chOff x="7268360" y="5483246"/>
            <a:chExt cx="847553" cy="810090"/>
          </a:xfrm>
        </p:grpSpPr>
        <p:sp>
          <p:nvSpPr>
            <p:cNvPr id="29" name="椭圆 28"/>
            <p:cNvSpPr/>
            <p:nvPr/>
          </p:nvSpPr>
          <p:spPr>
            <a:xfrm rot="10800000" flipH="1" flipV="1">
              <a:off x="7268360" y="5483246"/>
              <a:ext cx="847553" cy="810090"/>
            </a:xfrm>
            <a:prstGeom prst="ellipse">
              <a:avLst/>
            </a:prstGeom>
            <a:solidFill>
              <a:srgbClr val="00A1DA"/>
            </a:solidFill>
            <a:ln>
              <a:noFill/>
            </a:ln>
            <a:effectLst>
              <a:outerShdw blurRad="177800" dist="1143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lIns="107527" tIns="53764" rIns="107527" bIns="5376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210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30" name="Freeform 455"/>
            <p:cNvSpPr>
              <a:spLocks noEditPoints="1"/>
            </p:cNvSpPr>
            <p:nvPr/>
          </p:nvSpPr>
          <p:spPr bwMode="auto">
            <a:xfrm>
              <a:off x="7539181" y="5731374"/>
              <a:ext cx="282397" cy="315774"/>
            </a:xfrm>
            <a:custGeom>
              <a:avLst/>
              <a:gdLst>
                <a:gd name="T0" fmla="*/ 33 w 110"/>
                <a:gd name="T1" fmla="*/ 9 h 123"/>
                <a:gd name="T2" fmla="*/ 32 w 110"/>
                <a:gd name="T3" fmla="*/ 20 h 123"/>
                <a:gd name="T4" fmla="*/ 33 w 110"/>
                <a:gd name="T5" fmla="*/ 29 h 123"/>
                <a:gd name="T6" fmla="*/ 32 w 110"/>
                <a:gd name="T7" fmla="*/ 39 h 123"/>
                <a:gd name="T8" fmla="*/ 28 w 110"/>
                <a:gd name="T9" fmla="*/ 39 h 123"/>
                <a:gd name="T10" fmla="*/ 22 w 110"/>
                <a:gd name="T11" fmla="*/ 29 h 123"/>
                <a:gd name="T12" fmla="*/ 21 w 110"/>
                <a:gd name="T13" fmla="*/ 20 h 123"/>
                <a:gd name="T14" fmla="*/ 28 w 110"/>
                <a:gd name="T15" fmla="*/ 2 h 123"/>
                <a:gd name="T16" fmla="*/ 32 w 110"/>
                <a:gd name="T17" fmla="*/ 0 h 123"/>
                <a:gd name="T18" fmla="*/ 103 w 110"/>
                <a:gd name="T19" fmla="*/ 9 h 123"/>
                <a:gd name="T20" fmla="*/ 8 w 110"/>
                <a:gd name="T21" fmla="*/ 110 h 123"/>
                <a:gd name="T22" fmla="*/ 94 w 110"/>
                <a:gd name="T23" fmla="*/ 108 h 123"/>
                <a:gd name="T24" fmla="*/ 8 w 110"/>
                <a:gd name="T25" fmla="*/ 105 h 123"/>
                <a:gd name="T26" fmla="*/ 94 w 110"/>
                <a:gd name="T27" fmla="*/ 103 h 123"/>
                <a:gd name="T28" fmla="*/ 8 w 110"/>
                <a:gd name="T29" fmla="*/ 99 h 123"/>
                <a:gd name="T30" fmla="*/ 94 w 110"/>
                <a:gd name="T31" fmla="*/ 97 h 123"/>
                <a:gd name="T32" fmla="*/ 99 w 110"/>
                <a:gd name="T33" fmla="*/ 85 h 123"/>
                <a:gd name="T34" fmla="*/ 103 w 110"/>
                <a:gd name="T35" fmla="*/ 86 h 123"/>
                <a:gd name="T36" fmla="*/ 109 w 110"/>
                <a:gd name="T37" fmla="*/ 96 h 123"/>
                <a:gd name="T38" fmla="*/ 110 w 110"/>
                <a:gd name="T39" fmla="*/ 105 h 123"/>
                <a:gd name="T40" fmla="*/ 103 w 110"/>
                <a:gd name="T41" fmla="*/ 121 h 123"/>
                <a:gd name="T42" fmla="*/ 99 w 110"/>
                <a:gd name="T43" fmla="*/ 123 h 123"/>
                <a:gd name="T44" fmla="*/ 98 w 110"/>
                <a:gd name="T45" fmla="*/ 112 h 123"/>
                <a:gd name="T46" fmla="*/ 99 w 110"/>
                <a:gd name="T47" fmla="*/ 105 h 123"/>
                <a:gd name="T48" fmla="*/ 99 w 110"/>
                <a:gd name="T49" fmla="*/ 99 h 123"/>
                <a:gd name="T50" fmla="*/ 0 w 110"/>
                <a:gd name="T51" fmla="*/ 94 h 123"/>
                <a:gd name="T52" fmla="*/ 19 w 110"/>
                <a:gd name="T53" fmla="*/ 68 h 123"/>
                <a:gd name="T54" fmla="*/ 79 w 110"/>
                <a:gd name="T55" fmla="*/ 66 h 123"/>
                <a:gd name="T56" fmla="*/ 19 w 110"/>
                <a:gd name="T57" fmla="*/ 63 h 123"/>
                <a:gd name="T58" fmla="*/ 79 w 110"/>
                <a:gd name="T59" fmla="*/ 61 h 123"/>
                <a:gd name="T60" fmla="*/ 19 w 110"/>
                <a:gd name="T61" fmla="*/ 57 h 123"/>
                <a:gd name="T62" fmla="*/ 79 w 110"/>
                <a:gd name="T63" fmla="*/ 55 h 123"/>
                <a:gd name="T64" fmla="*/ 85 w 110"/>
                <a:gd name="T65" fmla="*/ 42 h 123"/>
                <a:gd name="T66" fmla="*/ 88 w 110"/>
                <a:gd name="T67" fmla="*/ 44 h 123"/>
                <a:gd name="T68" fmla="*/ 94 w 110"/>
                <a:gd name="T69" fmla="*/ 53 h 123"/>
                <a:gd name="T70" fmla="*/ 96 w 110"/>
                <a:gd name="T71" fmla="*/ 63 h 123"/>
                <a:gd name="T72" fmla="*/ 88 w 110"/>
                <a:gd name="T73" fmla="*/ 79 h 123"/>
                <a:gd name="T74" fmla="*/ 85 w 110"/>
                <a:gd name="T75" fmla="*/ 81 h 123"/>
                <a:gd name="T76" fmla="*/ 81 w 110"/>
                <a:gd name="T77" fmla="*/ 72 h 123"/>
                <a:gd name="T78" fmla="*/ 85 w 110"/>
                <a:gd name="T79" fmla="*/ 63 h 123"/>
                <a:gd name="T80" fmla="*/ 85 w 110"/>
                <a:gd name="T81" fmla="*/ 57 h 123"/>
                <a:gd name="T82" fmla="*/ 11 w 110"/>
                <a:gd name="T83" fmla="*/ 52 h 123"/>
                <a:gd name="T84" fmla="*/ 98 w 110"/>
                <a:gd name="T85" fmla="*/ 26 h 123"/>
                <a:gd name="T86" fmla="*/ 37 w 110"/>
                <a:gd name="T87" fmla="*/ 24 h 123"/>
                <a:gd name="T88" fmla="*/ 98 w 110"/>
                <a:gd name="T89" fmla="*/ 22 h 123"/>
                <a:gd name="T90" fmla="*/ 37 w 110"/>
                <a:gd name="T91" fmla="*/ 18 h 123"/>
                <a:gd name="T92" fmla="*/ 98 w 110"/>
                <a:gd name="T93" fmla="*/ 1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0" h="123">
                  <a:moveTo>
                    <a:pt x="103" y="9"/>
                  </a:moveTo>
                  <a:lnTo>
                    <a:pt x="33" y="9"/>
                  </a:lnTo>
                  <a:lnTo>
                    <a:pt x="33" y="9"/>
                  </a:lnTo>
                  <a:lnTo>
                    <a:pt x="32" y="15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4"/>
                  </a:lnTo>
                  <a:lnTo>
                    <a:pt x="33" y="29"/>
                  </a:lnTo>
                  <a:lnTo>
                    <a:pt x="105" y="29"/>
                  </a:lnTo>
                  <a:lnTo>
                    <a:pt x="105" y="39"/>
                  </a:lnTo>
                  <a:lnTo>
                    <a:pt x="32" y="39"/>
                  </a:lnTo>
                  <a:lnTo>
                    <a:pt x="30" y="39"/>
                  </a:lnTo>
                  <a:lnTo>
                    <a:pt x="28" y="39"/>
                  </a:lnTo>
                  <a:lnTo>
                    <a:pt x="28" y="39"/>
                  </a:lnTo>
                  <a:lnTo>
                    <a:pt x="28" y="37"/>
                  </a:lnTo>
                  <a:lnTo>
                    <a:pt x="28" y="37"/>
                  </a:lnTo>
                  <a:lnTo>
                    <a:pt x="22" y="29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2" y="11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103" y="0"/>
                  </a:lnTo>
                  <a:lnTo>
                    <a:pt x="103" y="9"/>
                  </a:lnTo>
                  <a:lnTo>
                    <a:pt x="103" y="9"/>
                  </a:lnTo>
                  <a:close/>
                  <a:moveTo>
                    <a:pt x="94" y="108"/>
                  </a:moveTo>
                  <a:lnTo>
                    <a:pt x="8" y="108"/>
                  </a:lnTo>
                  <a:lnTo>
                    <a:pt x="8" y="110"/>
                  </a:lnTo>
                  <a:lnTo>
                    <a:pt x="94" y="110"/>
                  </a:lnTo>
                  <a:lnTo>
                    <a:pt x="94" y="108"/>
                  </a:lnTo>
                  <a:lnTo>
                    <a:pt x="94" y="108"/>
                  </a:lnTo>
                  <a:close/>
                  <a:moveTo>
                    <a:pt x="94" y="103"/>
                  </a:moveTo>
                  <a:lnTo>
                    <a:pt x="8" y="103"/>
                  </a:lnTo>
                  <a:lnTo>
                    <a:pt x="8" y="105"/>
                  </a:lnTo>
                  <a:lnTo>
                    <a:pt x="94" y="105"/>
                  </a:lnTo>
                  <a:lnTo>
                    <a:pt x="94" y="103"/>
                  </a:lnTo>
                  <a:lnTo>
                    <a:pt x="94" y="103"/>
                  </a:lnTo>
                  <a:close/>
                  <a:moveTo>
                    <a:pt x="94" y="97"/>
                  </a:moveTo>
                  <a:lnTo>
                    <a:pt x="8" y="97"/>
                  </a:lnTo>
                  <a:lnTo>
                    <a:pt x="8" y="99"/>
                  </a:lnTo>
                  <a:lnTo>
                    <a:pt x="94" y="99"/>
                  </a:lnTo>
                  <a:lnTo>
                    <a:pt x="94" y="97"/>
                  </a:lnTo>
                  <a:lnTo>
                    <a:pt x="94" y="97"/>
                  </a:lnTo>
                  <a:close/>
                  <a:moveTo>
                    <a:pt x="0" y="94"/>
                  </a:moveTo>
                  <a:lnTo>
                    <a:pt x="0" y="85"/>
                  </a:lnTo>
                  <a:lnTo>
                    <a:pt x="99" y="85"/>
                  </a:lnTo>
                  <a:lnTo>
                    <a:pt x="101" y="85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9" y="96"/>
                  </a:lnTo>
                  <a:lnTo>
                    <a:pt x="110" y="105"/>
                  </a:lnTo>
                  <a:lnTo>
                    <a:pt x="110" y="105"/>
                  </a:lnTo>
                  <a:lnTo>
                    <a:pt x="110" y="105"/>
                  </a:lnTo>
                  <a:lnTo>
                    <a:pt x="109" y="114"/>
                  </a:lnTo>
                  <a:lnTo>
                    <a:pt x="103" y="121"/>
                  </a:lnTo>
                  <a:lnTo>
                    <a:pt x="103" y="121"/>
                  </a:lnTo>
                  <a:lnTo>
                    <a:pt x="103" y="121"/>
                  </a:lnTo>
                  <a:lnTo>
                    <a:pt x="101" y="123"/>
                  </a:lnTo>
                  <a:lnTo>
                    <a:pt x="99" y="123"/>
                  </a:lnTo>
                  <a:lnTo>
                    <a:pt x="0" y="123"/>
                  </a:lnTo>
                  <a:lnTo>
                    <a:pt x="0" y="112"/>
                  </a:lnTo>
                  <a:lnTo>
                    <a:pt x="98" y="112"/>
                  </a:lnTo>
                  <a:lnTo>
                    <a:pt x="98" y="112"/>
                  </a:lnTo>
                  <a:lnTo>
                    <a:pt x="99" y="108"/>
                  </a:lnTo>
                  <a:lnTo>
                    <a:pt x="99" y="105"/>
                  </a:lnTo>
                  <a:lnTo>
                    <a:pt x="99" y="105"/>
                  </a:lnTo>
                  <a:lnTo>
                    <a:pt x="99" y="105"/>
                  </a:lnTo>
                  <a:lnTo>
                    <a:pt x="99" y="99"/>
                  </a:lnTo>
                  <a:lnTo>
                    <a:pt x="98" y="94"/>
                  </a:lnTo>
                  <a:lnTo>
                    <a:pt x="0" y="94"/>
                  </a:lnTo>
                  <a:lnTo>
                    <a:pt x="0" y="94"/>
                  </a:lnTo>
                  <a:close/>
                  <a:moveTo>
                    <a:pt x="79" y="66"/>
                  </a:moveTo>
                  <a:lnTo>
                    <a:pt x="19" y="66"/>
                  </a:lnTo>
                  <a:lnTo>
                    <a:pt x="19" y="68"/>
                  </a:lnTo>
                  <a:lnTo>
                    <a:pt x="79" y="68"/>
                  </a:lnTo>
                  <a:lnTo>
                    <a:pt x="79" y="66"/>
                  </a:lnTo>
                  <a:lnTo>
                    <a:pt x="79" y="66"/>
                  </a:lnTo>
                  <a:close/>
                  <a:moveTo>
                    <a:pt x="79" y="61"/>
                  </a:moveTo>
                  <a:lnTo>
                    <a:pt x="19" y="61"/>
                  </a:lnTo>
                  <a:lnTo>
                    <a:pt x="19" y="63"/>
                  </a:lnTo>
                  <a:lnTo>
                    <a:pt x="79" y="63"/>
                  </a:lnTo>
                  <a:lnTo>
                    <a:pt x="79" y="61"/>
                  </a:lnTo>
                  <a:lnTo>
                    <a:pt x="79" y="61"/>
                  </a:lnTo>
                  <a:close/>
                  <a:moveTo>
                    <a:pt x="79" y="55"/>
                  </a:moveTo>
                  <a:lnTo>
                    <a:pt x="19" y="55"/>
                  </a:lnTo>
                  <a:lnTo>
                    <a:pt x="19" y="57"/>
                  </a:lnTo>
                  <a:lnTo>
                    <a:pt x="79" y="57"/>
                  </a:lnTo>
                  <a:lnTo>
                    <a:pt x="79" y="55"/>
                  </a:lnTo>
                  <a:lnTo>
                    <a:pt x="79" y="55"/>
                  </a:lnTo>
                  <a:close/>
                  <a:moveTo>
                    <a:pt x="11" y="52"/>
                  </a:moveTo>
                  <a:lnTo>
                    <a:pt x="11" y="42"/>
                  </a:lnTo>
                  <a:lnTo>
                    <a:pt x="85" y="42"/>
                  </a:lnTo>
                  <a:lnTo>
                    <a:pt x="87" y="42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94" y="53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4" y="72"/>
                  </a:lnTo>
                  <a:lnTo>
                    <a:pt x="88" y="79"/>
                  </a:lnTo>
                  <a:lnTo>
                    <a:pt x="88" y="79"/>
                  </a:lnTo>
                  <a:lnTo>
                    <a:pt x="87" y="79"/>
                  </a:lnTo>
                  <a:lnTo>
                    <a:pt x="87" y="81"/>
                  </a:lnTo>
                  <a:lnTo>
                    <a:pt x="85" y="81"/>
                  </a:lnTo>
                  <a:lnTo>
                    <a:pt x="11" y="81"/>
                  </a:lnTo>
                  <a:lnTo>
                    <a:pt x="11" y="72"/>
                  </a:lnTo>
                  <a:lnTo>
                    <a:pt x="81" y="72"/>
                  </a:lnTo>
                  <a:lnTo>
                    <a:pt x="81" y="72"/>
                  </a:lnTo>
                  <a:lnTo>
                    <a:pt x="85" y="66"/>
                  </a:lnTo>
                  <a:lnTo>
                    <a:pt x="85" y="63"/>
                  </a:lnTo>
                  <a:lnTo>
                    <a:pt x="85" y="63"/>
                  </a:lnTo>
                  <a:lnTo>
                    <a:pt x="85" y="63"/>
                  </a:lnTo>
                  <a:lnTo>
                    <a:pt x="85" y="57"/>
                  </a:lnTo>
                  <a:lnTo>
                    <a:pt x="81" y="52"/>
                  </a:lnTo>
                  <a:lnTo>
                    <a:pt x="11" y="52"/>
                  </a:lnTo>
                  <a:lnTo>
                    <a:pt x="11" y="52"/>
                  </a:lnTo>
                  <a:close/>
                  <a:moveTo>
                    <a:pt x="37" y="24"/>
                  </a:moveTo>
                  <a:lnTo>
                    <a:pt x="37" y="26"/>
                  </a:lnTo>
                  <a:lnTo>
                    <a:pt x="98" y="26"/>
                  </a:lnTo>
                  <a:lnTo>
                    <a:pt x="98" y="24"/>
                  </a:lnTo>
                  <a:lnTo>
                    <a:pt x="37" y="24"/>
                  </a:lnTo>
                  <a:lnTo>
                    <a:pt x="37" y="24"/>
                  </a:lnTo>
                  <a:close/>
                  <a:moveTo>
                    <a:pt x="37" y="18"/>
                  </a:moveTo>
                  <a:lnTo>
                    <a:pt x="37" y="22"/>
                  </a:lnTo>
                  <a:lnTo>
                    <a:pt x="98" y="22"/>
                  </a:lnTo>
                  <a:lnTo>
                    <a:pt x="98" y="18"/>
                  </a:lnTo>
                  <a:lnTo>
                    <a:pt x="37" y="18"/>
                  </a:lnTo>
                  <a:lnTo>
                    <a:pt x="37" y="18"/>
                  </a:lnTo>
                  <a:close/>
                  <a:moveTo>
                    <a:pt x="37" y="13"/>
                  </a:moveTo>
                  <a:lnTo>
                    <a:pt x="37" y="17"/>
                  </a:lnTo>
                  <a:lnTo>
                    <a:pt x="98" y="17"/>
                  </a:lnTo>
                  <a:lnTo>
                    <a:pt x="98" y="13"/>
                  </a:lnTo>
                  <a:lnTo>
                    <a:pt x="37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1" name="TextBox 26"/>
          <p:cNvSpPr txBox="1"/>
          <p:nvPr/>
        </p:nvSpPr>
        <p:spPr>
          <a:xfrm>
            <a:off x="5166512" y="1680315"/>
            <a:ext cx="70239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 们 </a:t>
            </a: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 </a:t>
            </a:r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 来 </a:t>
            </a: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 创 者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55692" y="806455"/>
            <a:ext cx="2950048" cy="398780"/>
            <a:chOff x="523042" y="245111"/>
            <a:chExt cx="2950048" cy="398780"/>
          </a:xfrm>
        </p:grpSpPr>
        <p:sp>
          <p:nvSpPr>
            <p:cNvPr id="2" name="TextBox 1"/>
            <p:cNvSpPr txBox="1"/>
            <p:nvPr/>
          </p:nvSpPr>
          <p:spPr>
            <a:xfrm>
              <a:off x="808794" y="245111"/>
              <a:ext cx="2664296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结束语</a:t>
              </a:r>
              <a:endParaRPr lang="zh-CN" altLang="en-US" sz="2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5"/>
            <p:cNvSpPr/>
            <p:nvPr/>
          </p:nvSpPr>
          <p:spPr bwMode="auto">
            <a:xfrm rot="5400000" flipH="1">
              <a:off x="511395" y="344303"/>
              <a:ext cx="238694" cy="215400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4800" dirty="0"/>
            </a:p>
          </p:txBody>
        </p:sp>
      </p:grpSp>
      <p:sp>
        <p:nvSpPr>
          <p:cNvPr id="33" name="矩形 32"/>
          <p:cNvSpPr/>
          <p:nvPr/>
        </p:nvSpPr>
        <p:spPr>
          <a:xfrm>
            <a:off x="0" y="6273225"/>
            <a:ext cx="1219041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值得信赖的战略合作伙伴 </a:t>
            </a:r>
            <a:r>
              <a:rPr lang="en-US" altLang="zh-CN" sz="32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  <a:cs typeface="Arial" panose="020B0604020202020204" pitchFamily="34" charset="0"/>
              </a:rPr>
              <a:t>Your Truthful Strategic Partner Of Cooperation</a:t>
            </a:r>
            <a:endParaRPr lang="zh-CN" altLang="en-US" sz="32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8" name="矩形 7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99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99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99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599"/>
                            </p:stCondLst>
                            <p:childTnLst>
                              <p:par>
                                <p:cTn id="4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21" grpId="0"/>
      <p:bldP spid="3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3709956"/>
            <a:ext cx="11953122" cy="4603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2400" b="1" cap="none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浙江欣业汽车零部件有限公司出品</a:t>
            </a:r>
            <a:endParaRPr lang="zh-CN" altLang="en-US" sz="2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" y="2034123"/>
            <a:ext cx="1219041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8000" b="1" kern="2200" cap="none" spc="50" dirty="0" smtClean="0">
                <a:ln w="11430"/>
                <a:solidFill>
                  <a:srgbClr val="3399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谢谢您的观赏</a:t>
            </a:r>
            <a:endParaRPr lang="zh-CN" altLang="en-US" sz="8000" b="1" cap="none" spc="50" dirty="0">
              <a:ln w="11430"/>
              <a:solidFill>
                <a:srgbClr val="3399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78105"/>
            <a:ext cx="12190730" cy="641350"/>
            <a:chOff x="0" y="123"/>
            <a:chExt cx="19198" cy="1010"/>
          </a:xfrm>
        </p:grpSpPr>
        <p:sp>
          <p:nvSpPr>
            <p:cNvPr id="2" name="矩形 1"/>
            <p:cNvSpPr/>
            <p:nvPr/>
          </p:nvSpPr>
          <p:spPr>
            <a:xfrm>
              <a:off x="0" y="123"/>
              <a:ext cx="19198" cy="9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p>
              <a:r>
                <a:rPr lang="zh-CN" altLang="en-US" sz="3200" b="1" spc="50" dirty="0" smtClean="0">
                  <a:ln w="11430"/>
                  <a:solidFill>
                    <a:srgbClr val="3399FF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华文行楷" panose="02010800040101010101" pitchFamily="2" charset="-122"/>
                  <a:ea typeface="华文行楷" panose="02010800040101010101" pitchFamily="2" charset="-122"/>
                  <a:cs typeface="Arial" panose="020B0604020202020204" pitchFamily="34" charset="0"/>
                </a:rPr>
                <a:t>      </a:t>
              </a:r>
              <a:r>
                <a:rPr lang="zh-CN" altLang="en-US" sz="3200" b="1" spc="50" dirty="0" smtClean="0">
                  <a:ln w="11430"/>
                  <a:solidFill>
                    <a:srgbClr val="18497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浙江欣业汽车零部件有限公司</a:t>
              </a:r>
              <a:endParaRPr lang="zh-CN" altLang="en-US" sz="3200" b="1" cap="none" spc="50" dirty="0" smtClean="0">
                <a:ln w="11430"/>
                <a:solidFill>
                  <a:srgbClr val="18497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rcRect b="-14833"/>
            <a:stretch>
              <a:fillRect/>
            </a:stretch>
          </p:blipFill>
          <p:spPr>
            <a:xfrm>
              <a:off x="214" y="235"/>
              <a:ext cx="907" cy="8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cut/>
      </p:transition>
    </mc:Choice>
    <mc:Fallback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PP_MARK_KEY" val="8c83812f-f146-4bee-93da-0fc4019ad9f8"/>
  <p:tag name="COMMONDATA" val="eyJoZGlkIjoiZTVjY2U1MmI1YTg3N2Y4OTc0NTI0Mzc5NGQ1NTk1MTMifQ=="/>
</p:tagLst>
</file>

<file path=ppt/theme/theme1.xml><?xml version="1.0" encoding="utf-8"?>
<a:theme xmlns:a="http://schemas.openxmlformats.org/drawingml/2006/main" name="第一PPT，www.1ppt.com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7953</Words>
  <Application>WPS 演示</Application>
  <PresentationFormat>自定义</PresentationFormat>
  <Paragraphs>984</Paragraphs>
  <Slides>44</Slides>
  <Notes>52</Notes>
  <HiddenSlides>0</HiddenSlides>
  <MMClips>1</MMClips>
  <ScaleCrop>false</ScaleCrop>
  <HeadingPairs>
    <vt:vector size="6" baseType="variant">
      <vt:variant>
        <vt:lpstr>已用的字体</vt:lpstr>
      </vt:variant>
      <vt:variant>
        <vt:i4>30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44</vt:i4>
      </vt:variant>
    </vt:vector>
  </HeadingPairs>
  <TitlesOfParts>
    <vt:vector size="76" baseType="lpstr">
      <vt:lpstr>Arial</vt:lpstr>
      <vt:lpstr>宋体</vt:lpstr>
      <vt:lpstr>Wingdings</vt:lpstr>
      <vt:lpstr>华文行楷</vt:lpstr>
      <vt:lpstr>Arial</vt:lpstr>
      <vt:lpstr>Gulim</vt:lpstr>
      <vt:lpstr>Malgun Gothic</vt:lpstr>
      <vt:lpstr>Berlin Sans FB</vt:lpstr>
      <vt:lpstr>微软雅黑</vt:lpstr>
      <vt:lpstr>Arial Black</vt:lpstr>
      <vt:lpstr>方正细圆简体</vt:lpstr>
      <vt:lpstr>Arial Unicode MS</vt:lpstr>
      <vt:lpstr>锐字荣光黑简1.0</vt:lpstr>
      <vt:lpstr>黑体</vt:lpstr>
      <vt:lpstr>Wingdings</vt:lpstr>
      <vt:lpstr>Calibri</vt:lpstr>
      <vt:lpstr>Times New Roman</vt:lpstr>
      <vt:lpstr>Verdana</vt:lpstr>
      <vt:lpstr>Gill Sans</vt:lpstr>
      <vt:lpstr>Segoe UI</vt:lpstr>
      <vt:lpstr>Aharoni</vt:lpstr>
      <vt:lpstr>Yu Gothic UI Semibold</vt:lpstr>
      <vt:lpstr>Leelawadee UI Semilight</vt:lpstr>
      <vt:lpstr>Agency FB</vt:lpstr>
      <vt:lpstr>Cooper Black</vt:lpstr>
      <vt:lpstr>Calibri</vt:lpstr>
      <vt:lpstr>Calibri Light</vt:lpstr>
      <vt:lpstr>等线 Light</vt:lpstr>
      <vt:lpstr>等线</vt:lpstr>
      <vt:lpstr>Gill Sans MT</vt:lpstr>
      <vt:lpstr>第一PPT，www.1ppt.com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实验检测设备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</dc:title>
  <dc:creator/>
  <cp:keywords>PPT</cp:keywords>
  <dc:description>PPT</dc:description>
  <dc:subject>PPT</dc:subject>
  <cp:category>PPT</cp:category>
  <cp:lastModifiedBy>恛首</cp:lastModifiedBy>
  <cp:revision>69</cp:revision>
  <dcterms:created xsi:type="dcterms:W3CDTF">2017-03-24T14:39:00Z</dcterms:created>
  <dcterms:modified xsi:type="dcterms:W3CDTF">2023-03-14T11:00:49Z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2052-11.1.0.12980</vt:lpwstr>
  </property>
  <property fmtid="{D5CDD505-2E9C-101B-9397-08002B2CF9AE}" pid="3" name="ICV">
    <vt:lpwstr>3AE15EF79BB34AA8BF28DD72EE12DC83</vt:lpwstr>
  </property>
</Properties>
</file>